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4"/>
  </p:sldMasterIdLst>
  <p:notesMasterIdLst>
    <p:notesMasterId r:id="rId43"/>
  </p:notesMasterIdLst>
  <p:sldIdLst>
    <p:sldId id="256" r:id="rId5"/>
    <p:sldId id="258" r:id="rId6"/>
    <p:sldId id="263" r:id="rId7"/>
    <p:sldId id="312" r:id="rId8"/>
    <p:sldId id="261" r:id="rId9"/>
    <p:sldId id="264" r:id="rId10"/>
    <p:sldId id="313" r:id="rId11"/>
    <p:sldId id="267" r:id="rId12"/>
    <p:sldId id="314" r:id="rId13"/>
    <p:sldId id="315" r:id="rId14"/>
    <p:sldId id="268" r:id="rId15"/>
    <p:sldId id="272" r:id="rId16"/>
    <p:sldId id="316" r:id="rId17"/>
    <p:sldId id="318" r:id="rId18"/>
    <p:sldId id="319" r:id="rId19"/>
    <p:sldId id="320" r:id="rId20"/>
    <p:sldId id="273" r:id="rId21"/>
    <p:sldId id="321" r:id="rId22"/>
    <p:sldId id="322" r:id="rId23"/>
    <p:sldId id="324" r:id="rId24"/>
    <p:sldId id="325" r:id="rId25"/>
    <p:sldId id="326" r:id="rId26"/>
    <p:sldId id="331" r:id="rId27"/>
    <p:sldId id="327" r:id="rId28"/>
    <p:sldId id="328" r:id="rId29"/>
    <p:sldId id="329" r:id="rId30"/>
    <p:sldId id="341" r:id="rId31"/>
    <p:sldId id="330" r:id="rId32"/>
    <p:sldId id="336" r:id="rId33"/>
    <p:sldId id="332" r:id="rId34"/>
    <p:sldId id="333" r:id="rId35"/>
    <p:sldId id="334" r:id="rId36"/>
    <p:sldId id="337" r:id="rId37"/>
    <p:sldId id="338" r:id="rId38"/>
    <p:sldId id="339" r:id="rId39"/>
    <p:sldId id="340" r:id="rId40"/>
    <p:sldId id="342" r:id="rId41"/>
    <p:sldId id="343" r:id="rId4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Fredoka One" panose="02000000000000000000" pitchFamily="2" charset="0"/>
      <p:regular r:id="rId48"/>
    </p:embeddedFont>
    <p:embeddedFont>
      <p:font typeface="Sniglet" panose="020B0604020202020204" charset="0"/>
      <p:regular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6C67C9-403C-BEC5-4DA2-D6B8D576C17A}" v="1" dt="2023-01-03T02:28:29.944"/>
  </p1510:revLst>
</p1510:revInfo>
</file>

<file path=ppt/tableStyles.xml><?xml version="1.0" encoding="utf-8"?>
<a:tblStyleLst xmlns:a="http://schemas.openxmlformats.org/drawingml/2006/main" def="{3C641B9A-C77D-43AB-B701-602D0F86720D}">
  <a:tblStyle styleId="{3C641B9A-C77D-43AB-B701-602D0F8672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7680" autoAdjust="0"/>
  </p:normalViewPr>
  <p:slideViewPr>
    <p:cSldViewPr snapToGrid="0">
      <p:cViewPr varScale="1">
        <p:scale>
          <a:sx n="95" d="100"/>
          <a:sy n="95" d="100"/>
        </p:scale>
        <p:origin x="10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4.fntdata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2.fntdata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1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3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ong Hau - Y17" userId="S::htchuong.y17@ump.edu.vn::339905fb-887c-43d5-87ee-d17412c175c3" providerId="AD" clId="Web-{CC6C67C9-403C-BEC5-4DA2-D6B8D576C17A}"/>
    <pc:docChg chg="modSld">
      <pc:chgData name="Chuong Hau - Y17" userId="S::htchuong.y17@ump.edu.vn::339905fb-887c-43d5-87ee-d17412c175c3" providerId="AD" clId="Web-{CC6C67C9-403C-BEC5-4DA2-D6B8D576C17A}" dt="2023-01-03T02:28:29.944" v="0" actId="1076"/>
      <pc:docMkLst>
        <pc:docMk/>
      </pc:docMkLst>
      <pc:sldChg chg="modSp">
        <pc:chgData name="Chuong Hau - Y17" userId="S::htchuong.y17@ump.edu.vn::339905fb-887c-43d5-87ee-d17412c175c3" providerId="AD" clId="Web-{CC6C67C9-403C-BEC5-4DA2-D6B8D576C17A}" dt="2023-01-03T02:28:29.944" v="0" actId="1076"/>
        <pc:sldMkLst>
          <pc:docMk/>
          <pc:sldMk cId="2484407104" sldId="315"/>
        </pc:sldMkLst>
        <pc:spChg chg="mod">
          <ac:chgData name="Chuong Hau - Y17" userId="S::htchuong.y17@ump.edu.vn::339905fb-887c-43d5-87ee-d17412c175c3" providerId="AD" clId="Web-{CC6C67C9-403C-BEC5-4DA2-D6B8D576C17A}" dt="2023-01-03T02:28:29.944" v="0" actId="1076"/>
          <ac:spMkLst>
            <pc:docMk/>
            <pc:sldMk cId="2484407104" sldId="315"/>
            <ac:spMk id="849" creationId="{00000000-0000-0000-0000-000000000000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286119fa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286119fa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285cce9de9_0_1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1285cce9de9_0_10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0424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g1286464b5d5_0_39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Google Shape;1151;g1286464b5d5_0_39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129f77974eb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129f77974eb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4248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92444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58428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285cce9de9_0_1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1285cce9de9_0_10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1584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129f77974eb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3" name="Google Shape;1613;g129f77974eb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129f77974eb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129f77974eb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34990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492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285cce9de9_0_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285cce9de9_0_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67236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X-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thẳng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482600" indent="-342900" algn="l">
              <a:buFontTx/>
              <a:buChar char="-"/>
            </a:pP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ghi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tổn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thương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mềm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xương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82600" indent="-342900" algn="l">
              <a:buFontTx/>
              <a:buChar char="-"/>
            </a:pP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Vòm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hoành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phải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cao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hơn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vòm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hoành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trái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, &lt; 1 KLS,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còn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đường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82600" indent="-342900" algn="l">
              <a:buFontTx/>
              <a:buChar char="-"/>
            </a:pP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Trung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thất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Khí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quản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không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lệch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,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góc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carina &lt; 70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độ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Chỉ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0.6 &gt; 0.55 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tim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to</a:t>
            </a: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Bờ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tim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lệch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ngoài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&gt;2/3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phế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trường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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bờ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tim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Mỏm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tim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KLS VI,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lệch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ngoài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+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góc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tâm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hoành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&gt;90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độ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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thất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(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không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loại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trừ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giãn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thất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phải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)</a:t>
            </a: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Bờ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phải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tim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không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Cung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động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mạch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chủ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quay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Quai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động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mạch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phồng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Rốn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đậm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2 KLS &gt;1.5 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rốn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to</a:t>
            </a: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Tuần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hoàn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ngoại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biên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thấy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mạch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máu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phân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bố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2/3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ngoài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phế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trường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+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đỉnh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động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mạch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vùng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đáy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hơn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đỉnh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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nghĩ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tang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tuần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hoàn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chủ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động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Thâm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nhiễm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bên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	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40959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0578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1711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81685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46652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78252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64599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57285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1119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285cce9de9_0_1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1285cce9de9_0_10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23971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9382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44752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367135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129f77974eb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129f77974eb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28070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129f77974eb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129f77974eb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489453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129f77974eb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129f77974eb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71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285cce9de9_0_1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1285cce9de9_0_10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3808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285cce9de9_0_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285cce9de9_0_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29c354b7da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29c354b7da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05561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12ad4e6a2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12ad4e6a2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285cce9de9_0_1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1285cce9de9_0_10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3845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419075"/>
            <a:ext cx="77175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934600" y="3744600"/>
            <a:ext cx="3274800" cy="2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900181">
            <a:off x="8206515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900247">
            <a:off x="500101" y="317162"/>
            <a:ext cx="426438" cy="426438"/>
          </a:xfrm>
          <a:prstGeom prst="mathDivide">
            <a:avLst>
              <a:gd name="adj1" fmla="val 13758"/>
              <a:gd name="adj2" fmla="val 13682"/>
              <a:gd name="adj3" fmla="val 8773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AND_BODY_1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5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 txBox="1">
            <a:spLocks noGrp="1"/>
          </p:cNvSpPr>
          <p:nvPr>
            <p:ph type="title" hasCustomPrompt="1"/>
          </p:nvPr>
        </p:nvSpPr>
        <p:spPr>
          <a:xfrm>
            <a:off x="1043850" y="600250"/>
            <a:ext cx="34482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7" name="Google Shape;177;p25"/>
          <p:cNvSpPr txBox="1">
            <a:spLocks noGrp="1"/>
          </p:cNvSpPr>
          <p:nvPr>
            <p:ph type="subTitle" idx="1"/>
          </p:nvPr>
        </p:nvSpPr>
        <p:spPr>
          <a:xfrm>
            <a:off x="1153475" y="1300950"/>
            <a:ext cx="3228900" cy="3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78" name="Google Shape;178;p25"/>
          <p:cNvSpPr txBox="1">
            <a:spLocks noGrp="1"/>
          </p:cNvSpPr>
          <p:nvPr>
            <p:ph type="title" idx="2" hasCustomPrompt="1"/>
          </p:nvPr>
        </p:nvSpPr>
        <p:spPr>
          <a:xfrm>
            <a:off x="2847925" y="2034052"/>
            <a:ext cx="34482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9" name="Google Shape;179;p25"/>
          <p:cNvSpPr txBox="1">
            <a:spLocks noGrp="1"/>
          </p:cNvSpPr>
          <p:nvPr>
            <p:ph type="subTitle" idx="3"/>
          </p:nvPr>
        </p:nvSpPr>
        <p:spPr>
          <a:xfrm>
            <a:off x="2957550" y="2738525"/>
            <a:ext cx="3228900" cy="3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0" name="Google Shape;180;p25"/>
          <p:cNvSpPr txBox="1">
            <a:spLocks noGrp="1"/>
          </p:cNvSpPr>
          <p:nvPr>
            <p:ph type="title" idx="4" hasCustomPrompt="1"/>
          </p:nvPr>
        </p:nvSpPr>
        <p:spPr>
          <a:xfrm>
            <a:off x="4652000" y="3519775"/>
            <a:ext cx="34482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1" name="Google Shape;181;p25"/>
          <p:cNvSpPr txBox="1">
            <a:spLocks noGrp="1"/>
          </p:cNvSpPr>
          <p:nvPr>
            <p:ph type="subTitle" idx="5"/>
          </p:nvPr>
        </p:nvSpPr>
        <p:spPr>
          <a:xfrm>
            <a:off x="4761625" y="4224275"/>
            <a:ext cx="3228900" cy="3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2" name="Google Shape;182;p25"/>
          <p:cNvSpPr/>
          <p:nvPr/>
        </p:nvSpPr>
        <p:spPr>
          <a:xfrm rot="899967">
            <a:off x="8227343" y="326931"/>
            <a:ext cx="406862" cy="406862"/>
          </a:xfrm>
          <a:prstGeom prst="mathEqual">
            <a:avLst>
              <a:gd name="adj1" fmla="val 17257"/>
              <a:gd name="adj2" fmla="val 24705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5"/>
          <p:cNvSpPr/>
          <p:nvPr/>
        </p:nvSpPr>
        <p:spPr>
          <a:xfrm rot="900181">
            <a:off x="488990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AND_BODY_1_1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8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BODY_1_1_1_1_1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9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9"/>
          <p:cNvSpPr/>
          <p:nvPr/>
        </p:nvSpPr>
        <p:spPr>
          <a:xfrm rot="900181">
            <a:off x="8206515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9"/>
          <p:cNvSpPr/>
          <p:nvPr/>
        </p:nvSpPr>
        <p:spPr>
          <a:xfrm rot="-900247">
            <a:off x="500101" y="317162"/>
            <a:ext cx="426438" cy="426438"/>
          </a:xfrm>
          <a:prstGeom prst="mathDivide">
            <a:avLst>
              <a:gd name="adj1" fmla="val 13758"/>
              <a:gd name="adj2" fmla="val 13682"/>
              <a:gd name="adj3" fmla="val 8773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BODY_1_1_1_1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0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0"/>
          <p:cNvSpPr/>
          <p:nvPr/>
        </p:nvSpPr>
        <p:spPr>
          <a:xfrm rot="899967">
            <a:off x="8227343" y="326931"/>
            <a:ext cx="406862" cy="406862"/>
          </a:xfrm>
          <a:prstGeom prst="mathEqual">
            <a:avLst>
              <a:gd name="adj1" fmla="val 17257"/>
              <a:gd name="adj2" fmla="val 24705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0"/>
          <p:cNvSpPr/>
          <p:nvPr/>
        </p:nvSpPr>
        <p:spPr>
          <a:xfrm rot="900181">
            <a:off x="488990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072500" y="2392838"/>
            <a:ext cx="699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522150" y="804788"/>
            <a:ext cx="2099700" cy="12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7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80750" y="3480275"/>
            <a:ext cx="35874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 rot="899967">
            <a:off x="8227343" y="326931"/>
            <a:ext cx="406862" cy="406862"/>
          </a:xfrm>
          <a:prstGeom prst="mathEqual">
            <a:avLst>
              <a:gd name="adj1" fmla="val 17257"/>
              <a:gd name="adj2" fmla="val 24705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900181">
            <a:off x="488990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 idx="2"/>
          </p:nvPr>
        </p:nvSpPr>
        <p:spPr>
          <a:xfrm>
            <a:off x="1309263" y="2668350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100" b="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 idx="3"/>
          </p:nvPr>
        </p:nvSpPr>
        <p:spPr>
          <a:xfrm>
            <a:off x="5092134" y="2668350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100" b="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None/>
              <a:defRPr sz="25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5210635" y="3130649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4"/>
          </p:nvPr>
        </p:nvSpPr>
        <p:spPr>
          <a:xfrm>
            <a:off x="1309263" y="3130649"/>
            <a:ext cx="274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 rot="900181">
            <a:off x="8206515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 rot="-900247">
            <a:off x="500101" y="317162"/>
            <a:ext cx="426438" cy="426438"/>
          </a:xfrm>
          <a:prstGeom prst="mathDivide">
            <a:avLst>
              <a:gd name="adj1" fmla="val 13758"/>
              <a:gd name="adj2" fmla="val 13682"/>
              <a:gd name="adj3" fmla="val 8773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713225" y="1099325"/>
            <a:ext cx="45096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713225" y="1958575"/>
            <a:ext cx="4509600" cy="20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 rot="900181">
            <a:off x="488990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 rot="-900247">
            <a:off x="8217551" y="317162"/>
            <a:ext cx="426438" cy="426438"/>
          </a:xfrm>
          <a:prstGeom prst="mathDivide">
            <a:avLst>
              <a:gd name="adj1" fmla="val 13758"/>
              <a:gd name="adj2" fmla="val 13682"/>
              <a:gd name="adj3" fmla="val 8773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1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838998"/>
            <a:ext cx="7717500" cy="155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>
            <a:spLocks noGrp="1"/>
          </p:cNvSpPr>
          <p:nvPr>
            <p:ph type="body" idx="1"/>
          </p:nvPr>
        </p:nvSpPr>
        <p:spPr>
          <a:xfrm>
            <a:off x="2642675" y="3414913"/>
            <a:ext cx="38586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/>
          <p:nvPr/>
        </p:nvSpPr>
        <p:spPr>
          <a:xfrm rot="-900247">
            <a:off x="500001" y="317162"/>
            <a:ext cx="426438" cy="426438"/>
          </a:xfrm>
          <a:prstGeom prst="mathDivide">
            <a:avLst>
              <a:gd name="adj1" fmla="val 13758"/>
              <a:gd name="adj2" fmla="val 13682"/>
              <a:gd name="adj3" fmla="val 8773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/>
          <p:nvPr/>
        </p:nvSpPr>
        <p:spPr>
          <a:xfrm rot="899967">
            <a:off x="8227343" y="4405156"/>
            <a:ext cx="406862" cy="406862"/>
          </a:xfrm>
          <a:prstGeom prst="mathEqual">
            <a:avLst>
              <a:gd name="adj1" fmla="val 17257"/>
              <a:gd name="adj2" fmla="val 24705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3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1272000" y="1897163"/>
            <a:ext cx="301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"/>
          </p:nvPr>
        </p:nvSpPr>
        <p:spPr>
          <a:xfrm>
            <a:off x="1272000" y="240020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2"/>
          </p:nvPr>
        </p:nvSpPr>
        <p:spPr>
          <a:xfrm>
            <a:off x="4762925" y="1897163"/>
            <a:ext cx="301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3"/>
          </p:nvPr>
        </p:nvSpPr>
        <p:spPr>
          <a:xfrm>
            <a:off x="4762913" y="240020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4"/>
          </p:nvPr>
        </p:nvSpPr>
        <p:spPr>
          <a:xfrm>
            <a:off x="1272000" y="3623450"/>
            <a:ext cx="301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5"/>
          </p:nvPr>
        </p:nvSpPr>
        <p:spPr>
          <a:xfrm>
            <a:off x="1272000" y="4128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6"/>
          </p:nvPr>
        </p:nvSpPr>
        <p:spPr>
          <a:xfrm>
            <a:off x="4762925" y="3623450"/>
            <a:ext cx="301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7"/>
          </p:nvPr>
        </p:nvSpPr>
        <p:spPr>
          <a:xfrm>
            <a:off x="4762913" y="4128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8"/>
          </p:nvPr>
        </p:nvSpPr>
        <p:spPr>
          <a:xfrm>
            <a:off x="713238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9" hasCustomPrompt="1"/>
          </p:nvPr>
        </p:nvSpPr>
        <p:spPr>
          <a:xfrm>
            <a:off x="1265225" y="1412250"/>
            <a:ext cx="749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13" hasCustomPrompt="1"/>
          </p:nvPr>
        </p:nvSpPr>
        <p:spPr>
          <a:xfrm>
            <a:off x="4762925" y="1412250"/>
            <a:ext cx="749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14" hasCustomPrompt="1"/>
          </p:nvPr>
        </p:nvSpPr>
        <p:spPr>
          <a:xfrm>
            <a:off x="1265225" y="3136775"/>
            <a:ext cx="749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5" hasCustomPrompt="1"/>
          </p:nvPr>
        </p:nvSpPr>
        <p:spPr>
          <a:xfrm>
            <a:off x="4762913" y="3136775"/>
            <a:ext cx="749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/>
          <p:nvPr/>
        </p:nvSpPr>
        <p:spPr>
          <a:xfrm rot="899967">
            <a:off x="8227343" y="4405156"/>
            <a:ext cx="406862" cy="406862"/>
          </a:xfrm>
          <a:prstGeom prst="mathEqual">
            <a:avLst>
              <a:gd name="adj1" fmla="val 17257"/>
              <a:gd name="adj2" fmla="val 24705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/>
          <p:nvPr/>
        </p:nvSpPr>
        <p:spPr>
          <a:xfrm rot="900181">
            <a:off x="488990" y="306109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4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1072500" y="2392838"/>
            <a:ext cx="699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title" idx="2" hasCustomPrompt="1"/>
          </p:nvPr>
        </p:nvSpPr>
        <p:spPr>
          <a:xfrm>
            <a:off x="1072500" y="804788"/>
            <a:ext cx="2099700" cy="12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77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8" name="Google Shape;88;p14"/>
          <p:cNvSpPr txBox="1">
            <a:spLocks noGrp="1"/>
          </p:cNvSpPr>
          <p:nvPr>
            <p:ph type="subTitle" idx="1"/>
          </p:nvPr>
        </p:nvSpPr>
        <p:spPr>
          <a:xfrm>
            <a:off x="1072500" y="3464650"/>
            <a:ext cx="3587400" cy="2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/>
          <p:nvPr/>
        </p:nvSpPr>
        <p:spPr>
          <a:xfrm rot="899967">
            <a:off x="8227343" y="326931"/>
            <a:ext cx="406862" cy="406862"/>
          </a:xfrm>
          <a:prstGeom prst="mathEqual">
            <a:avLst>
              <a:gd name="adj1" fmla="val 17257"/>
              <a:gd name="adj2" fmla="val 24705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4"/>
          <p:cNvSpPr/>
          <p:nvPr/>
        </p:nvSpPr>
        <p:spPr>
          <a:xfrm rot="900181">
            <a:off x="488990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AND_TWO_COLUMNS_1_2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3557400" y="3100288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subTitle" idx="1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8" name="Google Shape;148;p20"/>
          <p:cNvSpPr/>
          <p:nvPr/>
        </p:nvSpPr>
        <p:spPr>
          <a:xfrm rot="900181">
            <a:off x="8206515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 rot="-900247">
            <a:off x="500101" y="317162"/>
            <a:ext cx="426438" cy="426438"/>
          </a:xfrm>
          <a:prstGeom prst="mathDivide">
            <a:avLst>
              <a:gd name="adj1" fmla="val 13758"/>
              <a:gd name="adj2" fmla="val 13682"/>
              <a:gd name="adj3" fmla="val 8773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redoka One"/>
              <a:buNone/>
              <a:defRPr sz="28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redoka One"/>
              <a:buNone/>
              <a:defRPr sz="28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redoka One"/>
              <a:buNone/>
              <a:defRPr sz="28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redoka One"/>
              <a:buNone/>
              <a:defRPr sz="28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redoka One"/>
              <a:buNone/>
              <a:defRPr sz="28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redoka One"/>
              <a:buNone/>
              <a:defRPr sz="28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redoka One"/>
              <a:buNone/>
              <a:defRPr sz="28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redoka One"/>
              <a:buNone/>
              <a:defRPr sz="28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redoka One"/>
              <a:buNone/>
              <a:defRPr sz="28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388800"/>
            <a:ext cx="7717500" cy="3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niglet"/>
              <a:buChar char="●"/>
              <a:defRPr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niglet"/>
              <a:buChar char="○"/>
              <a:defRPr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niglet"/>
              <a:buChar char="■"/>
              <a:defRPr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niglet"/>
              <a:buChar char="●"/>
              <a:defRPr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niglet"/>
              <a:buChar char="○"/>
              <a:defRPr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niglet"/>
              <a:buChar char="■"/>
              <a:defRPr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niglet"/>
              <a:buChar char="●"/>
              <a:defRPr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niglet"/>
              <a:buChar char="○"/>
              <a:defRPr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niglet"/>
              <a:buChar char="■"/>
              <a:defRPr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7" r:id="rId5"/>
    <p:sldLayoutId id="2147483658" r:id="rId6"/>
    <p:sldLayoutId id="2147483659" r:id="rId7"/>
    <p:sldLayoutId id="2147483660" r:id="rId8"/>
    <p:sldLayoutId id="2147483666" r:id="rId9"/>
    <p:sldLayoutId id="2147483671" r:id="rId10"/>
    <p:sldLayoutId id="2147483674" r:id="rId11"/>
    <p:sldLayoutId id="2147483675" r:id="rId12"/>
    <p:sldLayoutId id="214748367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/>
          <p:nvPr/>
        </p:nvSpPr>
        <p:spPr>
          <a:xfrm>
            <a:off x="708400" y="1045575"/>
            <a:ext cx="7722300" cy="2799600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4"/>
          <p:cNvSpPr/>
          <p:nvPr/>
        </p:nvSpPr>
        <p:spPr>
          <a:xfrm>
            <a:off x="2778300" y="3633750"/>
            <a:ext cx="3587400" cy="448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4"/>
          <p:cNvSpPr txBox="1">
            <a:spLocks noGrp="1"/>
          </p:cNvSpPr>
          <p:nvPr>
            <p:ph type="ctrTitle"/>
          </p:nvPr>
        </p:nvSpPr>
        <p:spPr>
          <a:xfrm>
            <a:off x="713225" y="1419075"/>
            <a:ext cx="77175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" sz="4800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ệnh</a:t>
            </a:r>
            <a:r>
              <a:rPr lang="en" sz="4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4800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" sz="4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4800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bẩm</a:t>
            </a:r>
            <a:r>
              <a:rPr lang="en" sz="4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4800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" sz="4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4800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" sz="4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4800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tím</a:t>
            </a:r>
            <a:endParaRPr sz="4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8" name="Google Shape;228;p34"/>
          <p:cNvSpPr txBox="1">
            <a:spLocks noGrp="1"/>
          </p:cNvSpPr>
          <p:nvPr>
            <p:ph type="subTitle" idx="1"/>
          </p:nvPr>
        </p:nvSpPr>
        <p:spPr>
          <a:xfrm>
            <a:off x="2895835" y="3778042"/>
            <a:ext cx="3274800" cy="2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err="1"/>
              <a:t>Nhóm</a:t>
            </a:r>
            <a:r>
              <a:rPr lang="en" sz="1600" dirty="0"/>
              <a:t> 1 – Y17E</a:t>
            </a:r>
            <a:endParaRPr sz="1600" dirty="0"/>
          </a:p>
        </p:txBody>
      </p:sp>
      <p:grpSp>
        <p:nvGrpSpPr>
          <p:cNvPr id="229" name="Google Shape;229;p34"/>
          <p:cNvGrpSpPr/>
          <p:nvPr/>
        </p:nvGrpSpPr>
        <p:grpSpPr>
          <a:xfrm>
            <a:off x="736618" y="2776971"/>
            <a:ext cx="1520837" cy="1985066"/>
            <a:chOff x="736618" y="2776971"/>
            <a:chExt cx="1520837" cy="1985066"/>
          </a:xfrm>
        </p:grpSpPr>
        <p:sp>
          <p:nvSpPr>
            <p:cNvPr id="230" name="Google Shape;230;p34"/>
            <p:cNvSpPr/>
            <p:nvPr/>
          </p:nvSpPr>
          <p:spPr>
            <a:xfrm rot="2506">
              <a:off x="1022955" y="4610088"/>
              <a:ext cx="1234500" cy="1515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34"/>
            <p:cNvGrpSpPr/>
            <p:nvPr/>
          </p:nvGrpSpPr>
          <p:grpSpPr>
            <a:xfrm rot="-689229">
              <a:off x="900284" y="2874981"/>
              <a:ext cx="1161364" cy="1760469"/>
              <a:chOff x="1608350" y="238125"/>
              <a:chExt cx="1289925" cy="1955350"/>
            </a:xfrm>
          </p:grpSpPr>
          <p:sp>
            <p:nvSpPr>
              <p:cNvPr id="232" name="Google Shape;232;p34"/>
              <p:cNvSpPr/>
              <p:nvPr/>
            </p:nvSpPr>
            <p:spPr>
              <a:xfrm>
                <a:off x="1750275" y="1196000"/>
                <a:ext cx="1006125" cy="979250"/>
              </a:xfrm>
              <a:custGeom>
                <a:avLst/>
                <a:gdLst/>
                <a:ahLst/>
                <a:cxnLst/>
                <a:rect l="l" t="t" r="r" b="b"/>
                <a:pathLst>
                  <a:path w="40245" h="39170" extrusionOk="0">
                    <a:moveTo>
                      <a:pt x="0" y="1"/>
                    </a:moveTo>
                    <a:lnTo>
                      <a:pt x="3398" y="39170"/>
                    </a:lnTo>
                    <a:lnTo>
                      <a:pt x="36847" y="39170"/>
                    </a:lnTo>
                    <a:lnTo>
                      <a:pt x="40245" y="1"/>
                    </a:ln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4"/>
              <p:cNvSpPr/>
              <p:nvPr/>
            </p:nvSpPr>
            <p:spPr>
              <a:xfrm>
                <a:off x="1731200" y="1177825"/>
                <a:ext cx="1044275" cy="1015650"/>
              </a:xfrm>
              <a:custGeom>
                <a:avLst/>
                <a:gdLst/>
                <a:ahLst/>
                <a:cxnLst/>
                <a:rect l="l" t="t" r="r" b="b"/>
                <a:pathLst>
                  <a:path w="41771" h="40626" extrusionOk="0">
                    <a:moveTo>
                      <a:pt x="40213" y="1456"/>
                    </a:moveTo>
                    <a:lnTo>
                      <a:pt x="36942" y="39168"/>
                    </a:lnTo>
                    <a:lnTo>
                      <a:pt x="4829" y="39168"/>
                    </a:lnTo>
                    <a:lnTo>
                      <a:pt x="1558" y="1456"/>
                    </a:lnTo>
                    <a:close/>
                    <a:moveTo>
                      <a:pt x="763" y="1"/>
                    </a:moveTo>
                    <a:cubicBezTo>
                      <a:pt x="336" y="1"/>
                      <a:pt x="1" y="366"/>
                      <a:pt x="38" y="791"/>
                    </a:cubicBezTo>
                    <a:lnTo>
                      <a:pt x="3436" y="39960"/>
                    </a:lnTo>
                    <a:cubicBezTo>
                      <a:pt x="3468" y="40335"/>
                      <a:pt x="3783" y="40625"/>
                      <a:pt x="4161" y="40625"/>
                    </a:cubicBezTo>
                    <a:lnTo>
                      <a:pt x="37610" y="40625"/>
                    </a:lnTo>
                    <a:cubicBezTo>
                      <a:pt x="37988" y="40624"/>
                      <a:pt x="38303" y="40335"/>
                      <a:pt x="38335" y="39960"/>
                    </a:cubicBezTo>
                    <a:lnTo>
                      <a:pt x="41733" y="791"/>
                    </a:lnTo>
                    <a:cubicBezTo>
                      <a:pt x="41770" y="366"/>
                      <a:pt x="41435" y="1"/>
                      <a:pt x="410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4"/>
              <p:cNvSpPr/>
              <p:nvPr/>
            </p:nvSpPr>
            <p:spPr>
              <a:xfrm>
                <a:off x="1626575" y="972800"/>
                <a:ext cx="1253500" cy="223225"/>
              </a:xfrm>
              <a:custGeom>
                <a:avLst/>
                <a:gdLst/>
                <a:ahLst/>
                <a:cxnLst/>
                <a:rect l="l" t="t" r="r" b="b"/>
                <a:pathLst>
                  <a:path w="50140" h="8929" extrusionOk="0">
                    <a:moveTo>
                      <a:pt x="3014" y="0"/>
                    </a:moveTo>
                    <a:cubicBezTo>
                      <a:pt x="1350" y="0"/>
                      <a:pt x="0" y="1350"/>
                      <a:pt x="0" y="3014"/>
                    </a:cubicBezTo>
                    <a:lnTo>
                      <a:pt x="0" y="8929"/>
                    </a:lnTo>
                    <a:lnTo>
                      <a:pt x="50139" y="8929"/>
                    </a:lnTo>
                    <a:lnTo>
                      <a:pt x="50139" y="3014"/>
                    </a:lnTo>
                    <a:cubicBezTo>
                      <a:pt x="50139" y="1350"/>
                      <a:pt x="48790" y="0"/>
                      <a:pt x="47127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4"/>
              <p:cNvSpPr/>
              <p:nvPr/>
            </p:nvSpPr>
            <p:spPr>
              <a:xfrm>
                <a:off x="1608350" y="954625"/>
                <a:ext cx="1289925" cy="259625"/>
              </a:xfrm>
              <a:custGeom>
                <a:avLst/>
                <a:gdLst/>
                <a:ahLst/>
                <a:cxnLst/>
                <a:rect l="l" t="t" r="r" b="b"/>
                <a:pathLst>
                  <a:path w="51597" h="10385" extrusionOk="0">
                    <a:moveTo>
                      <a:pt x="47856" y="1456"/>
                    </a:moveTo>
                    <a:cubicBezTo>
                      <a:pt x="49117" y="1457"/>
                      <a:pt x="50140" y="2478"/>
                      <a:pt x="50141" y="3741"/>
                    </a:cubicBezTo>
                    <a:lnTo>
                      <a:pt x="50141" y="8929"/>
                    </a:lnTo>
                    <a:lnTo>
                      <a:pt x="1458" y="8929"/>
                    </a:lnTo>
                    <a:lnTo>
                      <a:pt x="1458" y="3741"/>
                    </a:lnTo>
                    <a:cubicBezTo>
                      <a:pt x="1459" y="2478"/>
                      <a:pt x="2482" y="1457"/>
                      <a:pt x="3743" y="1456"/>
                    </a:cubicBezTo>
                    <a:close/>
                    <a:moveTo>
                      <a:pt x="3743" y="0"/>
                    </a:moveTo>
                    <a:cubicBezTo>
                      <a:pt x="1680" y="0"/>
                      <a:pt x="1" y="1678"/>
                      <a:pt x="1" y="3741"/>
                    </a:cubicBezTo>
                    <a:lnTo>
                      <a:pt x="1" y="9656"/>
                    </a:lnTo>
                    <a:cubicBezTo>
                      <a:pt x="1" y="10059"/>
                      <a:pt x="328" y="10384"/>
                      <a:pt x="729" y="10384"/>
                    </a:cubicBezTo>
                    <a:lnTo>
                      <a:pt x="50870" y="10384"/>
                    </a:lnTo>
                    <a:cubicBezTo>
                      <a:pt x="51271" y="10384"/>
                      <a:pt x="51597" y="10057"/>
                      <a:pt x="51597" y="9656"/>
                    </a:cubicBezTo>
                    <a:lnTo>
                      <a:pt x="51597" y="3741"/>
                    </a:lnTo>
                    <a:cubicBezTo>
                      <a:pt x="51597" y="1678"/>
                      <a:pt x="49917" y="0"/>
                      <a:pt x="4785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4"/>
              <p:cNvSpPr/>
              <p:nvPr/>
            </p:nvSpPr>
            <p:spPr>
              <a:xfrm>
                <a:off x="1761625" y="764250"/>
                <a:ext cx="9834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39337" h="8343" extrusionOk="0">
                    <a:moveTo>
                      <a:pt x="3013" y="1"/>
                    </a:moveTo>
                    <a:cubicBezTo>
                      <a:pt x="1350" y="1"/>
                      <a:pt x="1" y="1350"/>
                      <a:pt x="1" y="3015"/>
                    </a:cubicBezTo>
                    <a:lnTo>
                      <a:pt x="1" y="8342"/>
                    </a:lnTo>
                    <a:lnTo>
                      <a:pt x="39336" y="8342"/>
                    </a:lnTo>
                    <a:lnTo>
                      <a:pt x="39336" y="3015"/>
                    </a:lnTo>
                    <a:cubicBezTo>
                      <a:pt x="39336" y="1350"/>
                      <a:pt x="37987" y="1"/>
                      <a:pt x="3632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4"/>
              <p:cNvSpPr/>
              <p:nvPr/>
            </p:nvSpPr>
            <p:spPr>
              <a:xfrm>
                <a:off x="1743425" y="746050"/>
                <a:ext cx="1019800" cy="244975"/>
              </a:xfrm>
              <a:custGeom>
                <a:avLst/>
                <a:gdLst/>
                <a:ahLst/>
                <a:cxnLst/>
                <a:rect l="l" t="t" r="r" b="b"/>
                <a:pathLst>
                  <a:path w="40792" h="9799" extrusionOk="0">
                    <a:moveTo>
                      <a:pt x="37050" y="1457"/>
                    </a:moveTo>
                    <a:cubicBezTo>
                      <a:pt x="38311" y="1459"/>
                      <a:pt x="39334" y="2480"/>
                      <a:pt x="39336" y="3743"/>
                    </a:cubicBezTo>
                    <a:lnTo>
                      <a:pt x="39336" y="8343"/>
                    </a:lnTo>
                    <a:lnTo>
                      <a:pt x="1457" y="8343"/>
                    </a:lnTo>
                    <a:lnTo>
                      <a:pt x="1457" y="3743"/>
                    </a:lnTo>
                    <a:cubicBezTo>
                      <a:pt x="1459" y="2480"/>
                      <a:pt x="2480" y="1459"/>
                      <a:pt x="3741" y="1457"/>
                    </a:cubicBezTo>
                    <a:close/>
                    <a:moveTo>
                      <a:pt x="3741" y="0"/>
                    </a:moveTo>
                    <a:cubicBezTo>
                      <a:pt x="1679" y="0"/>
                      <a:pt x="0" y="1680"/>
                      <a:pt x="0" y="3743"/>
                    </a:cubicBezTo>
                    <a:lnTo>
                      <a:pt x="0" y="9070"/>
                    </a:lnTo>
                    <a:cubicBezTo>
                      <a:pt x="0" y="9473"/>
                      <a:pt x="327" y="9799"/>
                      <a:pt x="729" y="9799"/>
                    </a:cubicBezTo>
                    <a:lnTo>
                      <a:pt x="40064" y="9799"/>
                    </a:lnTo>
                    <a:cubicBezTo>
                      <a:pt x="40466" y="9799"/>
                      <a:pt x="40791" y="9473"/>
                      <a:pt x="40791" y="9070"/>
                    </a:cubicBezTo>
                    <a:lnTo>
                      <a:pt x="40791" y="3743"/>
                    </a:lnTo>
                    <a:cubicBezTo>
                      <a:pt x="40791" y="1680"/>
                      <a:pt x="39114" y="0"/>
                      <a:pt x="3705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4"/>
              <p:cNvSpPr/>
              <p:nvPr/>
            </p:nvSpPr>
            <p:spPr>
              <a:xfrm>
                <a:off x="1934075" y="1571450"/>
                <a:ext cx="137925" cy="154875"/>
              </a:xfrm>
              <a:custGeom>
                <a:avLst/>
                <a:gdLst/>
                <a:ahLst/>
                <a:cxnLst/>
                <a:rect l="l" t="t" r="r" b="b"/>
                <a:pathLst>
                  <a:path w="5517" h="6195" extrusionOk="0">
                    <a:moveTo>
                      <a:pt x="2758" y="1"/>
                    </a:moveTo>
                    <a:cubicBezTo>
                      <a:pt x="1235" y="1"/>
                      <a:pt x="0" y="1387"/>
                      <a:pt x="0" y="3097"/>
                    </a:cubicBezTo>
                    <a:cubicBezTo>
                      <a:pt x="0" y="4807"/>
                      <a:pt x="1235" y="6195"/>
                      <a:pt x="2758" y="6195"/>
                    </a:cubicBezTo>
                    <a:cubicBezTo>
                      <a:pt x="4281" y="6195"/>
                      <a:pt x="5516" y="4809"/>
                      <a:pt x="5516" y="3097"/>
                    </a:cubicBezTo>
                    <a:cubicBezTo>
                      <a:pt x="5516" y="1387"/>
                      <a:pt x="4281" y="1"/>
                      <a:pt x="275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4"/>
              <p:cNvSpPr/>
              <p:nvPr/>
            </p:nvSpPr>
            <p:spPr>
              <a:xfrm>
                <a:off x="2441750" y="1571450"/>
                <a:ext cx="137925" cy="154875"/>
              </a:xfrm>
              <a:custGeom>
                <a:avLst/>
                <a:gdLst/>
                <a:ahLst/>
                <a:cxnLst/>
                <a:rect l="l" t="t" r="r" b="b"/>
                <a:pathLst>
                  <a:path w="5517" h="6195" extrusionOk="0">
                    <a:moveTo>
                      <a:pt x="2758" y="1"/>
                    </a:moveTo>
                    <a:cubicBezTo>
                      <a:pt x="1235" y="1"/>
                      <a:pt x="0" y="1387"/>
                      <a:pt x="0" y="3097"/>
                    </a:cubicBezTo>
                    <a:cubicBezTo>
                      <a:pt x="0" y="4809"/>
                      <a:pt x="1235" y="6195"/>
                      <a:pt x="2758" y="6195"/>
                    </a:cubicBezTo>
                    <a:cubicBezTo>
                      <a:pt x="4281" y="6195"/>
                      <a:pt x="5516" y="4807"/>
                      <a:pt x="5516" y="3097"/>
                    </a:cubicBezTo>
                    <a:cubicBezTo>
                      <a:pt x="5516" y="1387"/>
                      <a:pt x="4281" y="1"/>
                      <a:pt x="275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4"/>
              <p:cNvSpPr/>
              <p:nvPr/>
            </p:nvSpPr>
            <p:spPr>
              <a:xfrm>
                <a:off x="1961475" y="1613000"/>
                <a:ext cx="3925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909" extrusionOk="0">
                    <a:moveTo>
                      <a:pt x="785" y="0"/>
                    </a:moveTo>
                    <a:cubicBezTo>
                      <a:pt x="351" y="0"/>
                      <a:pt x="1" y="427"/>
                      <a:pt x="1" y="954"/>
                    </a:cubicBezTo>
                    <a:cubicBezTo>
                      <a:pt x="1" y="1482"/>
                      <a:pt x="351" y="1909"/>
                      <a:pt x="785" y="1909"/>
                    </a:cubicBezTo>
                    <a:cubicBezTo>
                      <a:pt x="1219" y="1909"/>
                      <a:pt x="1569" y="1482"/>
                      <a:pt x="1569" y="954"/>
                    </a:cubicBezTo>
                    <a:cubicBezTo>
                      <a:pt x="1569" y="427"/>
                      <a:pt x="1219" y="0"/>
                      <a:pt x="785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4"/>
              <p:cNvSpPr/>
              <p:nvPr/>
            </p:nvSpPr>
            <p:spPr>
              <a:xfrm>
                <a:off x="1994950" y="1663150"/>
                <a:ext cx="161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786" extrusionOk="0">
                    <a:moveTo>
                      <a:pt x="323" y="0"/>
                    </a:moveTo>
                    <a:cubicBezTo>
                      <a:pt x="145" y="0"/>
                      <a:pt x="1" y="177"/>
                      <a:pt x="1" y="393"/>
                    </a:cubicBezTo>
                    <a:cubicBezTo>
                      <a:pt x="1" y="609"/>
                      <a:pt x="145" y="786"/>
                      <a:pt x="323" y="786"/>
                    </a:cubicBezTo>
                    <a:cubicBezTo>
                      <a:pt x="501" y="786"/>
                      <a:pt x="645" y="609"/>
                      <a:pt x="645" y="393"/>
                    </a:cubicBezTo>
                    <a:cubicBezTo>
                      <a:pt x="645" y="177"/>
                      <a:pt x="501" y="0"/>
                      <a:pt x="32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4"/>
              <p:cNvSpPr/>
              <p:nvPr/>
            </p:nvSpPr>
            <p:spPr>
              <a:xfrm>
                <a:off x="2506975" y="1663150"/>
                <a:ext cx="161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786" extrusionOk="0">
                    <a:moveTo>
                      <a:pt x="323" y="0"/>
                    </a:moveTo>
                    <a:cubicBezTo>
                      <a:pt x="145" y="0"/>
                      <a:pt x="1" y="177"/>
                      <a:pt x="1" y="393"/>
                    </a:cubicBezTo>
                    <a:cubicBezTo>
                      <a:pt x="1" y="609"/>
                      <a:pt x="145" y="786"/>
                      <a:pt x="323" y="786"/>
                    </a:cubicBezTo>
                    <a:cubicBezTo>
                      <a:pt x="501" y="786"/>
                      <a:pt x="647" y="609"/>
                      <a:pt x="647" y="393"/>
                    </a:cubicBezTo>
                    <a:cubicBezTo>
                      <a:pt x="647" y="177"/>
                      <a:pt x="501" y="0"/>
                      <a:pt x="32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4"/>
              <p:cNvSpPr/>
              <p:nvPr/>
            </p:nvSpPr>
            <p:spPr>
              <a:xfrm>
                <a:off x="2471475" y="1613000"/>
                <a:ext cx="39250" cy="47725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909" extrusionOk="0">
                    <a:moveTo>
                      <a:pt x="785" y="0"/>
                    </a:moveTo>
                    <a:cubicBezTo>
                      <a:pt x="351" y="0"/>
                      <a:pt x="1" y="427"/>
                      <a:pt x="1" y="954"/>
                    </a:cubicBezTo>
                    <a:cubicBezTo>
                      <a:pt x="1" y="1482"/>
                      <a:pt x="351" y="1909"/>
                      <a:pt x="785" y="1909"/>
                    </a:cubicBezTo>
                    <a:cubicBezTo>
                      <a:pt x="1218" y="1909"/>
                      <a:pt x="1569" y="1482"/>
                      <a:pt x="1569" y="954"/>
                    </a:cubicBezTo>
                    <a:cubicBezTo>
                      <a:pt x="1569" y="427"/>
                      <a:pt x="1218" y="0"/>
                      <a:pt x="785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4"/>
              <p:cNvSpPr/>
              <p:nvPr/>
            </p:nvSpPr>
            <p:spPr>
              <a:xfrm>
                <a:off x="2117450" y="1712225"/>
                <a:ext cx="2815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11263" h="2330" extrusionOk="0">
                    <a:moveTo>
                      <a:pt x="10681" y="1"/>
                    </a:moveTo>
                    <a:cubicBezTo>
                      <a:pt x="10597" y="1"/>
                      <a:pt x="10511" y="21"/>
                      <a:pt x="10432" y="65"/>
                    </a:cubicBezTo>
                    <a:cubicBezTo>
                      <a:pt x="8945" y="889"/>
                      <a:pt x="7228" y="1303"/>
                      <a:pt x="5511" y="1303"/>
                    </a:cubicBezTo>
                    <a:cubicBezTo>
                      <a:pt x="3881" y="1303"/>
                      <a:pt x="2251" y="930"/>
                      <a:pt x="820" y="181"/>
                    </a:cubicBezTo>
                    <a:cubicBezTo>
                      <a:pt x="744" y="142"/>
                      <a:pt x="663" y="123"/>
                      <a:pt x="583" y="123"/>
                    </a:cubicBezTo>
                    <a:cubicBezTo>
                      <a:pt x="399" y="123"/>
                      <a:pt x="221" y="223"/>
                      <a:pt x="131" y="398"/>
                    </a:cubicBezTo>
                    <a:cubicBezTo>
                      <a:pt x="0" y="646"/>
                      <a:pt x="97" y="955"/>
                      <a:pt x="346" y="1086"/>
                    </a:cubicBezTo>
                    <a:cubicBezTo>
                      <a:pt x="1906" y="1902"/>
                      <a:pt x="3688" y="2330"/>
                      <a:pt x="5511" y="2330"/>
                    </a:cubicBezTo>
                    <a:cubicBezTo>
                      <a:pt x="5558" y="2330"/>
                      <a:pt x="5605" y="2328"/>
                      <a:pt x="5653" y="2328"/>
                    </a:cubicBezTo>
                    <a:cubicBezTo>
                      <a:pt x="7524" y="2306"/>
                      <a:pt x="9348" y="1832"/>
                      <a:pt x="10927" y="957"/>
                    </a:cubicBezTo>
                    <a:cubicBezTo>
                      <a:pt x="11174" y="821"/>
                      <a:pt x="11262" y="511"/>
                      <a:pt x="11126" y="264"/>
                    </a:cubicBezTo>
                    <a:cubicBezTo>
                      <a:pt x="11033" y="95"/>
                      <a:pt x="10860" y="1"/>
                      <a:pt x="1068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4"/>
              <p:cNvSpPr/>
              <p:nvPr/>
            </p:nvSpPr>
            <p:spPr>
              <a:xfrm>
                <a:off x="1869175" y="1735350"/>
                <a:ext cx="110975" cy="61200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448" extrusionOk="0">
                    <a:moveTo>
                      <a:pt x="2426" y="1"/>
                    </a:moveTo>
                    <a:cubicBezTo>
                      <a:pt x="1989" y="1"/>
                      <a:pt x="1556" y="72"/>
                      <a:pt x="1217" y="170"/>
                    </a:cubicBezTo>
                    <a:cubicBezTo>
                      <a:pt x="900" y="261"/>
                      <a:pt x="586" y="406"/>
                      <a:pt x="358" y="646"/>
                    </a:cubicBezTo>
                    <a:cubicBezTo>
                      <a:pt x="130" y="885"/>
                      <a:pt x="0" y="1237"/>
                      <a:pt x="87" y="1556"/>
                    </a:cubicBezTo>
                    <a:cubicBezTo>
                      <a:pt x="218" y="2036"/>
                      <a:pt x="758" y="2275"/>
                      <a:pt x="1248" y="2363"/>
                    </a:cubicBezTo>
                    <a:cubicBezTo>
                      <a:pt x="1587" y="2425"/>
                      <a:pt x="1931" y="2447"/>
                      <a:pt x="2275" y="2447"/>
                    </a:cubicBezTo>
                    <a:cubicBezTo>
                      <a:pt x="2494" y="2447"/>
                      <a:pt x="2713" y="2438"/>
                      <a:pt x="2930" y="2425"/>
                    </a:cubicBezTo>
                    <a:cubicBezTo>
                      <a:pt x="3370" y="2397"/>
                      <a:pt x="3853" y="2329"/>
                      <a:pt x="4145" y="1999"/>
                    </a:cubicBezTo>
                    <a:cubicBezTo>
                      <a:pt x="4439" y="1665"/>
                      <a:pt x="4439" y="1134"/>
                      <a:pt x="4206" y="753"/>
                    </a:cubicBezTo>
                    <a:cubicBezTo>
                      <a:pt x="3862" y="189"/>
                      <a:pt x="3139" y="1"/>
                      <a:pt x="242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4"/>
              <p:cNvSpPr/>
              <p:nvPr/>
            </p:nvSpPr>
            <p:spPr>
              <a:xfrm>
                <a:off x="2526525" y="1735350"/>
                <a:ext cx="110975" cy="61200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448" extrusionOk="0">
                    <a:moveTo>
                      <a:pt x="2013" y="1"/>
                    </a:moveTo>
                    <a:cubicBezTo>
                      <a:pt x="1300" y="1"/>
                      <a:pt x="577" y="189"/>
                      <a:pt x="233" y="753"/>
                    </a:cubicBezTo>
                    <a:cubicBezTo>
                      <a:pt x="0" y="1134"/>
                      <a:pt x="0" y="1665"/>
                      <a:pt x="294" y="1999"/>
                    </a:cubicBezTo>
                    <a:cubicBezTo>
                      <a:pt x="586" y="2329"/>
                      <a:pt x="1069" y="2397"/>
                      <a:pt x="1509" y="2425"/>
                    </a:cubicBezTo>
                    <a:cubicBezTo>
                      <a:pt x="1726" y="2438"/>
                      <a:pt x="1945" y="2447"/>
                      <a:pt x="2163" y="2447"/>
                    </a:cubicBezTo>
                    <a:cubicBezTo>
                      <a:pt x="2507" y="2447"/>
                      <a:pt x="2851" y="2425"/>
                      <a:pt x="3189" y="2363"/>
                    </a:cubicBezTo>
                    <a:cubicBezTo>
                      <a:pt x="3679" y="2275"/>
                      <a:pt x="4221" y="2036"/>
                      <a:pt x="4352" y="1556"/>
                    </a:cubicBezTo>
                    <a:cubicBezTo>
                      <a:pt x="4439" y="1237"/>
                      <a:pt x="4308" y="885"/>
                      <a:pt x="4080" y="646"/>
                    </a:cubicBezTo>
                    <a:cubicBezTo>
                      <a:pt x="3851" y="406"/>
                      <a:pt x="3539" y="261"/>
                      <a:pt x="3222" y="170"/>
                    </a:cubicBezTo>
                    <a:cubicBezTo>
                      <a:pt x="2883" y="72"/>
                      <a:pt x="2450" y="1"/>
                      <a:pt x="2013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4"/>
              <p:cNvSpPr/>
              <p:nvPr/>
            </p:nvSpPr>
            <p:spPr>
              <a:xfrm>
                <a:off x="1613800" y="1035375"/>
                <a:ext cx="23447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9379" h="1022" extrusionOk="0">
                    <a:moveTo>
                      <a:pt x="511" y="0"/>
                    </a:moveTo>
                    <a:cubicBezTo>
                      <a:pt x="229" y="0"/>
                      <a:pt x="1" y="229"/>
                      <a:pt x="1" y="511"/>
                    </a:cubicBezTo>
                    <a:cubicBezTo>
                      <a:pt x="1" y="792"/>
                      <a:pt x="229" y="1022"/>
                      <a:pt x="511" y="1022"/>
                    </a:cubicBezTo>
                    <a:lnTo>
                      <a:pt x="8867" y="1022"/>
                    </a:lnTo>
                    <a:cubicBezTo>
                      <a:pt x="9150" y="1022"/>
                      <a:pt x="9378" y="792"/>
                      <a:pt x="9378" y="511"/>
                    </a:cubicBezTo>
                    <a:cubicBezTo>
                      <a:pt x="9378" y="229"/>
                      <a:pt x="9150" y="0"/>
                      <a:pt x="886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4"/>
              <p:cNvSpPr/>
              <p:nvPr/>
            </p:nvSpPr>
            <p:spPr>
              <a:xfrm>
                <a:off x="1876525" y="1035375"/>
                <a:ext cx="20820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8328" h="1022" extrusionOk="0">
                    <a:moveTo>
                      <a:pt x="511" y="0"/>
                    </a:moveTo>
                    <a:cubicBezTo>
                      <a:pt x="229" y="0"/>
                      <a:pt x="1" y="229"/>
                      <a:pt x="1" y="511"/>
                    </a:cubicBezTo>
                    <a:cubicBezTo>
                      <a:pt x="1" y="792"/>
                      <a:pt x="229" y="1022"/>
                      <a:pt x="511" y="1022"/>
                    </a:cubicBezTo>
                    <a:lnTo>
                      <a:pt x="7818" y="1022"/>
                    </a:lnTo>
                    <a:cubicBezTo>
                      <a:pt x="8099" y="1022"/>
                      <a:pt x="8327" y="792"/>
                      <a:pt x="8327" y="511"/>
                    </a:cubicBezTo>
                    <a:cubicBezTo>
                      <a:pt x="8327" y="229"/>
                      <a:pt x="8099" y="0"/>
                      <a:pt x="781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2569300" y="826850"/>
                <a:ext cx="188475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7539" h="1021" extrusionOk="0">
                    <a:moveTo>
                      <a:pt x="510" y="0"/>
                    </a:moveTo>
                    <a:cubicBezTo>
                      <a:pt x="229" y="0"/>
                      <a:pt x="1" y="228"/>
                      <a:pt x="1" y="511"/>
                    </a:cubicBezTo>
                    <a:cubicBezTo>
                      <a:pt x="1" y="792"/>
                      <a:pt x="229" y="1020"/>
                      <a:pt x="510" y="1020"/>
                    </a:cubicBezTo>
                    <a:lnTo>
                      <a:pt x="7029" y="1020"/>
                    </a:lnTo>
                    <a:cubicBezTo>
                      <a:pt x="7310" y="1020"/>
                      <a:pt x="7538" y="792"/>
                      <a:pt x="7538" y="511"/>
                    </a:cubicBezTo>
                    <a:cubicBezTo>
                      <a:pt x="7538" y="228"/>
                      <a:pt x="7310" y="0"/>
                      <a:pt x="702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4"/>
              <p:cNvSpPr/>
              <p:nvPr/>
            </p:nvSpPr>
            <p:spPr>
              <a:xfrm>
                <a:off x="2371675" y="826850"/>
                <a:ext cx="132175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1021" extrusionOk="0">
                    <a:moveTo>
                      <a:pt x="511" y="0"/>
                    </a:moveTo>
                    <a:cubicBezTo>
                      <a:pt x="230" y="0"/>
                      <a:pt x="0" y="228"/>
                      <a:pt x="0" y="511"/>
                    </a:cubicBezTo>
                    <a:cubicBezTo>
                      <a:pt x="0" y="792"/>
                      <a:pt x="230" y="1020"/>
                      <a:pt x="511" y="1020"/>
                    </a:cubicBezTo>
                    <a:lnTo>
                      <a:pt x="4777" y="1020"/>
                    </a:lnTo>
                    <a:cubicBezTo>
                      <a:pt x="5058" y="1020"/>
                      <a:pt x="5286" y="792"/>
                      <a:pt x="5286" y="511"/>
                    </a:cubicBezTo>
                    <a:cubicBezTo>
                      <a:pt x="5286" y="228"/>
                      <a:pt x="5058" y="0"/>
                      <a:pt x="477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4"/>
              <p:cNvSpPr/>
              <p:nvPr/>
            </p:nvSpPr>
            <p:spPr>
              <a:xfrm>
                <a:off x="1744050" y="1258650"/>
                <a:ext cx="101715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40686" h="1021" extrusionOk="0">
                    <a:moveTo>
                      <a:pt x="40179" y="1"/>
                    </a:moveTo>
                    <a:cubicBezTo>
                      <a:pt x="40178" y="1"/>
                      <a:pt x="40177" y="1"/>
                      <a:pt x="40176" y="1"/>
                    </a:cubicBezTo>
                    <a:lnTo>
                      <a:pt x="511" y="1"/>
                    </a:lnTo>
                    <a:cubicBezTo>
                      <a:pt x="228" y="1"/>
                      <a:pt x="0" y="229"/>
                      <a:pt x="0" y="510"/>
                    </a:cubicBezTo>
                    <a:cubicBezTo>
                      <a:pt x="0" y="793"/>
                      <a:pt x="228" y="1021"/>
                      <a:pt x="511" y="1021"/>
                    </a:cubicBezTo>
                    <a:lnTo>
                      <a:pt x="40176" y="1021"/>
                    </a:lnTo>
                    <a:cubicBezTo>
                      <a:pt x="40457" y="1021"/>
                      <a:pt x="40685" y="793"/>
                      <a:pt x="40685" y="510"/>
                    </a:cubicBezTo>
                    <a:cubicBezTo>
                      <a:pt x="40685" y="230"/>
                      <a:pt x="40459" y="1"/>
                      <a:pt x="40179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1815650" y="1183275"/>
                <a:ext cx="25500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3818" extrusionOk="0">
                    <a:moveTo>
                      <a:pt x="509" y="0"/>
                    </a:moveTo>
                    <a:cubicBezTo>
                      <a:pt x="228" y="0"/>
                      <a:pt x="0" y="229"/>
                      <a:pt x="0" y="510"/>
                    </a:cubicBezTo>
                    <a:lnTo>
                      <a:pt x="0" y="3307"/>
                    </a:lnTo>
                    <a:cubicBezTo>
                      <a:pt x="0" y="3590"/>
                      <a:pt x="228" y="3818"/>
                      <a:pt x="509" y="3818"/>
                    </a:cubicBezTo>
                    <a:cubicBezTo>
                      <a:pt x="792" y="3818"/>
                      <a:pt x="1020" y="3590"/>
                      <a:pt x="1020" y="3309"/>
                    </a:cubicBezTo>
                    <a:lnTo>
                      <a:pt x="1020" y="510"/>
                    </a:lnTo>
                    <a:cubicBezTo>
                      <a:pt x="1020" y="229"/>
                      <a:pt x="792" y="0"/>
                      <a:pt x="50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4"/>
              <p:cNvSpPr/>
              <p:nvPr/>
            </p:nvSpPr>
            <p:spPr>
              <a:xfrm>
                <a:off x="1876350" y="1183275"/>
                <a:ext cx="255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3818" extrusionOk="0">
                    <a:moveTo>
                      <a:pt x="510" y="0"/>
                    </a:moveTo>
                    <a:cubicBezTo>
                      <a:pt x="228" y="0"/>
                      <a:pt x="0" y="229"/>
                      <a:pt x="0" y="510"/>
                    </a:cubicBezTo>
                    <a:lnTo>
                      <a:pt x="0" y="3307"/>
                    </a:lnTo>
                    <a:cubicBezTo>
                      <a:pt x="0" y="3590"/>
                      <a:pt x="228" y="3818"/>
                      <a:pt x="510" y="3818"/>
                    </a:cubicBezTo>
                    <a:cubicBezTo>
                      <a:pt x="792" y="3818"/>
                      <a:pt x="1020" y="3590"/>
                      <a:pt x="1020" y="3309"/>
                    </a:cubicBezTo>
                    <a:lnTo>
                      <a:pt x="1020" y="510"/>
                    </a:lnTo>
                    <a:cubicBezTo>
                      <a:pt x="1020" y="229"/>
                      <a:pt x="792" y="0"/>
                      <a:pt x="51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4"/>
              <p:cNvSpPr/>
              <p:nvPr/>
            </p:nvSpPr>
            <p:spPr>
              <a:xfrm>
                <a:off x="1937050" y="1183275"/>
                <a:ext cx="2552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3818" extrusionOk="0">
                    <a:moveTo>
                      <a:pt x="510" y="0"/>
                    </a:moveTo>
                    <a:cubicBezTo>
                      <a:pt x="229" y="0"/>
                      <a:pt x="1" y="229"/>
                      <a:pt x="1" y="510"/>
                    </a:cubicBezTo>
                    <a:lnTo>
                      <a:pt x="1" y="3307"/>
                    </a:lnTo>
                    <a:cubicBezTo>
                      <a:pt x="1" y="3590"/>
                      <a:pt x="229" y="3818"/>
                      <a:pt x="510" y="3818"/>
                    </a:cubicBezTo>
                    <a:cubicBezTo>
                      <a:pt x="792" y="3818"/>
                      <a:pt x="1020" y="3590"/>
                      <a:pt x="1020" y="3309"/>
                    </a:cubicBezTo>
                    <a:lnTo>
                      <a:pt x="1020" y="510"/>
                    </a:lnTo>
                    <a:cubicBezTo>
                      <a:pt x="1020" y="229"/>
                      <a:pt x="792" y="0"/>
                      <a:pt x="51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4"/>
              <p:cNvSpPr/>
              <p:nvPr/>
            </p:nvSpPr>
            <p:spPr>
              <a:xfrm>
                <a:off x="1997725" y="1183275"/>
                <a:ext cx="25550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3818" extrusionOk="0">
                    <a:moveTo>
                      <a:pt x="511" y="0"/>
                    </a:moveTo>
                    <a:cubicBezTo>
                      <a:pt x="230" y="0"/>
                      <a:pt x="2" y="229"/>
                      <a:pt x="2" y="510"/>
                    </a:cubicBezTo>
                    <a:lnTo>
                      <a:pt x="2" y="3307"/>
                    </a:lnTo>
                    <a:cubicBezTo>
                      <a:pt x="0" y="3590"/>
                      <a:pt x="230" y="3818"/>
                      <a:pt x="511" y="3818"/>
                    </a:cubicBezTo>
                    <a:cubicBezTo>
                      <a:pt x="794" y="3818"/>
                      <a:pt x="1022" y="3590"/>
                      <a:pt x="1022" y="3309"/>
                    </a:cubicBezTo>
                    <a:lnTo>
                      <a:pt x="1022" y="510"/>
                    </a:lnTo>
                    <a:cubicBezTo>
                      <a:pt x="1022" y="229"/>
                      <a:pt x="794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4"/>
              <p:cNvSpPr/>
              <p:nvPr/>
            </p:nvSpPr>
            <p:spPr>
              <a:xfrm>
                <a:off x="2058425" y="1183275"/>
                <a:ext cx="25550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3818" extrusionOk="0">
                    <a:moveTo>
                      <a:pt x="511" y="0"/>
                    </a:moveTo>
                    <a:cubicBezTo>
                      <a:pt x="230" y="0"/>
                      <a:pt x="2" y="229"/>
                      <a:pt x="2" y="510"/>
                    </a:cubicBezTo>
                    <a:lnTo>
                      <a:pt x="2" y="3307"/>
                    </a:lnTo>
                    <a:cubicBezTo>
                      <a:pt x="0" y="3590"/>
                      <a:pt x="230" y="3818"/>
                      <a:pt x="511" y="3818"/>
                    </a:cubicBezTo>
                    <a:cubicBezTo>
                      <a:pt x="794" y="3818"/>
                      <a:pt x="1022" y="3590"/>
                      <a:pt x="1022" y="3309"/>
                    </a:cubicBezTo>
                    <a:lnTo>
                      <a:pt x="1022" y="510"/>
                    </a:lnTo>
                    <a:cubicBezTo>
                      <a:pt x="1022" y="229"/>
                      <a:pt x="794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4"/>
              <p:cNvSpPr/>
              <p:nvPr/>
            </p:nvSpPr>
            <p:spPr>
              <a:xfrm>
                <a:off x="2119125" y="1183275"/>
                <a:ext cx="2557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3818" extrusionOk="0">
                    <a:moveTo>
                      <a:pt x="511" y="0"/>
                    </a:moveTo>
                    <a:cubicBezTo>
                      <a:pt x="230" y="0"/>
                      <a:pt x="2" y="229"/>
                      <a:pt x="2" y="510"/>
                    </a:cubicBezTo>
                    <a:lnTo>
                      <a:pt x="2" y="3307"/>
                    </a:lnTo>
                    <a:cubicBezTo>
                      <a:pt x="1" y="3590"/>
                      <a:pt x="230" y="3818"/>
                      <a:pt x="511" y="3818"/>
                    </a:cubicBezTo>
                    <a:cubicBezTo>
                      <a:pt x="794" y="3818"/>
                      <a:pt x="1022" y="3590"/>
                      <a:pt x="1022" y="3309"/>
                    </a:cubicBezTo>
                    <a:lnTo>
                      <a:pt x="1022" y="510"/>
                    </a:lnTo>
                    <a:cubicBezTo>
                      <a:pt x="1022" y="229"/>
                      <a:pt x="794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4"/>
              <p:cNvSpPr/>
              <p:nvPr/>
            </p:nvSpPr>
            <p:spPr>
              <a:xfrm>
                <a:off x="2179825" y="1183275"/>
                <a:ext cx="2557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3818" extrusionOk="0">
                    <a:moveTo>
                      <a:pt x="512" y="0"/>
                    </a:moveTo>
                    <a:cubicBezTo>
                      <a:pt x="230" y="0"/>
                      <a:pt x="2" y="229"/>
                      <a:pt x="2" y="510"/>
                    </a:cubicBezTo>
                    <a:lnTo>
                      <a:pt x="2" y="3307"/>
                    </a:lnTo>
                    <a:cubicBezTo>
                      <a:pt x="1" y="3590"/>
                      <a:pt x="230" y="3818"/>
                      <a:pt x="512" y="3818"/>
                    </a:cubicBezTo>
                    <a:cubicBezTo>
                      <a:pt x="794" y="3818"/>
                      <a:pt x="1022" y="3590"/>
                      <a:pt x="1022" y="3309"/>
                    </a:cubicBezTo>
                    <a:lnTo>
                      <a:pt x="1022" y="510"/>
                    </a:lnTo>
                    <a:cubicBezTo>
                      <a:pt x="1022" y="229"/>
                      <a:pt x="794" y="0"/>
                      <a:pt x="51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4"/>
              <p:cNvSpPr/>
              <p:nvPr/>
            </p:nvSpPr>
            <p:spPr>
              <a:xfrm>
                <a:off x="2240550" y="1183275"/>
                <a:ext cx="25550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3818" extrusionOk="0">
                    <a:moveTo>
                      <a:pt x="511" y="0"/>
                    </a:moveTo>
                    <a:cubicBezTo>
                      <a:pt x="230" y="0"/>
                      <a:pt x="0" y="229"/>
                      <a:pt x="2" y="510"/>
                    </a:cubicBezTo>
                    <a:lnTo>
                      <a:pt x="2" y="3307"/>
                    </a:lnTo>
                    <a:cubicBezTo>
                      <a:pt x="0" y="3590"/>
                      <a:pt x="230" y="3818"/>
                      <a:pt x="511" y="3818"/>
                    </a:cubicBezTo>
                    <a:cubicBezTo>
                      <a:pt x="793" y="3818"/>
                      <a:pt x="1021" y="3590"/>
                      <a:pt x="1021" y="3309"/>
                    </a:cubicBezTo>
                    <a:lnTo>
                      <a:pt x="1021" y="510"/>
                    </a:lnTo>
                    <a:cubicBezTo>
                      <a:pt x="1021" y="229"/>
                      <a:pt x="793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4"/>
              <p:cNvSpPr/>
              <p:nvPr/>
            </p:nvSpPr>
            <p:spPr>
              <a:xfrm>
                <a:off x="2301250" y="1183275"/>
                <a:ext cx="25550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3818" extrusionOk="0">
                    <a:moveTo>
                      <a:pt x="511" y="0"/>
                    </a:moveTo>
                    <a:cubicBezTo>
                      <a:pt x="230" y="0"/>
                      <a:pt x="2" y="229"/>
                      <a:pt x="2" y="510"/>
                    </a:cubicBezTo>
                    <a:lnTo>
                      <a:pt x="2" y="3307"/>
                    </a:lnTo>
                    <a:cubicBezTo>
                      <a:pt x="0" y="3590"/>
                      <a:pt x="230" y="3818"/>
                      <a:pt x="511" y="3818"/>
                    </a:cubicBezTo>
                    <a:cubicBezTo>
                      <a:pt x="794" y="3818"/>
                      <a:pt x="1022" y="3590"/>
                      <a:pt x="1022" y="3309"/>
                    </a:cubicBezTo>
                    <a:lnTo>
                      <a:pt x="1022" y="510"/>
                    </a:lnTo>
                    <a:cubicBezTo>
                      <a:pt x="1022" y="229"/>
                      <a:pt x="794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2361950" y="1183275"/>
                <a:ext cx="25550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3818" extrusionOk="0">
                    <a:moveTo>
                      <a:pt x="511" y="0"/>
                    </a:moveTo>
                    <a:cubicBezTo>
                      <a:pt x="230" y="0"/>
                      <a:pt x="1" y="229"/>
                      <a:pt x="2" y="510"/>
                    </a:cubicBezTo>
                    <a:lnTo>
                      <a:pt x="2" y="3307"/>
                    </a:lnTo>
                    <a:cubicBezTo>
                      <a:pt x="1" y="3590"/>
                      <a:pt x="230" y="3818"/>
                      <a:pt x="511" y="3818"/>
                    </a:cubicBezTo>
                    <a:cubicBezTo>
                      <a:pt x="794" y="3818"/>
                      <a:pt x="1022" y="3590"/>
                      <a:pt x="1022" y="3309"/>
                    </a:cubicBezTo>
                    <a:lnTo>
                      <a:pt x="1022" y="510"/>
                    </a:lnTo>
                    <a:cubicBezTo>
                      <a:pt x="1022" y="229"/>
                      <a:pt x="794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2422650" y="1183275"/>
                <a:ext cx="2557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3818" extrusionOk="0">
                    <a:moveTo>
                      <a:pt x="511" y="0"/>
                    </a:moveTo>
                    <a:cubicBezTo>
                      <a:pt x="230" y="0"/>
                      <a:pt x="1" y="229"/>
                      <a:pt x="2" y="510"/>
                    </a:cubicBezTo>
                    <a:lnTo>
                      <a:pt x="2" y="3307"/>
                    </a:lnTo>
                    <a:cubicBezTo>
                      <a:pt x="1" y="3590"/>
                      <a:pt x="230" y="3818"/>
                      <a:pt x="511" y="3818"/>
                    </a:cubicBezTo>
                    <a:cubicBezTo>
                      <a:pt x="794" y="3818"/>
                      <a:pt x="1022" y="3590"/>
                      <a:pt x="1022" y="3309"/>
                    </a:cubicBezTo>
                    <a:lnTo>
                      <a:pt x="1022" y="510"/>
                    </a:lnTo>
                    <a:cubicBezTo>
                      <a:pt x="1022" y="229"/>
                      <a:pt x="794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4"/>
              <p:cNvSpPr/>
              <p:nvPr/>
            </p:nvSpPr>
            <p:spPr>
              <a:xfrm>
                <a:off x="2483350" y="1183275"/>
                <a:ext cx="25575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3818" extrusionOk="0">
                    <a:moveTo>
                      <a:pt x="512" y="0"/>
                    </a:moveTo>
                    <a:cubicBezTo>
                      <a:pt x="230" y="0"/>
                      <a:pt x="1" y="229"/>
                      <a:pt x="2" y="510"/>
                    </a:cubicBezTo>
                    <a:lnTo>
                      <a:pt x="2" y="3307"/>
                    </a:lnTo>
                    <a:cubicBezTo>
                      <a:pt x="1" y="3590"/>
                      <a:pt x="230" y="3818"/>
                      <a:pt x="512" y="3818"/>
                    </a:cubicBezTo>
                    <a:cubicBezTo>
                      <a:pt x="794" y="3818"/>
                      <a:pt x="1022" y="3590"/>
                      <a:pt x="1022" y="3309"/>
                    </a:cubicBezTo>
                    <a:lnTo>
                      <a:pt x="1022" y="510"/>
                    </a:lnTo>
                    <a:cubicBezTo>
                      <a:pt x="1022" y="229"/>
                      <a:pt x="794" y="0"/>
                      <a:pt x="51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4"/>
              <p:cNvSpPr/>
              <p:nvPr/>
            </p:nvSpPr>
            <p:spPr>
              <a:xfrm>
                <a:off x="2544075" y="1183275"/>
                <a:ext cx="25550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3818" extrusionOk="0">
                    <a:moveTo>
                      <a:pt x="511" y="0"/>
                    </a:moveTo>
                    <a:cubicBezTo>
                      <a:pt x="230" y="0"/>
                      <a:pt x="0" y="229"/>
                      <a:pt x="2" y="510"/>
                    </a:cubicBezTo>
                    <a:lnTo>
                      <a:pt x="2" y="3307"/>
                    </a:lnTo>
                    <a:cubicBezTo>
                      <a:pt x="0" y="3590"/>
                      <a:pt x="230" y="3818"/>
                      <a:pt x="511" y="3818"/>
                    </a:cubicBezTo>
                    <a:cubicBezTo>
                      <a:pt x="793" y="3818"/>
                      <a:pt x="1021" y="3590"/>
                      <a:pt x="1021" y="3309"/>
                    </a:cubicBezTo>
                    <a:lnTo>
                      <a:pt x="1021" y="510"/>
                    </a:lnTo>
                    <a:cubicBezTo>
                      <a:pt x="1021" y="229"/>
                      <a:pt x="793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4"/>
              <p:cNvSpPr/>
              <p:nvPr/>
            </p:nvSpPr>
            <p:spPr>
              <a:xfrm>
                <a:off x="2604775" y="1183275"/>
                <a:ext cx="25550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3818" extrusionOk="0">
                    <a:moveTo>
                      <a:pt x="511" y="0"/>
                    </a:moveTo>
                    <a:cubicBezTo>
                      <a:pt x="230" y="0"/>
                      <a:pt x="0" y="229"/>
                      <a:pt x="2" y="510"/>
                    </a:cubicBezTo>
                    <a:lnTo>
                      <a:pt x="2" y="3307"/>
                    </a:lnTo>
                    <a:cubicBezTo>
                      <a:pt x="0" y="3590"/>
                      <a:pt x="230" y="3818"/>
                      <a:pt x="511" y="3818"/>
                    </a:cubicBezTo>
                    <a:cubicBezTo>
                      <a:pt x="794" y="3818"/>
                      <a:pt x="1022" y="3590"/>
                      <a:pt x="1022" y="3309"/>
                    </a:cubicBezTo>
                    <a:lnTo>
                      <a:pt x="1022" y="510"/>
                    </a:lnTo>
                    <a:cubicBezTo>
                      <a:pt x="1022" y="229"/>
                      <a:pt x="794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4"/>
              <p:cNvSpPr/>
              <p:nvPr/>
            </p:nvSpPr>
            <p:spPr>
              <a:xfrm>
                <a:off x="2665475" y="1183500"/>
                <a:ext cx="255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3809" extrusionOk="0">
                    <a:moveTo>
                      <a:pt x="511" y="0"/>
                    </a:moveTo>
                    <a:cubicBezTo>
                      <a:pt x="233" y="0"/>
                      <a:pt x="6" y="223"/>
                      <a:pt x="1" y="501"/>
                    </a:cubicBezTo>
                    <a:lnTo>
                      <a:pt x="1" y="3298"/>
                    </a:lnTo>
                    <a:cubicBezTo>
                      <a:pt x="1" y="3581"/>
                      <a:pt x="230" y="3809"/>
                      <a:pt x="511" y="3809"/>
                    </a:cubicBezTo>
                    <a:cubicBezTo>
                      <a:pt x="794" y="3809"/>
                      <a:pt x="1022" y="3581"/>
                      <a:pt x="1022" y="3300"/>
                    </a:cubicBezTo>
                    <a:lnTo>
                      <a:pt x="1022" y="501"/>
                    </a:lnTo>
                    <a:cubicBezTo>
                      <a:pt x="1016" y="223"/>
                      <a:pt x="789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4"/>
              <p:cNvSpPr/>
              <p:nvPr/>
            </p:nvSpPr>
            <p:spPr>
              <a:xfrm>
                <a:off x="2041175" y="274525"/>
                <a:ext cx="268325" cy="469350"/>
              </a:xfrm>
              <a:custGeom>
                <a:avLst/>
                <a:gdLst/>
                <a:ahLst/>
                <a:cxnLst/>
                <a:rect l="l" t="t" r="r" b="b"/>
                <a:pathLst>
                  <a:path w="10733" h="18774" extrusionOk="0">
                    <a:moveTo>
                      <a:pt x="2403" y="1"/>
                    </a:moveTo>
                    <a:lnTo>
                      <a:pt x="0" y="2403"/>
                    </a:lnTo>
                    <a:lnTo>
                      <a:pt x="7336" y="9739"/>
                    </a:lnTo>
                    <a:lnTo>
                      <a:pt x="7336" y="18773"/>
                    </a:lnTo>
                    <a:lnTo>
                      <a:pt x="10733" y="18773"/>
                    </a:lnTo>
                    <a:lnTo>
                      <a:pt x="10733" y="9035"/>
                    </a:lnTo>
                    <a:cubicBezTo>
                      <a:pt x="10733" y="8585"/>
                      <a:pt x="10553" y="8152"/>
                      <a:pt x="10236" y="7834"/>
                    </a:cubicBezTo>
                    <a:lnTo>
                      <a:pt x="2403" y="1"/>
                    </a:ln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4"/>
              <p:cNvSpPr/>
              <p:nvPr/>
            </p:nvSpPr>
            <p:spPr>
              <a:xfrm>
                <a:off x="2001225" y="238125"/>
                <a:ext cx="344700" cy="542175"/>
              </a:xfrm>
              <a:custGeom>
                <a:avLst/>
                <a:gdLst/>
                <a:ahLst/>
                <a:cxnLst/>
                <a:rect l="l" t="t" r="r" b="b"/>
                <a:pathLst>
                  <a:path w="13788" h="21687" extrusionOk="0">
                    <a:moveTo>
                      <a:pt x="4000" y="0"/>
                    </a:moveTo>
                    <a:cubicBezTo>
                      <a:pt x="4000" y="0"/>
                      <a:pt x="4001" y="0"/>
                      <a:pt x="4001" y="0"/>
                    </a:cubicBezTo>
                    <a:lnTo>
                      <a:pt x="4001" y="0"/>
                    </a:lnTo>
                    <a:cubicBezTo>
                      <a:pt x="4001" y="0"/>
                      <a:pt x="4001" y="0"/>
                      <a:pt x="4001" y="0"/>
                    </a:cubicBezTo>
                    <a:close/>
                    <a:moveTo>
                      <a:pt x="4001" y="1457"/>
                    </a:moveTo>
                    <a:lnTo>
                      <a:pt x="11834" y="9290"/>
                    </a:lnTo>
                    <a:cubicBezTo>
                      <a:pt x="12151" y="9608"/>
                      <a:pt x="12331" y="10041"/>
                      <a:pt x="12331" y="10491"/>
                    </a:cubicBezTo>
                    <a:lnTo>
                      <a:pt x="12331" y="20229"/>
                    </a:lnTo>
                    <a:lnTo>
                      <a:pt x="8934" y="20229"/>
                    </a:lnTo>
                    <a:lnTo>
                      <a:pt x="8934" y="11195"/>
                    </a:lnTo>
                    <a:lnTo>
                      <a:pt x="1598" y="3859"/>
                    </a:lnTo>
                    <a:lnTo>
                      <a:pt x="4001" y="1457"/>
                    </a:lnTo>
                    <a:close/>
                    <a:moveTo>
                      <a:pt x="4001" y="0"/>
                    </a:moveTo>
                    <a:cubicBezTo>
                      <a:pt x="3614" y="0"/>
                      <a:pt x="3243" y="153"/>
                      <a:pt x="2971" y="427"/>
                    </a:cubicBezTo>
                    <a:lnTo>
                      <a:pt x="570" y="2828"/>
                    </a:lnTo>
                    <a:cubicBezTo>
                      <a:pt x="0" y="3398"/>
                      <a:pt x="0" y="4321"/>
                      <a:pt x="570" y="4889"/>
                    </a:cubicBezTo>
                    <a:lnTo>
                      <a:pt x="7477" y="11798"/>
                    </a:lnTo>
                    <a:lnTo>
                      <a:pt x="7477" y="20231"/>
                    </a:lnTo>
                    <a:cubicBezTo>
                      <a:pt x="7477" y="21034"/>
                      <a:pt x="8129" y="21686"/>
                      <a:pt x="8934" y="21686"/>
                    </a:cubicBezTo>
                    <a:lnTo>
                      <a:pt x="12331" y="21686"/>
                    </a:lnTo>
                    <a:cubicBezTo>
                      <a:pt x="13136" y="21686"/>
                      <a:pt x="13788" y="21034"/>
                      <a:pt x="13788" y="20231"/>
                    </a:cubicBezTo>
                    <a:lnTo>
                      <a:pt x="13788" y="10490"/>
                    </a:lnTo>
                    <a:cubicBezTo>
                      <a:pt x="13788" y="9654"/>
                      <a:pt x="13455" y="8852"/>
                      <a:pt x="12864" y="8260"/>
                    </a:cubicBezTo>
                    <a:lnTo>
                      <a:pt x="5030" y="427"/>
                    </a:lnTo>
                    <a:cubicBezTo>
                      <a:pt x="4758" y="153"/>
                      <a:pt x="4388" y="0"/>
                      <a:pt x="400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4"/>
              <p:cNvSpPr/>
              <p:nvPr/>
            </p:nvSpPr>
            <p:spPr>
              <a:xfrm>
                <a:off x="2067925" y="298275"/>
                <a:ext cx="112475" cy="110950"/>
              </a:xfrm>
              <a:custGeom>
                <a:avLst/>
                <a:gdLst/>
                <a:ahLst/>
                <a:cxnLst/>
                <a:rect l="l" t="t" r="r" b="b"/>
                <a:pathLst>
                  <a:path w="4499" h="4438" extrusionOk="0">
                    <a:moveTo>
                      <a:pt x="3151" y="0"/>
                    </a:moveTo>
                    <a:lnTo>
                      <a:pt x="0" y="3039"/>
                    </a:lnTo>
                    <a:lnTo>
                      <a:pt x="1347" y="4437"/>
                    </a:lnTo>
                    <a:lnTo>
                      <a:pt x="4499" y="1398"/>
                    </a:lnTo>
                    <a:lnTo>
                      <a:pt x="3151" y="0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4"/>
              <p:cNvSpPr/>
              <p:nvPr/>
            </p:nvSpPr>
            <p:spPr>
              <a:xfrm>
                <a:off x="2140425" y="371150"/>
                <a:ext cx="115675" cy="112450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4498" extrusionOk="0">
                    <a:moveTo>
                      <a:pt x="3303" y="0"/>
                    </a:moveTo>
                    <a:lnTo>
                      <a:pt x="1" y="3078"/>
                    </a:lnTo>
                    <a:lnTo>
                      <a:pt x="1325" y="4498"/>
                    </a:lnTo>
                    <a:lnTo>
                      <a:pt x="4626" y="1421"/>
                    </a:lnTo>
                    <a:lnTo>
                      <a:pt x="3303" y="0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4"/>
              <p:cNvSpPr/>
              <p:nvPr/>
            </p:nvSpPr>
            <p:spPr>
              <a:xfrm>
                <a:off x="2201950" y="462250"/>
                <a:ext cx="127725" cy="9070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3628" extrusionOk="0">
                    <a:moveTo>
                      <a:pt x="4353" y="0"/>
                    </a:moveTo>
                    <a:lnTo>
                      <a:pt x="0" y="1838"/>
                    </a:lnTo>
                    <a:lnTo>
                      <a:pt x="757" y="3628"/>
                    </a:lnTo>
                    <a:lnTo>
                      <a:pt x="5108" y="1788"/>
                    </a:lnTo>
                    <a:lnTo>
                      <a:pt x="4353" y="0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4"/>
              <p:cNvSpPr/>
              <p:nvPr/>
            </p:nvSpPr>
            <p:spPr>
              <a:xfrm>
                <a:off x="2215150" y="591150"/>
                <a:ext cx="10790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4316" h="1942" extrusionOk="0">
                    <a:moveTo>
                      <a:pt x="1" y="1"/>
                    </a:moveTo>
                    <a:lnTo>
                      <a:pt x="1" y="1942"/>
                    </a:lnTo>
                    <a:lnTo>
                      <a:pt x="4316" y="1942"/>
                    </a:lnTo>
                    <a:lnTo>
                      <a:pt x="4316" y="1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4"/>
              <p:cNvSpPr/>
              <p:nvPr/>
            </p:nvSpPr>
            <p:spPr>
              <a:xfrm>
                <a:off x="2215150" y="696750"/>
                <a:ext cx="10320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1942" extrusionOk="0">
                    <a:moveTo>
                      <a:pt x="1" y="0"/>
                    </a:moveTo>
                    <a:lnTo>
                      <a:pt x="1" y="1942"/>
                    </a:lnTo>
                    <a:lnTo>
                      <a:pt x="4127" y="1942"/>
                    </a:lnTo>
                    <a:lnTo>
                      <a:pt x="4127" y="0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4"/>
              <p:cNvSpPr/>
              <p:nvPr/>
            </p:nvSpPr>
            <p:spPr>
              <a:xfrm>
                <a:off x="2001225" y="238125"/>
                <a:ext cx="344700" cy="542175"/>
              </a:xfrm>
              <a:custGeom>
                <a:avLst/>
                <a:gdLst/>
                <a:ahLst/>
                <a:cxnLst/>
                <a:rect l="l" t="t" r="r" b="b"/>
                <a:pathLst>
                  <a:path w="13788" h="21687" extrusionOk="0">
                    <a:moveTo>
                      <a:pt x="4000" y="0"/>
                    </a:moveTo>
                    <a:cubicBezTo>
                      <a:pt x="4000" y="0"/>
                      <a:pt x="4001" y="0"/>
                      <a:pt x="4001" y="0"/>
                    </a:cubicBezTo>
                    <a:lnTo>
                      <a:pt x="4001" y="0"/>
                    </a:lnTo>
                    <a:cubicBezTo>
                      <a:pt x="4001" y="0"/>
                      <a:pt x="4001" y="0"/>
                      <a:pt x="4001" y="0"/>
                    </a:cubicBezTo>
                    <a:close/>
                    <a:moveTo>
                      <a:pt x="4001" y="1457"/>
                    </a:moveTo>
                    <a:lnTo>
                      <a:pt x="11834" y="9290"/>
                    </a:lnTo>
                    <a:cubicBezTo>
                      <a:pt x="12151" y="9608"/>
                      <a:pt x="12331" y="10041"/>
                      <a:pt x="12331" y="10491"/>
                    </a:cubicBezTo>
                    <a:lnTo>
                      <a:pt x="12331" y="20229"/>
                    </a:lnTo>
                    <a:lnTo>
                      <a:pt x="8934" y="20229"/>
                    </a:lnTo>
                    <a:lnTo>
                      <a:pt x="8934" y="11195"/>
                    </a:lnTo>
                    <a:lnTo>
                      <a:pt x="1598" y="3859"/>
                    </a:lnTo>
                    <a:lnTo>
                      <a:pt x="4001" y="1457"/>
                    </a:lnTo>
                    <a:close/>
                    <a:moveTo>
                      <a:pt x="4001" y="0"/>
                    </a:moveTo>
                    <a:cubicBezTo>
                      <a:pt x="3614" y="0"/>
                      <a:pt x="3243" y="153"/>
                      <a:pt x="2971" y="427"/>
                    </a:cubicBezTo>
                    <a:lnTo>
                      <a:pt x="570" y="2828"/>
                    </a:lnTo>
                    <a:cubicBezTo>
                      <a:pt x="0" y="3398"/>
                      <a:pt x="0" y="4321"/>
                      <a:pt x="570" y="4889"/>
                    </a:cubicBezTo>
                    <a:lnTo>
                      <a:pt x="7477" y="11798"/>
                    </a:lnTo>
                    <a:lnTo>
                      <a:pt x="7477" y="20231"/>
                    </a:lnTo>
                    <a:cubicBezTo>
                      <a:pt x="7477" y="21034"/>
                      <a:pt x="8129" y="21686"/>
                      <a:pt x="8934" y="21686"/>
                    </a:cubicBezTo>
                    <a:lnTo>
                      <a:pt x="12331" y="21686"/>
                    </a:lnTo>
                    <a:cubicBezTo>
                      <a:pt x="13136" y="21686"/>
                      <a:pt x="13788" y="21034"/>
                      <a:pt x="13788" y="20231"/>
                    </a:cubicBezTo>
                    <a:lnTo>
                      <a:pt x="13788" y="10490"/>
                    </a:lnTo>
                    <a:cubicBezTo>
                      <a:pt x="13788" y="9654"/>
                      <a:pt x="13455" y="8852"/>
                      <a:pt x="12864" y="8260"/>
                    </a:cubicBezTo>
                    <a:lnTo>
                      <a:pt x="5030" y="427"/>
                    </a:lnTo>
                    <a:cubicBezTo>
                      <a:pt x="4758" y="153"/>
                      <a:pt x="4388" y="0"/>
                      <a:pt x="400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4"/>
              <p:cNvSpPr/>
              <p:nvPr/>
            </p:nvSpPr>
            <p:spPr>
              <a:xfrm>
                <a:off x="1815650" y="2083850"/>
                <a:ext cx="29895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1958" h="1022" extrusionOk="0">
                    <a:moveTo>
                      <a:pt x="509" y="0"/>
                    </a:moveTo>
                    <a:cubicBezTo>
                      <a:pt x="228" y="0"/>
                      <a:pt x="0" y="228"/>
                      <a:pt x="0" y="511"/>
                    </a:cubicBezTo>
                    <a:cubicBezTo>
                      <a:pt x="0" y="792"/>
                      <a:pt x="228" y="1022"/>
                      <a:pt x="509" y="1022"/>
                    </a:cubicBezTo>
                    <a:lnTo>
                      <a:pt x="11447" y="1022"/>
                    </a:lnTo>
                    <a:cubicBezTo>
                      <a:pt x="11729" y="1022"/>
                      <a:pt x="11957" y="792"/>
                      <a:pt x="11957" y="511"/>
                    </a:cubicBezTo>
                    <a:cubicBezTo>
                      <a:pt x="11957" y="228"/>
                      <a:pt x="11729" y="0"/>
                      <a:pt x="1144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4"/>
              <p:cNvSpPr/>
              <p:nvPr/>
            </p:nvSpPr>
            <p:spPr>
              <a:xfrm>
                <a:off x="2179875" y="2083850"/>
                <a:ext cx="14240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5696" h="1022" extrusionOk="0">
                    <a:moveTo>
                      <a:pt x="510" y="0"/>
                    </a:moveTo>
                    <a:cubicBezTo>
                      <a:pt x="228" y="0"/>
                      <a:pt x="0" y="228"/>
                      <a:pt x="0" y="511"/>
                    </a:cubicBezTo>
                    <a:cubicBezTo>
                      <a:pt x="0" y="792"/>
                      <a:pt x="228" y="1022"/>
                      <a:pt x="510" y="1022"/>
                    </a:cubicBezTo>
                    <a:lnTo>
                      <a:pt x="5185" y="1022"/>
                    </a:lnTo>
                    <a:cubicBezTo>
                      <a:pt x="5468" y="1022"/>
                      <a:pt x="5696" y="792"/>
                      <a:pt x="5696" y="511"/>
                    </a:cubicBezTo>
                    <a:cubicBezTo>
                      <a:pt x="5696" y="228"/>
                      <a:pt x="5468" y="0"/>
                      <a:pt x="5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4"/>
              <p:cNvSpPr/>
              <p:nvPr/>
            </p:nvSpPr>
            <p:spPr>
              <a:xfrm>
                <a:off x="1919875" y="1386225"/>
                <a:ext cx="13052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5221" h="2964" extrusionOk="0">
                    <a:moveTo>
                      <a:pt x="3709" y="0"/>
                    </a:moveTo>
                    <a:cubicBezTo>
                      <a:pt x="3192" y="0"/>
                      <a:pt x="2666" y="103"/>
                      <a:pt x="2172" y="303"/>
                    </a:cubicBezTo>
                    <a:cubicBezTo>
                      <a:pt x="1392" y="620"/>
                      <a:pt x="729" y="1169"/>
                      <a:pt x="303" y="1848"/>
                    </a:cubicBezTo>
                    <a:cubicBezTo>
                      <a:pt x="0" y="2333"/>
                      <a:pt x="348" y="2962"/>
                      <a:pt x="920" y="2964"/>
                    </a:cubicBezTo>
                    <a:cubicBezTo>
                      <a:pt x="1170" y="2964"/>
                      <a:pt x="1404" y="2834"/>
                      <a:pt x="1537" y="2623"/>
                    </a:cubicBezTo>
                    <a:cubicBezTo>
                      <a:pt x="1987" y="1904"/>
                      <a:pt x="2858" y="1456"/>
                      <a:pt x="3710" y="1456"/>
                    </a:cubicBezTo>
                    <a:cubicBezTo>
                      <a:pt x="3891" y="1456"/>
                      <a:pt x="4072" y="1476"/>
                      <a:pt x="4247" y="1519"/>
                    </a:cubicBezTo>
                    <a:cubicBezTo>
                      <a:pt x="4305" y="1533"/>
                      <a:pt x="4362" y="1539"/>
                      <a:pt x="4418" y="1539"/>
                    </a:cubicBezTo>
                    <a:cubicBezTo>
                      <a:pt x="4746" y="1539"/>
                      <a:pt x="5046" y="1315"/>
                      <a:pt x="5126" y="982"/>
                    </a:cubicBezTo>
                    <a:cubicBezTo>
                      <a:pt x="5220" y="590"/>
                      <a:pt x="4980" y="197"/>
                      <a:pt x="4589" y="103"/>
                    </a:cubicBezTo>
                    <a:cubicBezTo>
                      <a:pt x="4304" y="34"/>
                      <a:pt x="4008" y="0"/>
                      <a:pt x="370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2463375" y="1386175"/>
                <a:ext cx="13057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5223" h="2966" extrusionOk="0">
                    <a:moveTo>
                      <a:pt x="1512" y="1"/>
                    </a:moveTo>
                    <a:cubicBezTo>
                      <a:pt x="1214" y="1"/>
                      <a:pt x="918" y="35"/>
                      <a:pt x="634" y="104"/>
                    </a:cubicBezTo>
                    <a:cubicBezTo>
                      <a:pt x="242" y="198"/>
                      <a:pt x="1" y="592"/>
                      <a:pt x="95" y="982"/>
                    </a:cubicBezTo>
                    <a:cubicBezTo>
                      <a:pt x="177" y="1316"/>
                      <a:pt x="475" y="1541"/>
                      <a:pt x="804" y="1541"/>
                    </a:cubicBezTo>
                    <a:cubicBezTo>
                      <a:pt x="861" y="1541"/>
                      <a:pt x="918" y="1535"/>
                      <a:pt x="975" y="1521"/>
                    </a:cubicBezTo>
                    <a:cubicBezTo>
                      <a:pt x="1151" y="1478"/>
                      <a:pt x="1332" y="1458"/>
                      <a:pt x="1514" y="1458"/>
                    </a:cubicBezTo>
                    <a:cubicBezTo>
                      <a:pt x="2365" y="1458"/>
                      <a:pt x="3234" y="1907"/>
                      <a:pt x="3684" y="2625"/>
                    </a:cubicBezTo>
                    <a:cubicBezTo>
                      <a:pt x="3818" y="2836"/>
                      <a:pt x="4051" y="2966"/>
                      <a:pt x="4302" y="2966"/>
                    </a:cubicBezTo>
                    <a:lnTo>
                      <a:pt x="4302" y="2964"/>
                    </a:lnTo>
                    <a:cubicBezTo>
                      <a:pt x="4873" y="2963"/>
                      <a:pt x="5222" y="2335"/>
                      <a:pt x="4919" y="1849"/>
                    </a:cubicBezTo>
                    <a:cubicBezTo>
                      <a:pt x="4492" y="1171"/>
                      <a:pt x="3830" y="622"/>
                      <a:pt x="3050" y="304"/>
                    </a:cubicBezTo>
                    <a:cubicBezTo>
                      <a:pt x="2555" y="103"/>
                      <a:pt x="2029" y="1"/>
                      <a:pt x="15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" name="Google Shape;279;p34"/>
          <p:cNvGrpSpPr/>
          <p:nvPr/>
        </p:nvGrpSpPr>
        <p:grpSpPr>
          <a:xfrm>
            <a:off x="6776448" y="135598"/>
            <a:ext cx="1472182" cy="1493204"/>
            <a:chOff x="6776448" y="135598"/>
            <a:chExt cx="1472182" cy="1493204"/>
          </a:xfrm>
        </p:grpSpPr>
        <p:sp>
          <p:nvSpPr>
            <p:cNvPr id="280" name="Google Shape;280;p34"/>
            <p:cNvSpPr/>
            <p:nvPr/>
          </p:nvSpPr>
          <p:spPr>
            <a:xfrm rot="-1671">
              <a:off x="6776448" y="1477002"/>
              <a:ext cx="1234500" cy="1515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1" name="Google Shape;281;p34"/>
            <p:cNvGrpSpPr/>
            <p:nvPr/>
          </p:nvGrpSpPr>
          <p:grpSpPr>
            <a:xfrm rot="690190">
              <a:off x="6927841" y="243413"/>
              <a:ext cx="1207728" cy="1255676"/>
              <a:chOff x="5072375" y="617800"/>
              <a:chExt cx="1290025" cy="1341100"/>
            </a:xfrm>
          </p:grpSpPr>
          <p:sp>
            <p:nvSpPr>
              <p:cNvPr id="282" name="Google Shape;282;p34"/>
              <p:cNvSpPr/>
              <p:nvPr/>
            </p:nvSpPr>
            <p:spPr>
              <a:xfrm>
                <a:off x="5214325" y="1506775"/>
                <a:ext cx="1006150" cy="433900"/>
              </a:xfrm>
              <a:custGeom>
                <a:avLst/>
                <a:gdLst/>
                <a:ahLst/>
                <a:cxnLst/>
                <a:rect l="l" t="t" r="r" b="b"/>
                <a:pathLst>
                  <a:path w="40246" h="17356" extrusionOk="0">
                    <a:moveTo>
                      <a:pt x="0" y="1"/>
                    </a:moveTo>
                    <a:lnTo>
                      <a:pt x="3398" y="17356"/>
                    </a:lnTo>
                    <a:lnTo>
                      <a:pt x="36847" y="17356"/>
                    </a:lnTo>
                    <a:lnTo>
                      <a:pt x="40245" y="1"/>
                    </a:ln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4"/>
              <p:cNvSpPr/>
              <p:nvPr/>
            </p:nvSpPr>
            <p:spPr>
              <a:xfrm>
                <a:off x="5194225" y="1488575"/>
                <a:ext cx="1046275" cy="470325"/>
              </a:xfrm>
              <a:custGeom>
                <a:avLst/>
                <a:gdLst/>
                <a:ahLst/>
                <a:cxnLst/>
                <a:rect l="l" t="t" r="r" b="b"/>
                <a:pathLst>
                  <a:path w="41851" h="18813" extrusionOk="0">
                    <a:moveTo>
                      <a:pt x="40163" y="1456"/>
                    </a:moveTo>
                    <a:lnTo>
                      <a:pt x="37051" y="17357"/>
                    </a:lnTo>
                    <a:lnTo>
                      <a:pt x="4801" y="17357"/>
                    </a:lnTo>
                    <a:lnTo>
                      <a:pt x="1689" y="1456"/>
                    </a:lnTo>
                    <a:close/>
                    <a:moveTo>
                      <a:pt x="802" y="0"/>
                    </a:moveTo>
                    <a:cubicBezTo>
                      <a:pt x="345" y="0"/>
                      <a:pt x="1" y="419"/>
                      <a:pt x="89" y="867"/>
                    </a:cubicBezTo>
                    <a:lnTo>
                      <a:pt x="3487" y="18223"/>
                    </a:lnTo>
                    <a:cubicBezTo>
                      <a:pt x="3553" y="18565"/>
                      <a:pt x="3853" y="18812"/>
                      <a:pt x="4202" y="18812"/>
                    </a:cubicBezTo>
                    <a:lnTo>
                      <a:pt x="37651" y="18812"/>
                    </a:lnTo>
                    <a:cubicBezTo>
                      <a:pt x="37998" y="18812"/>
                      <a:pt x="38299" y="18565"/>
                      <a:pt x="38365" y="18223"/>
                    </a:cubicBezTo>
                    <a:lnTo>
                      <a:pt x="41763" y="867"/>
                    </a:lnTo>
                    <a:cubicBezTo>
                      <a:pt x="41851" y="419"/>
                      <a:pt x="41508" y="0"/>
                      <a:pt x="41051" y="0"/>
                    </a:cubicBezTo>
                    <a:cubicBezTo>
                      <a:pt x="41051" y="0"/>
                      <a:pt x="41050" y="0"/>
                      <a:pt x="41049" y="0"/>
                    </a:cubicBezTo>
                    <a:lnTo>
                      <a:pt x="804" y="0"/>
                    </a:lnTo>
                    <a:cubicBezTo>
                      <a:pt x="803" y="0"/>
                      <a:pt x="803" y="0"/>
                      <a:pt x="80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4"/>
              <p:cNvSpPr/>
              <p:nvPr/>
            </p:nvSpPr>
            <p:spPr>
              <a:xfrm>
                <a:off x="5394600" y="1625475"/>
                <a:ext cx="137875" cy="15487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6195" extrusionOk="0">
                    <a:moveTo>
                      <a:pt x="2758" y="0"/>
                    </a:moveTo>
                    <a:cubicBezTo>
                      <a:pt x="1235" y="0"/>
                      <a:pt x="0" y="1388"/>
                      <a:pt x="0" y="3096"/>
                    </a:cubicBezTo>
                    <a:cubicBezTo>
                      <a:pt x="0" y="4807"/>
                      <a:pt x="1235" y="6194"/>
                      <a:pt x="2758" y="6194"/>
                    </a:cubicBezTo>
                    <a:cubicBezTo>
                      <a:pt x="4280" y="6194"/>
                      <a:pt x="5514" y="4808"/>
                      <a:pt x="5514" y="3096"/>
                    </a:cubicBezTo>
                    <a:cubicBezTo>
                      <a:pt x="5514" y="1386"/>
                      <a:pt x="4281" y="0"/>
                      <a:pt x="275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4"/>
              <p:cNvSpPr/>
              <p:nvPr/>
            </p:nvSpPr>
            <p:spPr>
              <a:xfrm>
                <a:off x="5902275" y="1625475"/>
                <a:ext cx="137925" cy="154875"/>
              </a:xfrm>
              <a:custGeom>
                <a:avLst/>
                <a:gdLst/>
                <a:ahLst/>
                <a:cxnLst/>
                <a:rect l="l" t="t" r="r" b="b"/>
                <a:pathLst>
                  <a:path w="5517" h="6195" extrusionOk="0">
                    <a:moveTo>
                      <a:pt x="2758" y="0"/>
                    </a:moveTo>
                    <a:cubicBezTo>
                      <a:pt x="1235" y="0"/>
                      <a:pt x="0" y="1386"/>
                      <a:pt x="0" y="3096"/>
                    </a:cubicBezTo>
                    <a:cubicBezTo>
                      <a:pt x="0" y="4808"/>
                      <a:pt x="1235" y="6194"/>
                      <a:pt x="2758" y="6194"/>
                    </a:cubicBezTo>
                    <a:cubicBezTo>
                      <a:pt x="4281" y="6194"/>
                      <a:pt x="5516" y="4808"/>
                      <a:pt x="5516" y="3096"/>
                    </a:cubicBezTo>
                    <a:cubicBezTo>
                      <a:pt x="5516" y="1386"/>
                      <a:pt x="4281" y="0"/>
                      <a:pt x="275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4"/>
              <p:cNvSpPr/>
              <p:nvPr/>
            </p:nvSpPr>
            <p:spPr>
              <a:xfrm>
                <a:off x="5421975" y="1667000"/>
                <a:ext cx="3927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910" extrusionOk="0">
                    <a:moveTo>
                      <a:pt x="786" y="1"/>
                    </a:moveTo>
                    <a:cubicBezTo>
                      <a:pt x="352" y="1"/>
                      <a:pt x="0" y="427"/>
                      <a:pt x="0" y="956"/>
                    </a:cubicBezTo>
                    <a:cubicBezTo>
                      <a:pt x="0" y="1483"/>
                      <a:pt x="352" y="1909"/>
                      <a:pt x="786" y="1909"/>
                    </a:cubicBezTo>
                    <a:cubicBezTo>
                      <a:pt x="1219" y="1909"/>
                      <a:pt x="1570" y="1483"/>
                      <a:pt x="1570" y="956"/>
                    </a:cubicBezTo>
                    <a:cubicBezTo>
                      <a:pt x="1570" y="427"/>
                      <a:pt x="1219" y="1"/>
                      <a:pt x="786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4"/>
              <p:cNvSpPr/>
              <p:nvPr/>
            </p:nvSpPr>
            <p:spPr>
              <a:xfrm>
                <a:off x="5455450" y="1717175"/>
                <a:ext cx="161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786" extrusionOk="0">
                    <a:moveTo>
                      <a:pt x="323" y="1"/>
                    </a:moveTo>
                    <a:cubicBezTo>
                      <a:pt x="145" y="1"/>
                      <a:pt x="0" y="176"/>
                      <a:pt x="0" y="392"/>
                    </a:cubicBezTo>
                    <a:cubicBezTo>
                      <a:pt x="0" y="610"/>
                      <a:pt x="145" y="785"/>
                      <a:pt x="323" y="785"/>
                    </a:cubicBezTo>
                    <a:cubicBezTo>
                      <a:pt x="502" y="785"/>
                      <a:pt x="646" y="610"/>
                      <a:pt x="646" y="392"/>
                    </a:cubicBezTo>
                    <a:cubicBezTo>
                      <a:pt x="646" y="176"/>
                      <a:pt x="502" y="1"/>
                      <a:pt x="32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4"/>
              <p:cNvSpPr/>
              <p:nvPr/>
            </p:nvSpPr>
            <p:spPr>
              <a:xfrm>
                <a:off x="5967500" y="1717175"/>
                <a:ext cx="161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786" extrusionOk="0">
                    <a:moveTo>
                      <a:pt x="323" y="1"/>
                    </a:moveTo>
                    <a:cubicBezTo>
                      <a:pt x="145" y="1"/>
                      <a:pt x="1" y="176"/>
                      <a:pt x="1" y="392"/>
                    </a:cubicBezTo>
                    <a:cubicBezTo>
                      <a:pt x="1" y="610"/>
                      <a:pt x="145" y="785"/>
                      <a:pt x="323" y="785"/>
                    </a:cubicBezTo>
                    <a:cubicBezTo>
                      <a:pt x="501" y="785"/>
                      <a:pt x="645" y="610"/>
                      <a:pt x="645" y="392"/>
                    </a:cubicBezTo>
                    <a:cubicBezTo>
                      <a:pt x="645" y="176"/>
                      <a:pt x="501" y="1"/>
                      <a:pt x="32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4"/>
              <p:cNvSpPr/>
              <p:nvPr/>
            </p:nvSpPr>
            <p:spPr>
              <a:xfrm>
                <a:off x="5931950" y="1667000"/>
                <a:ext cx="39300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910" extrusionOk="0">
                    <a:moveTo>
                      <a:pt x="787" y="1"/>
                    </a:moveTo>
                    <a:cubicBezTo>
                      <a:pt x="353" y="1"/>
                      <a:pt x="1" y="427"/>
                      <a:pt x="1" y="956"/>
                    </a:cubicBezTo>
                    <a:cubicBezTo>
                      <a:pt x="1" y="1483"/>
                      <a:pt x="353" y="1909"/>
                      <a:pt x="787" y="1909"/>
                    </a:cubicBezTo>
                    <a:cubicBezTo>
                      <a:pt x="1219" y="1909"/>
                      <a:pt x="1571" y="1483"/>
                      <a:pt x="1571" y="956"/>
                    </a:cubicBezTo>
                    <a:cubicBezTo>
                      <a:pt x="1571" y="427"/>
                      <a:pt x="1219" y="1"/>
                      <a:pt x="787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4"/>
              <p:cNvSpPr/>
              <p:nvPr/>
            </p:nvSpPr>
            <p:spPr>
              <a:xfrm>
                <a:off x="5333225" y="1789375"/>
                <a:ext cx="11097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447" extrusionOk="0">
                    <a:moveTo>
                      <a:pt x="2424" y="1"/>
                    </a:moveTo>
                    <a:cubicBezTo>
                      <a:pt x="1987" y="1"/>
                      <a:pt x="1555" y="71"/>
                      <a:pt x="1218" y="170"/>
                    </a:cubicBezTo>
                    <a:cubicBezTo>
                      <a:pt x="900" y="262"/>
                      <a:pt x="586" y="405"/>
                      <a:pt x="358" y="645"/>
                    </a:cubicBezTo>
                    <a:cubicBezTo>
                      <a:pt x="130" y="885"/>
                      <a:pt x="1" y="1236"/>
                      <a:pt x="87" y="1556"/>
                    </a:cubicBezTo>
                    <a:cubicBezTo>
                      <a:pt x="218" y="2037"/>
                      <a:pt x="758" y="2274"/>
                      <a:pt x="1248" y="2364"/>
                    </a:cubicBezTo>
                    <a:cubicBezTo>
                      <a:pt x="1586" y="2425"/>
                      <a:pt x="1929" y="2447"/>
                      <a:pt x="2272" y="2447"/>
                    </a:cubicBezTo>
                    <a:cubicBezTo>
                      <a:pt x="2492" y="2447"/>
                      <a:pt x="2712" y="2438"/>
                      <a:pt x="2931" y="2424"/>
                    </a:cubicBezTo>
                    <a:cubicBezTo>
                      <a:pt x="3371" y="2396"/>
                      <a:pt x="3853" y="2330"/>
                      <a:pt x="4145" y="1999"/>
                    </a:cubicBezTo>
                    <a:cubicBezTo>
                      <a:pt x="4439" y="1666"/>
                      <a:pt x="4438" y="1133"/>
                      <a:pt x="4206" y="754"/>
                    </a:cubicBezTo>
                    <a:cubicBezTo>
                      <a:pt x="3862" y="189"/>
                      <a:pt x="3137" y="1"/>
                      <a:pt x="2424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4"/>
              <p:cNvSpPr/>
              <p:nvPr/>
            </p:nvSpPr>
            <p:spPr>
              <a:xfrm>
                <a:off x="5990525" y="1789375"/>
                <a:ext cx="11100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2447" extrusionOk="0">
                    <a:moveTo>
                      <a:pt x="2017" y="1"/>
                    </a:moveTo>
                    <a:cubicBezTo>
                      <a:pt x="1304" y="1"/>
                      <a:pt x="579" y="189"/>
                      <a:pt x="235" y="754"/>
                    </a:cubicBezTo>
                    <a:cubicBezTo>
                      <a:pt x="1" y="1133"/>
                      <a:pt x="1" y="1666"/>
                      <a:pt x="295" y="1999"/>
                    </a:cubicBezTo>
                    <a:cubicBezTo>
                      <a:pt x="588" y="2330"/>
                      <a:pt x="1069" y="2396"/>
                      <a:pt x="1509" y="2424"/>
                    </a:cubicBezTo>
                    <a:cubicBezTo>
                      <a:pt x="1729" y="2438"/>
                      <a:pt x="1949" y="2447"/>
                      <a:pt x="2168" y="2447"/>
                    </a:cubicBezTo>
                    <a:cubicBezTo>
                      <a:pt x="2512" y="2447"/>
                      <a:pt x="2854" y="2425"/>
                      <a:pt x="3191" y="2364"/>
                    </a:cubicBezTo>
                    <a:cubicBezTo>
                      <a:pt x="3681" y="2274"/>
                      <a:pt x="4221" y="2037"/>
                      <a:pt x="4352" y="1556"/>
                    </a:cubicBezTo>
                    <a:cubicBezTo>
                      <a:pt x="4439" y="1236"/>
                      <a:pt x="4310" y="885"/>
                      <a:pt x="4082" y="645"/>
                    </a:cubicBezTo>
                    <a:cubicBezTo>
                      <a:pt x="3854" y="405"/>
                      <a:pt x="3542" y="262"/>
                      <a:pt x="3224" y="170"/>
                    </a:cubicBezTo>
                    <a:cubicBezTo>
                      <a:pt x="2885" y="71"/>
                      <a:pt x="2453" y="1"/>
                      <a:pt x="2017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4"/>
              <p:cNvSpPr/>
              <p:nvPr/>
            </p:nvSpPr>
            <p:spPr>
              <a:xfrm>
                <a:off x="5090550" y="1224875"/>
                <a:ext cx="1253650" cy="281925"/>
              </a:xfrm>
              <a:custGeom>
                <a:avLst/>
                <a:gdLst/>
                <a:ahLst/>
                <a:cxnLst/>
                <a:rect l="l" t="t" r="r" b="b"/>
                <a:pathLst>
                  <a:path w="50146" h="11277" extrusionOk="0">
                    <a:moveTo>
                      <a:pt x="5638" y="1"/>
                    </a:moveTo>
                    <a:cubicBezTo>
                      <a:pt x="2526" y="1"/>
                      <a:pt x="1" y="2525"/>
                      <a:pt x="1" y="5639"/>
                    </a:cubicBezTo>
                    <a:cubicBezTo>
                      <a:pt x="1" y="8751"/>
                      <a:pt x="2526" y="11277"/>
                      <a:pt x="5638" y="11277"/>
                    </a:cubicBezTo>
                    <a:lnTo>
                      <a:pt x="44507" y="11277"/>
                    </a:lnTo>
                    <a:cubicBezTo>
                      <a:pt x="47621" y="11277"/>
                      <a:pt x="50145" y="8751"/>
                      <a:pt x="50145" y="5639"/>
                    </a:cubicBezTo>
                    <a:cubicBezTo>
                      <a:pt x="50145" y="2525"/>
                      <a:pt x="47621" y="1"/>
                      <a:pt x="44507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4"/>
              <p:cNvSpPr/>
              <p:nvPr/>
            </p:nvSpPr>
            <p:spPr>
              <a:xfrm>
                <a:off x="5072375" y="1206675"/>
                <a:ext cx="1290025" cy="318300"/>
              </a:xfrm>
              <a:custGeom>
                <a:avLst/>
                <a:gdLst/>
                <a:ahLst/>
                <a:cxnLst/>
                <a:rect l="l" t="t" r="r" b="b"/>
                <a:pathLst>
                  <a:path w="51601" h="12732" extrusionOk="0">
                    <a:moveTo>
                      <a:pt x="45234" y="1456"/>
                    </a:moveTo>
                    <a:cubicBezTo>
                      <a:pt x="47942" y="1456"/>
                      <a:pt x="50144" y="3659"/>
                      <a:pt x="50144" y="6365"/>
                    </a:cubicBezTo>
                    <a:cubicBezTo>
                      <a:pt x="50144" y="9073"/>
                      <a:pt x="47942" y="11275"/>
                      <a:pt x="45234" y="11275"/>
                    </a:cubicBezTo>
                    <a:lnTo>
                      <a:pt x="6365" y="11275"/>
                    </a:lnTo>
                    <a:cubicBezTo>
                      <a:pt x="3659" y="11275"/>
                      <a:pt x="1456" y="9073"/>
                      <a:pt x="1456" y="6365"/>
                    </a:cubicBezTo>
                    <a:cubicBezTo>
                      <a:pt x="1456" y="3659"/>
                      <a:pt x="3659" y="1456"/>
                      <a:pt x="6365" y="1456"/>
                    </a:cubicBezTo>
                    <a:close/>
                    <a:moveTo>
                      <a:pt x="6365" y="0"/>
                    </a:moveTo>
                    <a:cubicBezTo>
                      <a:pt x="2850" y="0"/>
                      <a:pt x="1" y="2851"/>
                      <a:pt x="1" y="6367"/>
                    </a:cubicBezTo>
                    <a:cubicBezTo>
                      <a:pt x="1" y="9883"/>
                      <a:pt x="2850" y="12732"/>
                      <a:pt x="6365" y="12732"/>
                    </a:cubicBezTo>
                    <a:lnTo>
                      <a:pt x="45234" y="12732"/>
                    </a:lnTo>
                    <a:cubicBezTo>
                      <a:pt x="48750" y="12732"/>
                      <a:pt x="51601" y="9883"/>
                      <a:pt x="51601" y="6367"/>
                    </a:cubicBezTo>
                    <a:cubicBezTo>
                      <a:pt x="51601" y="2851"/>
                      <a:pt x="48750" y="0"/>
                      <a:pt x="452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4"/>
              <p:cNvSpPr/>
              <p:nvPr/>
            </p:nvSpPr>
            <p:spPr>
              <a:xfrm>
                <a:off x="5242575" y="979375"/>
                <a:ext cx="949600" cy="245500"/>
              </a:xfrm>
              <a:custGeom>
                <a:avLst/>
                <a:gdLst/>
                <a:ahLst/>
                <a:cxnLst/>
                <a:rect l="l" t="t" r="r" b="b"/>
                <a:pathLst>
                  <a:path w="37984" h="9820" extrusionOk="0">
                    <a:moveTo>
                      <a:pt x="6508" y="1"/>
                    </a:moveTo>
                    <a:cubicBezTo>
                      <a:pt x="2914" y="1"/>
                      <a:pt x="0" y="2914"/>
                      <a:pt x="0" y="6508"/>
                    </a:cubicBezTo>
                    <a:lnTo>
                      <a:pt x="0" y="9819"/>
                    </a:lnTo>
                    <a:lnTo>
                      <a:pt x="37983" y="9819"/>
                    </a:lnTo>
                    <a:lnTo>
                      <a:pt x="37983" y="6508"/>
                    </a:lnTo>
                    <a:cubicBezTo>
                      <a:pt x="37983" y="2914"/>
                      <a:pt x="35071" y="1"/>
                      <a:pt x="31477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4"/>
              <p:cNvSpPr/>
              <p:nvPr/>
            </p:nvSpPr>
            <p:spPr>
              <a:xfrm>
                <a:off x="5224300" y="961175"/>
                <a:ext cx="986125" cy="281900"/>
              </a:xfrm>
              <a:custGeom>
                <a:avLst/>
                <a:gdLst/>
                <a:ahLst/>
                <a:cxnLst/>
                <a:rect l="l" t="t" r="r" b="b"/>
                <a:pathLst>
                  <a:path w="39445" h="11276" extrusionOk="0">
                    <a:moveTo>
                      <a:pt x="32207" y="1457"/>
                    </a:moveTo>
                    <a:cubicBezTo>
                      <a:pt x="35394" y="1457"/>
                      <a:pt x="37986" y="4050"/>
                      <a:pt x="37986" y="7236"/>
                    </a:cubicBezTo>
                    <a:lnTo>
                      <a:pt x="37986" y="9820"/>
                    </a:lnTo>
                    <a:lnTo>
                      <a:pt x="1460" y="9820"/>
                    </a:lnTo>
                    <a:lnTo>
                      <a:pt x="1460" y="7236"/>
                    </a:lnTo>
                    <a:cubicBezTo>
                      <a:pt x="1460" y="4050"/>
                      <a:pt x="4053" y="1457"/>
                      <a:pt x="7239" y="1457"/>
                    </a:cubicBezTo>
                    <a:close/>
                    <a:moveTo>
                      <a:pt x="32212" y="0"/>
                    </a:moveTo>
                    <a:cubicBezTo>
                      <a:pt x="32211" y="0"/>
                      <a:pt x="32209" y="0"/>
                      <a:pt x="32207" y="0"/>
                    </a:cubicBezTo>
                    <a:lnTo>
                      <a:pt x="7239" y="0"/>
                    </a:lnTo>
                    <a:cubicBezTo>
                      <a:pt x="7237" y="0"/>
                      <a:pt x="7235" y="0"/>
                      <a:pt x="7234" y="0"/>
                    </a:cubicBezTo>
                    <a:cubicBezTo>
                      <a:pt x="3238" y="0"/>
                      <a:pt x="0" y="3241"/>
                      <a:pt x="3" y="7236"/>
                    </a:cubicBezTo>
                    <a:lnTo>
                      <a:pt x="3" y="11276"/>
                    </a:lnTo>
                    <a:lnTo>
                      <a:pt x="39443" y="11276"/>
                    </a:lnTo>
                    <a:lnTo>
                      <a:pt x="39443" y="7236"/>
                    </a:lnTo>
                    <a:cubicBezTo>
                      <a:pt x="39444" y="5317"/>
                      <a:pt x="38682" y="3475"/>
                      <a:pt x="37325" y="2118"/>
                    </a:cubicBezTo>
                    <a:cubicBezTo>
                      <a:pt x="35970" y="762"/>
                      <a:pt x="34129" y="0"/>
                      <a:pt x="3221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4"/>
              <p:cNvSpPr/>
              <p:nvPr/>
            </p:nvSpPr>
            <p:spPr>
              <a:xfrm>
                <a:off x="5403725" y="642925"/>
                <a:ext cx="627300" cy="336475"/>
              </a:xfrm>
              <a:custGeom>
                <a:avLst/>
                <a:gdLst/>
                <a:ahLst/>
                <a:cxnLst/>
                <a:rect l="l" t="t" r="r" b="b"/>
                <a:pathLst>
                  <a:path w="25092" h="13459" extrusionOk="0">
                    <a:moveTo>
                      <a:pt x="10993" y="0"/>
                    </a:moveTo>
                    <a:cubicBezTo>
                      <a:pt x="10277" y="3350"/>
                      <a:pt x="7314" y="4075"/>
                      <a:pt x="4464" y="5631"/>
                    </a:cubicBezTo>
                    <a:cubicBezTo>
                      <a:pt x="1743" y="7116"/>
                      <a:pt x="0" y="10012"/>
                      <a:pt x="0" y="13119"/>
                    </a:cubicBezTo>
                    <a:lnTo>
                      <a:pt x="0" y="13459"/>
                    </a:lnTo>
                    <a:lnTo>
                      <a:pt x="25092" y="13459"/>
                    </a:lnTo>
                    <a:lnTo>
                      <a:pt x="25092" y="13119"/>
                    </a:lnTo>
                    <a:cubicBezTo>
                      <a:pt x="25092" y="8476"/>
                      <a:pt x="20643" y="5404"/>
                      <a:pt x="17030" y="3165"/>
                    </a:cubicBezTo>
                    <a:cubicBezTo>
                      <a:pt x="16497" y="2833"/>
                      <a:pt x="12029" y="427"/>
                      <a:pt x="10993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4"/>
              <p:cNvSpPr/>
              <p:nvPr/>
            </p:nvSpPr>
            <p:spPr>
              <a:xfrm>
                <a:off x="5385550" y="617800"/>
                <a:ext cx="663700" cy="379825"/>
              </a:xfrm>
              <a:custGeom>
                <a:avLst/>
                <a:gdLst/>
                <a:ahLst/>
                <a:cxnLst/>
                <a:rect l="l" t="t" r="r" b="b"/>
                <a:pathLst>
                  <a:path w="26548" h="15193" extrusionOk="0">
                    <a:moveTo>
                      <a:pt x="12185" y="2025"/>
                    </a:moveTo>
                    <a:cubicBezTo>
                      <a:pt x="13795" y="2820"/>
                      <a:pt x="16953" y="4527"/>
                      <a:pt x="17374" y="4789"/>
                    </a:cubicBezTo>
                    <a:cubicBezTo>
                      <a:pt x="21252" y="7192"/>
                      <a:pt x="24849" y="9938"/>
                      <a:pt x="25078" y="13735"/>
                    </a:cubicBezTo>
                    <a:lnTo>
                      <a:pt x="1466" y="13735"/>
                    </a:lnTo>
                    <a:cubicBezTo>
                      <a:pt x="1606" y="11072"/>
                      <a:pt x="3173" y="8567"/>
                      <a:pt x="5541" y="7275"/>
                    </a:cubicBezTo>
                    <a:cubicBezTo>
                      <a:pt x="6074" y="6983"/>
                      <a:pt x="6621" y="6718"/>
                      <a:pt x="7151" y="6461"/>
                    </a:cubicBezTo>
                    <a:cubicBezTo>
                      <a:pt x="8330" y="5887"/>
                      <a:pt x="9442" y="5347"/>
                      <a:pt x="10377" y="4565"/>
                    </a:cubicBezTo>
                    <a:cubicBezTo>
                      <a:pt x="11227" y="3855"/>
                      <a:pt x="11823" y="3019"/>
                      <a:pt x="12185" y="2025"/>
                    </a:cubicBezTo>
                    <a:close/>
                    <a:moveTo>
                      <a:pt x="11191" y="0"/>
                    </a:moveTo>
                    <a:lnTo>
                      <a:pt x="11008" y="852"/>
                    </a:lnTo>
                    <a:cubicBezTo>
                      <a:pt x="10505" y="3211"/>
                      <a:pt x="8745" y="4066"/>
                      <a:pt x="6515" y="5151"/>
                    </a:cubicBezTo>
                    <a:cubicBezTo>
                      <a:pt x="5969" y="5416"/>
                      <a:pt x="5407" y="5688"/>
                      <a:pt x="4843" y="5997"/>
                    </a:cubicBezTo>
                    <a:cubicBezTo>
                      <a:pt x="3383" y="6795"/>
                      <a:pt x="2166" y="7969"/>
                      <a:pt x="1314" y="9398"/>
                    </a:cubicBezTo>
                    <a:cubicBezTo>
                      <a:pt x="455" y="10836"/>
                      <a:pt x="0" y="12471"/>
                      <a:pt x="0" y="14124"/>
                    </a:cubicBezTo>
                    <a:lnTo>
                      <a:pt x="0" y="15192"/>
                    </a:lnTo>
                    <a:lnTo>
                      <a:pt x="26547" y="15192"/>
                    </a:lnTo>
                    <a:lnTo>
                      <a:pt x="26547" y="14122"/>
                    </a:lnTo>
                    <a:cubicBezTo>
                      <a:pt x="26547" y="12915"/>
                      <a:pt x="26269" y="11734"/>
                      <a:pt x="25723" y="10605"/>
                    </a:cubicBezTo>
                    <a:cubicBezTo>
                      <a:pt x="25249" y="9631"/>
                      <a:pt x="24559" y="8667"/>
                      <a:pt x="23669" y="7740"/>
                    </a:cubicBezTo>
                    <a:cubicBezTo>
                      <a:pt x="22075" y="6081"/>
                      <a:pt x="20070" y="4746"/>
                      <a:pt x="18143" y="3550"/>
                    </a:cubicBezTo>
                    <a:cubicBezTo>
                      <a:pt x="17551" y="3184"/>
                      <a:pt x="13083" y="777"/>
                      <a:pt x="11998" y="331"/>
                    </a:cubicBezTo>
                    <a:lnTo>
                      <a:pt x="11191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4"/>
              <p:cNvSpPr/>
              <p:nvPr/>
            </p:nvSpPr>
            <p:spPr>
              <a:xfrm>
                <a:off x="5077825" y="1353075"/>
                <a:ext cx="269675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10787" h="1020" extrusionOk="0">
                    <a:moveTo>
                      <a:pt x="510" y="0"/>
                    </a:moveTo>
                    <a:cubicBezTo>
                      <a:pt x="229" y="0"/>
                      <a:pt x="0" y="228"/>
                      <a:pt x="0" y="511"/>
                    </a:cubicBezTo>
                    <a:cubicBezTo>
                      <a:pt x="0" y="792"/>
                      <a:pt x="229" y="1020"/>
                      <a:pt x="510" y="1020"/>
                    </a:cubicBezTo>
                    <a:lnTo>
                      <a:pt x="10275" y="1020"/>
                    </a:lnTo>
                    <a:cubicBezTo>
                      <a:pt x="10558" y="1020"/>
                      <a:pt x="10786" y="792"/>
                      <a:pt x="10786" y="511"/>
                    </a:cubicBezTo>
                    <a:cubicBezTo>
                      <a:pt x="10786" y="228"/>
                      <a:pt x="10558" y="0"/>
                      <a:pt x="1027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4"/>
              <p:cNvSpPr/>
              <p:nvPr/>
            </p:nvSpPr>
            <p:spPr>
              <a:xfrm>
                <a:off x="5381825" y="1353075"/>
                <a:ext cx="124200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4968" h="1020" extrusionOk="0">
                    <a:moveTo>
                      <a:pt x="511" y="0"/>
                    </a:moveTo>
                    <a:cubicBezTo>
                      <a:pt x="229" y="0"/>
                      <a:pt x="1" y="228"/>
                      <a:pt x="1" y="511"/>
                    </a:cubicBezTo>
                    <a:cubicBezTo>
                      <a:pt x="1" y="792"/>
                      <a:pt x="229" y="1020"/>
                      <a:pt x="511" y="1020"/>
                    </a:cubicBezTo>
                    <a:lnTo>
                      <a:pt x="4457" y="1020"/>
                    </a:lnTo>
                    <a:cubicBezTo>
                      <a:pt x="4739" y="1020"/>
                      <a:pt x="4967" y="792"/>
                      <a:pt x="4967" y="511"/>
                    </a:cubicBezTo>
                    <a:cubicBezTo>
                      <a:pt x="4967" y="228"/>
                      <a:pt x="4739" y="0"/>
                      <a:pt x="445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4"/>
              <p:cNvSpPr/>
              <p:nvPr/>
            </p:nvSpPr>
            <p:spPr>
              <a:xfrm>
                <a:off x="5561175" y="1353075"/>
                <a:ext cx="98150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1020" extrusionOk="0">
                    <a:moveTo>
                      <a:pt x="511" y="0"/>
                    </a:moveTo>
                    <a:cubicBezTo>
                      <a:pt x="229" y="0"/>
                      <a:pt x="1" y="228"/>
                      <a:pt x="1" y="511"/>
                    </a:cubicBezTo>
                    <a:cubicBezTo>
                      <a:pt x="1" y="792"/>
                      <a:pt x="229" y="1020"/>
                      <a:pt x="511" y="1020"/>
                    </a:cubicBezTo>
                    <a:lnTo>
                      <a:pt x="3416" y="1020"/>
                    </a:lnTo>
                    <a:cubicBezTo>
                      <a:pt x="3698" y="1020"/>
                      <a:pt x="3926" y="792"/>
                      <a:pt x="3926" y="511"/>
                    </a:cubicBezTo>
                    <a:cubicBezTo>
                      <a:pt x="3926" y="228"/>
                      <a:pt x="3698" y="0"/>
                      <a:pt x="341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4"/>
              <p:cNvSpPr/>
              <p:nvPr/>
            </p:nvSpPr>
            <p:spPr>
              <a:xfrm>
                <a:off x="5938850" y="1129300"/>
                <a:ext cx="26610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0644" h="1022" extrusionOk="0">
                    <a:moveTo>
                      <a:pt x="511" y="1"/>
                    </a:moveTo>
                    <a:cubicBezTo>
                      <a:pt x="228" y="1"/>
                      <a:pt x="0" y="229"/>
                      <a:pt x="0" y="511"/>
                    </a:cubicBezTo>
                    <a:cubicBezTo>
                      <a:pt x="0" y="794"/>
                      <a:pt x="228" y="1022"/>
                      <a:pt x="511" y="1022"/>
                    </a:cubicBezTo>
                    <a:lnTo>
                      <a:pt x="10132" y="1022"/>
                    </a:lnTo>
                    <a:cubicBezTo>
                      <a:pt x="10415" y="1022"/>
                      <a:pt x="10643" y="794"/>
                      <a:pt x="10643" y="511"/>
                    </a:cubicBezTo>
                    <a:cubicBezTo>
                      <a:pt x="10643" y="229"/>
                      <a:pt x="10415" y="1"/>
                      <a:pt x="101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4"/>
              <p:cNvSpPr/>
              <p:nvPr/>
            </p:nvSpPr>
            <p:spPr>
              <a:xfrm>
                <a:off x="5814050" y="1129300"/>
                <a:ext cx="7935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3174" h="1022" extrusionOk="0">
                    <a:moveTo>
                      <a:pt x="511" y="1"/>
                    </a:moveTo>
                    <a:cubicBezTo>
                      <a:pt x="228" y="1"/>
                      <a:pt x="0" y="229"/>
                      <a:pt x="0" y="511"/>
                    </a:cubicBezTo>
                    <a:cubicBezTo>
                      <a:pt x="0" y="794"/>
                      <a:pt x="228" y="1022"/>
                      <a:pt x="511" y="1022"/>
                    </a:cubicBezTo>
                    <a:lnTo>
                      <a:pt x="2663" y="1022"/>
                    </a:lnTo>
                    <a:cubicBezTo>
                      <a:pt x="2945" y="1022"/>
                      <a:pt x="3173" y="794"/>
                      <a:pt x="3173" y="511"/>
                    </a:cubicBezTo>
                    <a:cubicBezTo>
                      <a:pt x="3173" y="229"/>
                      <a:pt x="2945" y="1"/>
                      <a:pt x="266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4"/>
              <p:cNvSpPr/>
              <p:nvPr/>
            </p:nvSpPr>
            <p:spPr>
              <a:xfrm>
                <a:off x="5704600" y="1129300"/>
                <a:ext cx="7850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1022" extrusionOk="0">
                    <a:moveTo>
                      <a:pt x="511" y="1"/>
                    </a:moveTo>
                    <a:cubicBezTo>
                      <a:pt x="230" y="1"/>
                      <a:pt x="0" y="229"/>
                      <a:pt x="0" y="511"/>
                    </a:cubicBezTo>
                    <a:cubicBezTo>
                      <a:pt x="0" y="794"/>
                      <a:pt x="230" y="1022"/>
                      <a:pt x="511" y="1022"/>
                    </a:cubicBezTo>
                    <a:lnTo>
                      <a:pt x="2630" y="1022"/>
                    </a:lnTo>
                    <a:cubicBezTo>
                      <a:pt x="2911" y="1022"/>
                      <a:pt x="3139" y="794"/>
                      <a:pt x="3139" y="511"/>
                    </a:cubicBezTo>
                    <a:cubicBezTo>
                      <a:pt x="3139" y="229"/>
                      <a:pt x="2911" y="1"/>
                      <a:pt x="26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4"/>
              <p:cNvSpPr/>
              <p:nvPr/>
            </p:nvSpPr>
            <p:spPr>
              <a:xfrm>
                <a:off x="5401800" y="892000"/>
                <a:ext cx="14345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1021" extrusionOk="0">
                    <a:moveTo>
                      <a:pt x="511" y="0"/>
                    </a:moveTo>
                    <a:cubicBezTo>
                      <a:pt x="229" y="0"/>
                      <a:pt x="1" y="229"/>
                      <a:pt x="1" y="511"/>
                    </a:cubicBezTo>
                    <a:cubicBezTo>
                      <a:pt x="1" y="792"/>
                      <a:pt x="229" y="1020"/>
                      <a:pt x="511" y="1020"/>
                    </a:cubicBezTo>
                    <a:lnTo>
                      <a:pt x="5226" y="1020"/>
                    </a:lnTo>
                    <a:cubicBezTo>
                      <a:pt x="5509" y="1020"/>
                      <a:pt x="5737" y="792"/>
                      <a:pt x="5737" y="511"/>
                    </a:cubicBezTo>
                    <a:cubicBezTo>
                      <a:pt x="5737" y="229"/>
                      <a:pt x="5509" y="0"/>
                      <a:pt x="522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4"/>
              <p:cNvSpPr/>
              <p:nvPr/>
            </p:nvSpPr>
            <p:spPr>
              <a:xfrm>
                <a:off x="5569250" y="892000"/>
                <a:ext cx="90075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021" extrusionOk="0">
                    <a:moveTo>
                      <a:pt x="511" y="0"/>
                    </a:moveTo>
                    <a:cubicBezTo>
                      <a:pt x="228" y="0"/>
                      <a:pt x="0" y="229"/>
                      <a:pt x="0" y="511"/>
                    </a:cubicBezTo>
                    <a:cubicBezTo>
                      <a:pt x="0" y="792"/>
                      <a:pt x="228" y="1020"/>
                      <a:pt x="511" y="1020"/>
                    </a:cubicBezTo>
                    <a:lnTo>
                      <a:pt x="3093" y="1020"/>
                    </a:lnTo>
                    <a:cubicBezTo>
                      <a:pt x="3375" y="1020"/>
                      <a:pt x="3603" y="792"/>
                      <a:pt x="3603" y="511"/>
                    </a:cubicBezTo>
                    <a:cubicBezTo>
                      <a:pt x="3603" y="229"/>
                      <a:pt x="3375" y="0"/>
                      <a:pt x="309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4"/>
              <p:cNvSpPr/>
              <p:nvPr/>
            </p:nvSpPr>
            <p:spPr>
              <a:xfrm>
                <a:off x="5693000" y="892000"/>
                <a:ext cx="9010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1021" extrusionOk="0">
                    <a:moveTo>
                      <a:pt x="510" y="0"/>
                    </a:moveTo>
                    <a:cubicBezTo>
                      <a:pt x="229" y="0"/>
                      <a:pt x="1" y="229"/>
                      <a:pt x="1" y="511"/>
                    </a:cubicBezTo>
                    <a:cubicBezTo>
                      <a:pt x="1" y="792"/>
                      <a:pt x="229" y="1020"/>
                      <a:pt x="510" y="1020"/>
                    </a:cubicBezTo>
                    <a:lnTo>
                      <a:pt x="3094" y="1020"/>
                    </a:lnTo>
                    <a:cubicBezTo>
                      <a:pt x="3375" y="1020"/>
                      <a:pt x="3603" y="792"/>
                      <a:pt x="3603" y="511"/>
                    </a:cubicBezTo>
                    <a:cubicBezTo>
                      <a:pt x="3603" y="229"/>
                      <a:pt x="3375" y="0"/>
                      <a:pt x="309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4"/>
              <p:cNvSpPr/>
              <p:nvPr/>
            </p:nvSpPr>
            <p:spPr>
              <a:xfrm>
                <a:off x="6131475" y="1353075"/>
                <a:ext cx="225475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9019" h="1020" extrusionOk="0">
                    <a:moveTo>
                      <a:pt x="511" y="0"/>
                    </a:moveTo>
                    <a:cubicBezTo>
                      <a:pt x="229" y="0"/>
                      <a:pt x="1" y="228"/>
                      <a:pt x="1" y="511"/>
                    </a:cubicBezTo>
                    <a:cubicBezTo>
                      <a:pt x="1" y="792"/>
                      <a:pt x="229" y="1020"/>
                      <a:pt x="511" y="1020"/>
                    </a:cubicBezTo>
                    <a:lnTo>
                      <a:pt x="8508" y="1020"/>
                    </a:lnTo>
                    <a:cubicBezTo>
                      <a:pt x="8791" y="1020"/>
                      <a:pt x="9019" y="792"/>
                      <a:pt x="9019" y="511"/>
                    </a:cubicBezTo>
                    <a:cubicBezTo>
                      <a:pt x="9019" y="228"/>
                      <a:pt x="8791" y="0"/>
                      <a:pt x="850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4"/>
              <p:cNvSpPr/>
              <p:nvPr/>
            </p:nvSpPr>
            <p:spPr>
              <a:xfrm>
                <a:off x="5229800" y="1129300"/>
                <a:ext cx="15515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6206" h="1022" extrusionOk="0">
                    <a:moveTo>
                      <a:pt x="511" y="1"/>
                    </a:moveTo>
                    <a:cubicBezTo>
                      <a:pt x="229" y="1"/>
                      <a:pt x="1" y="229"/>
                      <a:pt x="1" y="511"/>
                    </a:cubicBezTo>
                    <a:cubicBezTo>
                      <a:pt x="1" y="794"/>
                      <a:pt x="229" y="1022"/>
                      <a:pt x="511" y="1022"/>
                    </a:cubicBezTo>
                    <a:lnTo>
                      <a:pt x="5696" y="1022"/>
                    </a:lnTo>
                    <a:cubicBezTo>
                      <a:pt x="5977" y="1022"/>
                      <a:pt x="6205" y="794"/>
                      <a:pt x="6205" y="511"/>
                    </a:cubicBezTo>
                    <a:cubicBezTo>
                      <a:pt x="6205" y="229"/>
                      <a:pt x="5977" y="1"/>
                      <a:pt x="569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4"/>
              <p:cNvSpPr/>
              <p:nvPr/>
            </p:nvSpPr>
            <p:spPr>
              <a:xfrm>
                <a:off x="5310375" y="1493850"/>
                <a:ext cx="37675" cy="1556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6225" extrusionOk="0">
                    <a:moveTo>
                      <a:pt x="535" y="1"/>
                    </a:moveTo>
                    <a:cubicBezTo>
                      <a:pt x="521" y="1"/>
                      <a:pt x="507" y="1"/>
                      <a:pt x="492" y="3"/>
                    </a:cubicBezTo>
                    <a:cubicBezTo>
                      <a:pt x="210" y="28"/>
                      <a:pt x="1" y="278"/>
                      <a:pt x="27" y="560"/>
                    </a:cubicBezTo>
                    <a:lnTo>
                      <a:pt x="466" y="5757"/>
                    </a:lnTo>
                    <a:cubicBezTo>
                      <a:pt x="488" y="6020"/>
                      <a:pt x="708" y="6223"/>
                      <a:pt x="973" y="6225"/>
                    </a:cubicBezTo>
                    <a:cubicBezTo>
                      <a:pt x="988" y="6225"/>
                      <a:pt x="1003" y="6223"/>
                      <a:pt x="1018" y="6223"/>
                    </a:cubicBezTo>
                    <a:cubicBezTo>
                      <a:pt x="1299" y="6198"/>
                      <a:pt x="1506" y="5951"/>
                      <a:pt x="1483" y="5671"/>
                    </a:cubicBezTo>
                    <a:lnTo>
                      <a:pt x="1044" y="473"/>
                    </a:lnTo>
                    <a:cubicBezTo>
                      <a:pt x="1024" y="205"/>
                      <a:pt x="799" y="1"/>
                      <a:pt x="535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4"/>
              <p:cNvSpPr/>
              <p:nvPr/>
            </p:nvSpPr>
            <p:spPr>
              <a:xfrm>
                <a:off x="5542350" y="1510350"/>
                <a:ext cx="25525" cy="127900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5116" extrusionOk="0">
                    <a:moveTo>
                      <a:pt x="511" y="0"/>
                    </a:moveTo>
                    <a:cubicBezTo>
                      <a:pt x="228" y="0"/>
                      <a:pt x="0" y="230"/>
                      <a:pt x="0" y="511"/>
                    </a:cubicBezTo>
                    <a:lnTo>
                      <a:pt x="0" y="4605"/>
                    </a:lnTo>
                    <a:cubicBezTo>
                      <a:pt x="0" y="4886"/>
                      <a:pt x="228" y="5114"/>
                      <a:pt x="511" y="5116"/>
                    </a:cubicBezTo>
                    <a:cubicBezTo>
                      <a:pt x="792" y="5116"/>
                      <a:pt x="1020" y="4886"/>
                      <a:pt x="1020" y="4605"/>
                    </a:cubicBezTo>
                    <a:lnTo>
                      <a:pt x="1020" y="511"/>
                    </a:lnTo>
                    <a:cubicBezTo>
                      <a:pt x="1020" y="230"/>
                      <a:pt x="792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4"/>
              <p:cNvSpPr/>
              <p:nvPr/>
            </p:nvSpPr>
            <p:spPr>
              <a:xfrm>
                <a:off x="6083575" y="1493850"/>
                <a:ext cx="37700" cy="15562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6225" extrusionOk="0">
                    <a:moveTo>
                      <a:pt x="972" y="1"/>
                    </a:moveTo>
                    <a:cubicBezTo>
                      <a:pt x="707" y="1"/>
                      <a:pt x="482" y="205"/>
                      <a:pt x="463" y="473"/>
                    </a:cubicBezTo>
                    <a:lnTo>
                      <a:pt x="24" y="5670"/>
                    </a:lnTo>
                    <a:cubicBezTo>
                      <a:pt x="1" y="5951"/>
                      <a:pt x="210" y="6198"/>
                      <a:pt x="491" y="6222"/>
                    </a:cubicBezTo>
                    <a:cubicBezTo>
                      <a:pt x="504" y="6225"/>
                      <a:pt x="519" y="6225"/>
                      <a:pt x="533" y="6225"/>
                    </a:cubicBezTo>
                    <a:cubicBezTo>
                      <a:pt x="798" y="6223"/>
                      <a:pt x="1019" y="6020"/>
                      <a:pt x="1041" y="5757"/>
                    </a:cubicBezTo>
                    <a:lnTo>
                      <a:pt x="1480" y="560"/>
                    </a:lnTo>
                    <a:cubicBezTo>
                      <a:pt x="1508" y="276"/>
                      <a:pt x="1297" y="26"/>
                      <a:pt x="1015" y="3"/>
                    </a:cubicBezTo>
                    <a:cubicBezTo>
                      <a:pt x="1000" y="1"/>
                      <a:pt x="986" y="1"/>
                      <a:pt x="97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4"/>
              <p:cNvSpPr/>
              <p:nvPr/>
            </p:nvSpPr>
            <p:spPr>
              <a:xfrm>
                <a:off x="5863750" y="1510350"/>
                <a:ext cx="25525" cy="127900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5116" extrusionOk="0">
                    <a:moveTo>
                      <a:pt x="510" y="0"/>
                    </a:moveTo>
                    <a:cubicBezTo>
                      <a:pt x="229" y="0"/>
                      <a:pt x="1" y="230"/>
                      <a:pt x="1" y="511"/>
                    </a:cubicBezTo>
                    <a:lnTo>
                      <a:pt x="1" y="4605"/>
                    </a:lnTo>
                    <a:cubicBezTo>
                      <a:pt x="1" y="4886"/>
                      <a:pt x="229" y="5116"/>
                      <a:pt x="510" y="5116"/>
                    </a:cubicBezTo>
                    <a:cubicBezTo>
                      <a:pt x="792" y="5116"/>
                      <a:pt x="1020" y="4886"/>
                      <a:pt x="1020" y="4605"/>
                    </a:cubicBezTo>
                    <a:lnTo>
                      <a:pt x="1020" y="511"/>
                    </a:lnTo>
                    <a:cubicBezTo>
                      <a:pt x="1020" y="230"/>
                      <a:pt x="792" y="0"/>
                      <a:pt x="51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4"/>
              <p:cNvSpPr/>
              <p:nvPr/>
            </p:nvSpPr>
            <p:spPr>
              <a:xfrm>
                <a:off x="5699225" y="706225"/>
                <a:ext cx="171825" cy="116925"/>
              </a:xfrm>
              <a:custGeom>
                <a:avLst/>
                <a:gdLst/>
                <a:ahLst/>
                <a:cxnLst/>
                <a:rect l="l" t="t" r="r" b="b"/>
                <a:pathLst>
                  <a:path w="6873" h="4677" extrusionOk="0">
                    <a:moveTo>
                      <a:pt x="583" y="1"/>
                    </a:moveTo>
                    <a:cubicBezTo>
                      <a:pt x="392" y="1"/>
                      <a:pt x="208" y="108"/>
                      <a:pt x="121" y="293"/>
                    </a:cubicBezTo>
                    <a:cubicBezTo>
                      <a:pt x="0" y="547"/>
                      <a:pt x="109" y="852"/>
                      <a:pt x="364" y="972"/>
                    </a:cubicBezTo>
                    <a:cubicBezTo>
                      <a:pt x="2383" y="1929"/>
                      <a:pt x="4274" y="3134"/>
                      <a:pt x="5993" y="4559"/>
                    </a:cubicBezTo>
                    <a:cubicBezTo>
                      <a:pt x="6084" y="4634"/>
                      <a:pt x="6200" y="4677"/>
                      <a:pt x="6318" y="4677"/>
                    </a:cubicBezTo>
                    <a:lnTo>
                      <a:pt x="6320" y="4677"/>
                    </a:lnTo>
                    <a:cubicBezTo>
                      <a:pt x="6534" y="4677"/>
                      <a:pt x="6726" y="4543"/>
                      <a:pt x="6799" y="4340"/>
                    </a:cubicBezTo>
                    <a:cubicBezTo>
                      <a:pt x="6873" y="4138"/>
                      <a:pt x="6811" y="3911"/>
                      <a:pt x="6645" y="3774"/>
                    </a:cubicBezTo>
                    <a:cubicBezTo>
                      <a:pt x="4860" y="2294"/>
                      <a:pt x="2897" y="1043"/>
                      <a:pt x="801" y="50"/>
                    </a:cubicBezTo>
                    <a:cubicBezTo>
                      <a:pt x="730" y="16"/>
                      <a:pt x="656" y="1"/>
                      <a:pt x="58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4"/>
              <p:cNvSpPr/>
              <p:nvPr/>
            </p:nvSpPr>
            <p:spPr>
              <a:xfrm>
                <a:off x="5871625" y="824275"/>
                <a:ext cx="60925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2437" h="2501" extrusionOk="0">
                    <a:moveTo>
                      <a:pt x="575" y="1"/>
                    </a:moveTo>
                    <a:cubicBezTo>
                      <a:pt x="462" y="1"/>
                      <a:pt x="348" y="38"/>
                      <a:pt x="254" y="115"/>
                    </a:cubicBezTo>
                    <a:cubicBezTo>
                      <a:pt x="34" y="292"/>
                      <a:pt x="0" y="612"/>
                      <a:pt x="179" y="832"/>
                    </a:cubicBezTo>
                    <a:lnTo>
                      <a:pt x="1372" y="2311"/>
                    </a:lnTo>
                    <a:cubicBezTo>
                      <a:pt x="1469" y="2430"/>
                      <a:pt x="1616" y="2501"/>
                      <a:pt x="1769" y="2501"/>
                    </a:cubicBezTo>
                    <a:cubicBezTo>
                      <a:pt x="2199" y="2499"/>
                      <a:pt x="2436" y="2003"/>
                      <a:pt x="2167" y="1669"/>
                    </a:cubicBezTo>
                    <a:lnTo>
                      <a:pt x="972" y="190"/>
                    </a:lnTo>
                    <a:cubicBezTo>
                      <a:pt x="871" y="65"/>
                      <a:pt x="724" y="1"/>
                      <a:pt x="575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4"/>
              <p:cNvSpPr/>
              <p:nvPr/>
            </p:nvSpPr>
            <p:spPr>
              <a:xfrm>
                <a:off x="6003300" y="1009150"/>
                <a:ext cx="82175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2907" extrusionOk="0">
                    <a:moveTo>
                      <a:pt x="584" y="1"/>
                    </a:moveTo>
                    <a:cubicBezTo>
                      <a:pt x="410" y="1"/>
                      <a:pt x="239" y="91"/>
                      <a:pt x="145" y="253"/>
                    </a:cubicBezTo>
                    <a:cubicBezTo>
                      <a:pt x="0" y="498"/>
                      <a:pt x="84" y="813"/>
                      <a:pt x="330" y="954"/>
                    </a:cubicBezTo>
                    <a:cubicBezTo>
                      <a:pt x="1073" y="1392"/>
                      <a:pt x="1716" y="1984"/>
                      <a:pt x="2214" y="2690"/>
                    </a:cubicBezTo>
                    <a:cubicBezTo>
                      <a:pt x="2309" y="2826"/>
                      <a:pt x="2465" y="2907"/>
                      <a:pt x="2632" y="2907"/>
                    </a:cubicBezTo>
                    <a:cubicBezTo>
                      <a:pt x="3045" y="2907"/>
                      <a:pt x="3287" y="2442"/>
                      <a:pt x="3048" y="2103"/>
                    </a:cubicBezTo>
                    <a:cubicBezTo>
                      <a:pt x="2467" y="1278"/>
                      <a:pt x="1716" y="586"/>
                      <a:pt x="847" y="74"/>
                    </a:cubicBezTo>
                    <a:cubicBezTo>
                      <a:pt x="764" y="24"/>
                      <a:pt x="674" y="1"/>
                      <a:pt x="58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4"/>
              <p:cNvSpPr/>
              <p:nvPr/>
            </p:nvSpPr>
            <p:spPr>
              <a:xfrm>
                <a:off x="6075900" y="1083300"/>
                <a:ext cx="37800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1478" extrusionOk="0">
                    <a:moveTo>
                      <a:pt x="582" y="1"/>
                    </a:moveTo>
                    <a:cubicBezTo>
                      <a:pt x="490" y="1"/>
                      <a:pt x="396" y="26"/>
                      <a:pt x="312" y="79"/>
                    </a:cubicBezTo>
                    <a:cubicBezTo>
                      <a:pt x="72" y="228"/>
                      <a:pt x="0" y="543"/>
                      <a:pt x="150" y="781"/>
                    </a:cubicBezTo>
                    <a:lnTo>
                      <a:pt x="434" y="1237"/>
                    </a:lnTo>
                    <a:cubicBezTo>
                      <a:pt x="527" y="1386"/>
                      <a:pt x="692" y="1476"/>
                      <a:pt x="867" y="1476"/>
                    </a:cubicBezTo>
                    <a:lnTo>
                      <a:pt x="867" y="1477"/>
                    </a:lnTo>
                    <a:cubicBezTo>
                      <a:pt x="1267" y="1476"/>
                      <a:pt x="1511" y="1036"/>
                      <a:pt x="1299" y="696"/>
                    </a:cubicBezTo>
                    <a:lnTo>
                      <a:pt x="1015" y="241"/>
                    </a:lnTo>
                    <a:cubicBezTo>
                      <a:pt x="918" y="86"/>
                      <a:pt x="752" y="1"/>
                      <a:pt x="58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4"/>
              <p:cNvSpPr/>
              <p:nvPr/>
            </p:nvSpPr>
            <p:spPr>
              <a:xfrm>
                <a:off x="6172025" y="1256500"/>
                <a:ext cx="5517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052" extrusionOk="0">
                    <a:moveTo>
                      <a:pt x="588" y="1"/>
                    </a:moveTo>
                    <a:cubicBezTo>
                      <a:pt x="412" y="1"/>
                      <a:pt x="240" y="92"/>
                      <a:pt x="146" y="256"/>
                    </a:cubicBezTo>
                    <a:cubicBezTo>
                      <a:pt x="0" y="506"/>
                      <a:pt x="93" y="827"/>
                      <a:pt x="349" y="962"/>
                    </a:cubicBezTo>
                    <a:cubicBezTo>
                      <a:pt x="679" y="1154"/>
                      <a:pt x="948" y="1436"/>
                      <a:pt x="1125" y="1775"/>
                    </a:cubicBezTo>
                    <a:cubicBezTo>
                      <a:pt x="1212" y="1944"/>
                      <a:pt x="1387" y="2050"/>
                      <a:pt x="1578" y="2050"/>
                    </a:cubicBezTo>
                    <a:lnTo>
                      <a:pt x="1578" y="2052"/>
                    </a:lnTo>
                    <a:cubicBezTo>
                      <a:pt x="1959" y="2052"/>
                      <a:pt x="2206" y="1647"/>
                      <a:pt x="2031" y="1308"/>
                    </a:cubicBezTo>
                    <a:cubicBezTo>
                      <a:pt x="1765" y="796"/>
                      <a:pt x="1359" y="369"/>
                      <a:pt x="860" y="80"/>
                    </a:cubicBezTo>
                    <a:cubicBezTo>
                      <a:pt x="775" y="26"/>
                      <a:pt x="681" y="1"/>
                      <a:pt x="588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4"/>
              <p:cNvSpPr/>
              <p:nvPr/>
            </p:nvSpPr>
            <p:spPr>
              <a:xfrm>
                <a:off x="6209875" y="1309050"/>
                <a:ext cx="3667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1581" extrusionOk="0">
                    <a:moveTo>
                      <a:pt x="582" y="0"/>
                    </a:moveTo>
                    <a:cubicBezTo>
                      <a:pt x="509" y="0"/>
                      <a:pt x="435" y="16"/>
                      <a:pt x="364" y="50"/>
                    </a:cubicBezTo>
                    <a:cubicBezTo>
                      <a:pt x="108" y="170"/>
                      <a:pt x="1" y="475"/>
                      <a:pt x="121" y="729"/>
                    </a:cubicBezTo>
                    <a:lnTo>
                      <a:pt x="385" y="1287"/>
                    </a:lnTo>
                    <a:cubicBezTo>
                      <a:pt x="469" y="1467"/>
                      <a:pt x="648" y="1580"/>
                      <a:pt x="847" y="1580"/>
                    </a:cubicBezTo>
                    <a:cubicBezTo>
                      <a:pt x="1221" y="1579"/>
                      <a:pt x="1466" y="1189"/>
                      <a:pt x="1308" y="850"/>
                    </a:cubicBezTo>
                    <a:lnTo>
                      <a:pt x="1043" y="292"/>
                    </a:lnTo>
                    <a:cubicBezTo>
                      <a:pt x="955" y="108"/>
                      <a:pt x="773" y="0"/>
                      <a:pt x="582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4"/>
              <p:cNvSpPr/>
              <p:nvPr/>
            </p:nvSpPr>
            <p:spPr>
              <a:xfrm>
                <a:off x="5737825" y="1790725"/>
                <a:ext cx="102325" cy="87550"/>
              </a:xfrm>
              <a:custGeom>
                <a:avLst/>
                <a:gdLst/>
                <a:ahLst/>
                <a:cxnLst/>
                <a:rect l="l" t="t" r="r" b="b"/>
                <a:pathLst>
                  <a:path w="4093" h="3502" extrusionOk="0">
                    <a:moveTo>
                      <a:pt x="3422" y="1"/>
                    </a:moveTo>
                    <a:lnTo>
                      <a:pt x="0" y="896"/>
                    </a:lnTo>
                    <a:cubicBezTo>
                      <a:pt x="222" y="1318"/>
                      <a:pt x="230" y="1695"/>
                      <a:pt x="355" y="2157"/>
                    </a:cubicBezTo>
                    <a:cubicBezTo>
                      <a:pt x="480" y="2619"/>
                      <a:pt x="698" y="3096"/>
                      <a:pt x="1116" y="3330"/>
                    </a:cubicBezTo>
                    <a:cubicBezTo>
                      <a:pt x="1350" y="3462"/>
                      <a:pt x="1621" y="3502"/>
                      <a:pt x="1893" y="3502"/>
                    </a:cubicBezTo>
                    <a:cubicBezTo>
                      <a:pt x="1984" y="3502"/>
                      <a:pt x="2076" y="3497"/>
                      <a:pt x="2166" y="3490"/>
                    </a:cubicBezTo>
                    <a:cubicBezTo>
                      <a:pt x="2764" y="3441"/>
                      <a:pt x="3400" y="3257"/>
                      <a:pt x="3754" y="2775"/>
                    </a:cubicBezTo>
                    <a:cubicBezTo>
                      <a:pt x="4047" y="2379"/>
                      <a:pt x="4093" y="1842"/>
                      <a:pt x="3991" y="1361"/>
                    </a:cubicBezTo>
                    <a:cubicBezTo>
                      <a:pt x="3888" y="878"/>
                      <a:pt x="3654" y="436"/>
                      <a:pt x="3422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4"/>
              <p:cNvSpPr/>
              <p:nvPr/>
            </p:nvSpPr>
            <p:spPr>
              <a:xfrm>
                <a:off x="5723125" y="1777975"/>
                <a:ext cx="130575" cy="113075"/>
              </a:xfrm>
              <a:custGeom>
                <a:avLst/>
                <a:gdLst/>
                <a:ahLst/>
                <a:cxnLst/>
                <a:rect l="l" t="t" r="r" b="b"/>
                <a:pathLst>
                  <a:path w="5223" h="4523" extrusionOk="0">
                    <a:moveTo>
                      <a:pt x="4009" y="0"/>
                    </a:moveTo>
                    <a:cubicBezTo>
                      <a:pt x="3928" y="0"/>
                      <a:pt x="3846" y="20"/>
                      <a:pt x="3770" y="60"/>
                    </a:cubicBezTo>
                    <a:cubicBezTo>
                      <a:pt x="3521" y="193"/>
                      <a:pt x="3427" y="502"/>
                      <a:pt x="3559" y="751"/>
                    </a:cubicBezTo>
                    <a:cubicBezTo>
                      <a:pt x="3771" y="1149"/>
                      <a:pt x="3991" y="1562"/>
                      <a:pt x="4079" y="1977"/>
                    </a:cubicBezTo>
                    <a:cubicBezTo>
                      <a:pt x="4164" y="2374"/>
                      <a:pt x="4110" y="2740"/>
                      <a:pt x="3932" y="2983"/>
                    </a:cubicBezTo>
                    <a:cubicBezTo>
                      <a:pt x="3667" y="3342"/>
                      <a:pt x="3124" y="3457"/>
                      <a:pt x="2713" y="3491"/>
                    </a:cubicBezTo>
                    <a:cubicBezTo>
                      <a:pt x="2629" y="3498"/>
                      <a:pt x="2551" y="3501"/>
                      <a:pt x="2479" y="3501"/>
                    </a:cubicBezTo>
                    <a:cubicBezTo>
                      <a:pt x="2250" y="3501"/>
                      <a:pt x="2080" y="3467"/>
                      <a:pt x="1954" y="3395"/>
                    </a:cubicBezTo>
                    <a:cubicBezTo>
                      <a:pt x="1730" y="3269"/>
                      <a:pt x="1555" y="2980"/>
                      <a:pt x="1436" y="2534"/>
                    </a:cubicBezTo>
                    <a:cubicBezTo>
                      <a:pt x="1399" y="2399"/>
                      <a:pt x="1374" y="2272"/>
                      <a:pt x="1348" y="2137"/>
                    </a:cubicBezTo>
                    <a:cubicBezTo>
                      <a:pt x="1287" y="1832"/>
                      <a:pt x="1224" y="1519"/>
                      <a:pt x="1040" y="1167"/>
                    </a:cubicBezTo>
                    <a:cubicBezTo>
                      <a:pt x="949" y="990"/>
                      <a:pt x="770" y="889"/>
                      <a:pt x="584" y="889"/>
                    </a:cubicBezTo>
                    <a:cubicBezTo>
                      <a:pt x="504" y="889"/>
                      <a:pt x="423" y="908"/>
                      <a:pt x="347" y="948"/>
                    </a:cubicBezTo>
                    <a:cubicBezTo>
                      <a:pt x="95" y="1080"/>
                      <a:pt x="1" y="1392"/>
                      <a:pt x="136" y="1642"/>
                    </a:cubicBezTo>
                    <a:cubicBezTo>
                      <a:pt x="251" y="1862"/>
                      <a:pt x="294" y="2071"/>
                      <a:pt x="345" y="2336"/>
                    </a:cubicBezTo>
                    <a:cubicBezTo>
                      <a:pt x="373" y="2474"/>
                      <a:pt x="404" y="2631"/>
                      <a:pt x="450" y="2801"/>
                    </a:cubicBezTo>
                    <a:cubicBezTo>
                      <a:pt x="644" y="3520"/>
                      <a:pt x="983" y="4019"/>
                      <a:pt x="1453" y="4284"/>
                    </a:cubicBezTo>
                    <a:cubicBezTo>
                      <a:pt x="1793" y="4475"/>
                      <a:pt x="2166" y="4522"/>
                      <a:pt x="2479" y="4522"/>
                    </a:cubicBezTo>
                    <a:cubicBezTo>
                      <a:pt x="2594" y="4522"/>
                      <a:pt x="2701" y="4515"/>
                      <a:pt x="2796" y="4508"/>
                    </a:cubicBezTo>
                    <a:cubicBezTo>
                      <a:pt x="3687" y="4436"/>
                      <a:pt x="4364" y="4118"/>
                      <a:pt x="4754" y="3588"/>
                    </a:cubicBezTo>
                    <a:cubicBezTo>
                      <a:pt x="5105" y="3111"/>
                      <a:pt x="5222" y="2446"/>
                      <a:pt x="5078" y="1765"/>
                    </a:cubicBezTo>
                    <a:cubicBezTo>
                      <a:pt x="4960" y="1208"/>
                      <a:pt x="4694" y="711"/>
                      <a:pt x="4460" y="271"/>
                    </a:cubicBezTo>
                    <a:cubicBezTo>
                      <a:pt x="4368" y="99"/>
                      <a:pt x="4192" y="0"/>
                      <a:pt x="400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4"/>
              <p:cNvSpPr/>
              <p:nvPr/>
            </p:nvSpPr>
            <p:spPr>
              <a:xfrm>
                <a:off x="5577950" y="1766250"/>
                <a:ext cx="28160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11264" h="2330" extrusionOk="0">
                    <a:moveTo>
                      <a:pt x="10680" y="0"/>
                    </a:moveTo>
                    <a:cubicBezTo>
                      <a:pt x="10597" y="0"/>
                      <a:pt x="10512" y="21"/>
                      <a:pt x="10433" y="64"/>
                    </a:cubicBezTo>
                    <a:cubicBezTo>
                      <a:pt x="8945" y="888"/>
                      <a:pt x="7227" y="1302"/>
                      <a:pt x="5510" y="1302"/>
                    </a:cubicBezTo>
                    <a:cubicBezTo>
                      <a:pt x="3879" y="1302"/>
                      <a:pt x="2250" y="929"/>
                      <a:pt x="819" y="181"/>
                    </a:cubicBezTo>
                    <a:cubicBezTo>
                      <a:pt x="744" y="141"/>
                      <a:pt x="663" y="122"/>
                      <a:pt x="583" y="122"/>
                    </a:cubicBezTo>
                    <a:cubicBezTo>
                      <a:pt x="400" y="122"/>
                      <a:pt x="222" y="222"/>
                      <a:pt x="130" y="396"/>
                    </a:cubicBezTo>
                    <a:cubicBezTo>
                      <a:pt x="1" y="646"/>
                      <a:pt x="97" y="955"/>
                      <a:pt x="347" y="1084"/>
                    </a:cubicBezTo>
                    <a:cubicBezTo>
                      <a:pt x="1907" y="1900"/>
                      <a:pt x="3689" y="2329"/>
                      <a:pt x="5512" y="2329"/>
                    </a:cubicBezTo>
                    <a:cubicBezTo>
                      <a:pt x="5559" y="2329"/>
                      <a:pt x="5606" y="2329"/>
                      <a:pt x="5653" y="2328"/>
                    </a:cubicBezTo>
                    <a:cubicBezTo>
                      <a:pt x="7524" y="2306"/>
                      <a:pt x="9349" y="1832"/>
                      <a:pt x="10928" y="956"/>
                    </a:cubicBezTo>
                    <a:cubicBezTo>
                      <a:pt x="11174" y="819"/>
                      <a:pt x="11263" y="509"/>
                      <a:pt x="11126" y="263"/>
                    </a:cubicBezTo>
                    <a:cubicBezTo>
                      <a:pt x="11033" y="95"/>
                      <a:pt x="10859" y="0"/>
                      <a:pt x="1068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4"/>
              <p:cNvSpPr/>
              <p:nvPr/>
            </p:nvSpPr>
            <p:spPr>
              <a:xfrm>
                <a:off x="5771325" y="1794775"/>
                <a:ext cx="37300" cy="5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2050" extrusionOk="0">
                    <a:moveTo>
                      <a:pt x="569" y="1"/>
                    </a:moveTo>
                    <a:cubicBezTo>
                      <a:pt x="518" y="1"/>
                      <a:pt x="465" y="9"/>
                      <a:pt x="413" y="26"/>
                    </a:cubicBezTo>
                    <a:cubicBezTo>
                      <a:pt x="148" y="111"/>
                      <a:pt x="1" y="392"/>
                      <a:pt x="80" y="658"/>
                    </a:cubicBezTo>
                    <a:lnTo>
                      <a:pt x="414" y="1694"/>
                    </a:lnTo>
                    <a:cubicBezTo>
                      <a:pt x="482" y="1905"/>
                      <a:pt x="678" y="2048"/>
                      <a:pt x="900" y="2048"/>
                    </a:cubicBezTo>
                    <a:lnTo>
                      <a:pt x="900" y="2049"/>
                    </a:lnTo>
                    <a:cubicBezTo>
                      <a:pt x="1246" y="2048"/>
                      <a:pt x="1492" y="1711"/>
                      <a:pt x="1386" y="1381"/>
                    </a:cubicBezTo>
                    <a:lnTo>
                      <a:pt x="1052" y="345"/>
                    </a:lnTo>
                    <a:cubicBezTo>
                      <a:pt x="979" y="134"/>
                      <a:pt x="782" y="1"/>
                      <a:pt x="569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3" name="Google Shape;323;p34"/>
          <p:cNvGrpSpPr/>
          <p:nvPr/>
        </p:nvGrpSpPr>
        <p:grpSpPr>
          <a:xfrm>
            <a:off x="1554592" y="680493"/>
            <a:ext cx="789270" cy="636762"/>
            <a:chOff x="2593035" y="1538755"/>
            <a:chExt cx="382621" cy="308688"/>
          </a:xfrm>
        </p:grpSpPr>
        <p:sp>
          <p:nvSpPr>
            <p:cNvPr id="324" name="Google Shape;324;p34"/>
            <p:cNvSpPr/>
            <p:nvPr/>
          </p:nvSpPr>
          <p:spPr>
            <a:xfrm>
              <a:off x="2817162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0" y="365"/>
                  </a:cubicBezTo>
                  <a:cubicBezTo>
                    <a:pt x="174" y="409"/>
                    <a:pt x="227" y="428"/>
                    <a:pt x="280" y="428"/>
                  </a:cubicBezTo>
                  <a:cubicBezTo>
                    <a:pt x="390" y="428"/>
                    <a:pt x="495" y="343"/>
                    <a:pt x="495" y="216"/>
                  </a:cubicBezTo>
                  <a:cubicBezTo>
                    <a:pt x="495" y="96"/>
                    <a:pt x="399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2599082" y="1658869"/>
              <a:ext cx="221876" cy="183024"/>
            </a:xfrm>
            <a:custGeom>
              <a:avLst/>
              <a:gdLst/>
              <a:ahLst/>
              <a:cxnLst/>
              <a:rect l="l" t="t" r="r" b="b"/>
              <a:pathLst>
                <a:path w="8475" h="6991" extrusionOk="0">
                  <a:moveTo>
                    <a:pt x="4454" y="1"/>
                  </a:moveTo>
                  <a:lnTo>
                    <a:pt x="221" y="4233"/>
                  </a:lnTo>
                  <a:cubicBezTo>
                    <a:pt x="0" y="4454"/>
                    <a:pt x="0" y="4814"/>
                    <a:pt x="221" y="5035"/>
                  </a:cubicBezTo>
                  <a:lnTo>
                    <a:pt x="1922" y="6741"/>
                  </a:lnTo>
                  <a:cubicBezTo>
                    <a:pt x="2081" y="6899"/>
                    <a:pt x="2297" y="6990"/>
                    <a:pt x="2523" y="6990"/>
                  </a:cubicBezTo>
                  <a:lnTo>
                    <a:pt x="5150" y="6990"/>
                  </a:lnTo>
                  <a:cubicBezTo>
                    <a:pt x="5376" y="6990"/>
                    <a:pt x="5592" y="6899"/>
                    <a:pt x="5751" y="6741"/>
                  </a:cubicBezTo>
                  <a:lnTo>
                    <a:pt x="8475" y="4021"/>
                  </a:lnTo>
                  <a:lnTo>
                    <a:pt x="4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2633666" y="1748404"/>
              <a:ext cx="187292" cy="93358"/>
            </a:xfrm>
            <a:custGeom>
              <a:avLst/>
              <a:gdLst/>
              <a:ahLst/>
              <a:cxnLst/>
              <a:rect l="l" t="t" r="r" b="b"/>
              <a:pathLst>
                <a:path w="7154" h="3566" extrusionOk="0">
                  <a:moveTo>
                    <a:pt x="6553" y="1"/>
                  </a:moveTo>
                  <a:lnTo>
                    <a:pt x="4329" y="2220"/>
                  </a:lnTo>
                  <a:cubicBezTo>
                    <a:pt x="4012" y="2538"/>
                    <a:pt x="3575" y="2715"/>
                    <a:pt x="3128" y="2715"/>
                  </a:cubicBezTo>
                  <a:lnTo>
                    <a:pt x="1" y="2715"/>
                  </a:lnTo>
                  <a:lnTo>
                    <a:pt x="601" y="3316"/>
                  </a:lnTo>
                  <a:cubicBezTo>
                    <a:pt x="760" y="3474"/>
                    <a:pt x="976" y="3566"/>
                    <a:pt x="1202" y="3566"/>
                  </a:cubicBezTo>
                  <a:lnTo>
                    <a:pt x="3829" y="3566"/>
                  </a:lnTo>
                  <a:cubicBezTo>
                    <a:pt x="4055" y="3566"/>
                    <a:pt x="4267" y="3474"/>
                    <a:pt x="4430" y="3316"/>
                  </a:cubicBezTo>
                  <a:lnTo>
                    <a:pt x="7154" y="601"/>
                  </a:lnTo>
                  <a:lnTo>
                    <a:pt x="6553" y="1"/>
                  </a:lnTo>
                  <a:close/>
                </a:path>
              </a:pathLst>
            </a:cu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4"/>
            <p:cNvSpPr/>
            <p:nvPr/>
          </p:nvSpPr>
          <p:spPr>
            <a:xfrm>
              <a:off x="2715662" y="1544357"/>
              <a:ext cx="221273" cy="219807"/>
            </a:xfrm>
            <a:custGeom>
              <a:avLst/>
              <a:gdLst/>
              <a:ahLst/>
              <a:cxnLst/>
              <a:rect l="l" t="t" r="r" b="b"/>
              <a:pathLst>
                <a:path w="8452" h="8396" extrusionOk="0">
                  <a:moveTo>
                    <a:pt x="4610" y="0"/>
                  </a:moveTo>
                  <a:cubicBezTo>
                    <a:pt x="4465" y="0"/>
                    <a:pt x="4320" y="56"/>
                    <a:pt x="4209" y="166"/>
                  </a:cubicBezTo>
                  <a:lnTo>
                    <a:pt x="1" y="4375"/>
                  </a:lnTo>
                  <a:lnTo>
                    <a:pt x="4022" y="8395"/>
                  </a:lnTo>
                  <a:lnTo>
                    <a:pt x="8230" y="4187"/>
                  </a:lnTo>
                  <a:cubicBezTo>
                    <a:pt x="8451" y="3961"/>
                    <a:pt x="8451" y="3606"/>
                    <a:pt x="8230" y="3380"/>
                  </a:cubicBezTo>
                  <a:lnTo>
                    <a:pt x="5011" y="166"/>
                  </a:lnTo>
                  <a:cubicBezTo>
                    <a:pt x="4901" y="56"/>
                    <a:pt x="4756" y="0"/>
                    <a:pt x="46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2593035" y="1538755"/>
              <a:ext cx="350053" cy="308531"/>
            </a:xfrm>
            <a:custGeom>
              <a:avLst/>
              <a:gdLst/>
              <a:ahLst/>
              <a:cxnLst/>
              <a:rect l="l" t="t" r="r" b="b"/>
              <a:pathLst>
                <a:path w="13371" h="11785" extrusionOk="0">
                  <a:moveTo>
                    <a:pt x="9294" y="425"/>
                  </a:moveTo>
                  <a:cubicBezTo>
                    <a:pt x="9386" y="425"/>
                    <a:pt x="9477" y="459"/>
                    <a:pt x="9546" y="529"/>
                  </a:cubicBezTo>
                  <a:lnTo>
                    <a:pt x="11641" y="2628"/>
                  </a:lnTo>
                  <a:lnTo>
                    <a:pt x="12760" y="3748"/>
                  </a:lnTo>
                  <a:cubicBezTo>
                    <a:pt x="12900" y="3887"/>
                    <a:pt x="12900" y="4108"/>
                    <a:pt x="12760" y="4247"/>
                  </a:cubicBezTo>
                  <a:lnTo>
                    <a:pt x="8706" y="8307"/>
                  </a:lnTo>
                  <a:lnTo>
                    <a:pt x="4987" y="4589"/>
                  </a:lnTo>
                  <a:lnTo>
                    <a:pt x="9042" y="529"/>
                  </a:lnTo>
                  <a:cubicBezTo>
                    <a:pt x="9112" y="459"/>
                    <a:pt x="9203" y="425"/>
                    <a:pt x="9294" y="425"/>
                  </a:cubicBezTo>
                  <a:close/>
                  <a:moveTo>
                    <a:pt x="9297" y="1"/>
                  </a:moveTo>
                  <a:cubicBezTo>
                    <a:pt x="9090" y="1"/>
                    <a:pt x="8893" y="82"/>
                    <a:pt x="8744" y="231"/>
                  </a:cubicBezTo>
                  <a:lnTo>
                    <a:pt x="4536" y="4435"/>
                  </a:lnTo>
                  <a:lnTo>
                    <a:pt x="303" y="8667"/>
                  </a:lnTo>
                  <a:cubicBezTo>
                    <a:pt x="1" y="8975"/>
                    <a:pt x="1" y="9469"/>
                    <a:pt x="303" y="9772"/>
                  </a:cubicBezTo>
                  <a:lnTo>
                    <a:pt x="2004" y="11473"/>
                  </a:lnTo>
                  <a:cubicBezTo>
                    <a:pt x="2206" y="11674"/>
                    <a:pt x="2475" y="11785"/>
                    <a:pt x="2758" y="11785"/>
                  </a:cubicBezTo>
                  <a:lnTo>
                    <a:pt x="7995" y="11785"/>
                  </a:lnTo>
                  <a:cubicBezTo>
                    <a:pt x="8277" y="11785"/>
                    <a:pt x="8278" y="11362"/>
                    <a:pt x="7999" y="11362"/>
                  </a:cubicBezTo>
                  <a:cubicBezTo>
                    <a:pt x="7998" y="11362"/>
                    <a:pt x="7996" y="11362"/>
                    <a:pt x="7995" y="11362"/>
                  </a:cubicBezTo>
                  <a:lnTo>
                    <a:pt x="2758" y="11362"/>
                  </a:lnTo>
                  <a:cubicBezTo>
                    <a:pt x="2585" y="11362"/>
                    <a:pt x="2422" y="11295"/>
                    <a:pt x="2302" y="11175"/>
                  </a:cubicBezTo>
                  <a:lnTo>
                    <a:pt x="601" y="9474"/>
                  </a:lnTo>
                  <a:cubicBezTo>
                    <a:pt x="462" y="9335"/>
                    <a:pt x="462" y="9109"/>
                    <a:pt x="601" y="8975"/>
                  </a:cubicBezTo>
                  <a:lnTo>
                    <a:pt x="4685" y="4886"/>
                  </a:lnTo>
                  <a:lnTo>
                    <a:pt x="8403" y="8609"/>
                  </a:lnTo>
                  <a:lnTo>
                    <a:pt x="6429" y="10584"/>
                  </a:lnTo>
                  <a:cubicBezTo>
                    <a:pt x="6246" y="10734"/>
                    <a:pt x="6399" y="10966"/>
                    <a:pt x="6570" y="10966"/>
                  </a:cubicBezTo>
                  <a:cubicBezTo>
                    <a:pt x="6624" y="10966"/>
                    <a:pt x="6679" y="10943"/>
                    <a:pt x="6726" y="10887"/>
                  </a:cubicBezTo>
                  <a:lnTo>
                    <a:pt x="13063" y="4550"/>
                  </a:lnTo>
                  <a:cubicBezTo>
                    <a:pt x="13370" y="4247"/>
                    <a:pt x="13370" y="3748"/>
                    <a:pt x="13063" y="3445"/>
                  </a:cubicBezTo>
                  <a:lnTo>
                    <a:pt x="10858" y="1240"/>
                  </a:lnTo>
                  <a:lnTo>
                    <a:pt x="9849" y="231"/>
                  </a:lnTo>
                  <a:cubicBezTo>
                    <a:pt x="9700" y="82"/>
                    <a:pt x="9503" y="1"/>
                    <a:pt x="92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2861694" y="1836212"/>
              <a:ext cx="37254" cy="11205"/>
            </a:xfrm>
            <a:custGeom>
              <a:avLst/>
              <a:gdLst/>
              <a:ahLst/>
              <a:cxnLst/>
              <a:rect l="l" t="t" r="r" b="b"/>
              <a:pathLst>
                <a:path w="1423" h="428" extrusionOk="0">
                  <a:moveTo>
                    <a:pt x="289" y="0"/>
                  </a:moveTo>
                  <a:cubicBezTo>
                    <a:pt x="0" y="0"/>
                    <a:pt x="0" y="428"/>
                    <a:pt x="289" y="428"/>
                  </a:cubicBezTo>
                  <a:lnTo>
                    <a:pt x="1139" y="428"/>
                  </a:lnTo>
                  <a:cubicBezTo>
                    <a:pt x="1422" y="428"/>
                    <a:pt x="1422" y="0"/>
                    <a:pt x="11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2962670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1" y="365"/>
                  </a:cubicBezTo>
                  <a:cubicBezTo>
                    <a:pt x="174" y="409"/>
                    <a:pt x="228" y="428"/>
                    <a:pt x="280" y="428"/>
                  </a:cubicBezTo>
                  <a:cubicBezTo>
                    <a:pt x="390" y="428"/>
                    <a:pt x="496" y="343"/>
                    <a:pt x="496" y="216"/>
                  </a:cubicBezTo>
                  <a:cubicBezTo>
                    <a:pt x="496" y="96"/>
                    <a:pt x="400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2904943" y="1836212"/>
              <a:ext cx="41417" cy="11205"/>
            </a:xfrm>
            <a:custGeom>
              <a:avLst/>
              <a:gdLst/>
              <a:ahLst/>
              <a:cxnLst/>
              <a:rect l="l" t="t" r="r" b="b"/>
              <a:pathLst>
                <a:path w="1582" h="428" extrusionOk="0">
                  <a:moveTo>
                    <a:pt x="289" y="0"/>
                  </a:moveTo>
                  <a:cubicBezTo>
                    <a:pt x="1" y="0"/>
                    <a:pt x="1" y="428"/>
                    <a:pt x="289" y="428"/>
                  </a:cubicBezTo>
                  <a:lnTo>
                    <a:pt x="1298" y="428"/>
                  </a:lnTo>
                  <a:cubicBezTo>
                    <a:pt x="1581" y="428"/>
                    <a:pt x="1581" y="0"/>
                    <a:pt x="1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34"/>
          <p:cNvGrpSpPr/>
          <p:nvPr/>
        </p:nvGrpSpPr>
        <p:grpSpPr>
          <a:xfrm rot="618993">
            <a:off x="6949647" y="3377122"/>
            <a:ext cx="888104" cy="784755"/>
            <a:chOff x="6718053" y="3276654"/>
            <a:chExt cx="1351294" cy="1194043"/>
          </a:xfrm>
        </p:grpSpPr>
        <p:sp>
          <p:nvSpPr>
            <p:cNvPr id="333" name="Google Shape;333;p34"/>
            <p:cNvSpPr/>
            <p:nvPr/>
          </p:nvSpPr>
          <p:spPr>
            <a:xfrm rot="774075">
              <a:off x="6827735" y="3492268"/>
              <a:ext cx="1132949" cy="757200"/>
            </a:xfrm>
            <a:custGeom>
              <a:avLst/>
              <a:gdLst/>
              <a:ahLst/>
              <a:cxnLst/>
              <a:rect l="l" t="t" r="r" b="b"/>
              <a:pathLst>
                <a:path w="14197" h="9331" extrusionOk="0">
                  <a:moveTo>
                    <a:pt x="1" y="1"/>
                  </a:moveTo>
                  <a:lnTo>
                    <a:pt x="1" y="9032"/>
                  </a:lnTo>
                  <a:cubicBezTo>
                    <a:pt x="1" y="9196"/>
                    <a:pt x="135" y="9330"/>
                    <a:pt x="299" y="9330"/>
                  </a:cubicBezTo>
                  <a:lnTo>
                    <a:pt x="14197" y="9330"/>
                  </a:lnTo>
                  <a:lnTo>
                    <a:pt x="14197" y="299"/>
                  </a:lnTo>
                  <a:cubicBezTo>
                    <a:pt x="14197" y="135"/>
                    <a:pt x="14062" y="1"/>
                    <a:pt x="13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4"/>
            <p:cNvSpPr/>
            <p:nvPr/>
          </p:nvSpPr>
          <p:spPr>
            <a:xfrm rot="774158">
              <a:off x="6748465" y="4197891"/>
              <a:ext cx="1132292" cy="43313"/>
            </a:xfrm>
            <a:custGeom>
              <a:avLst/>
              <a:gdLst/>
              <a:ahLst/>
              <a:cxnLst/>
              <a:rect l="l" t="t" r="r" b="b"/>
              <a:pathLst>
                <a:path w="15254" h="10210" extrusionOk="0">
                  <a:moveTo>
                    <a:pt x="299" y="1"/>
                  </a:moveTo>
                  <a:cubicBezTo>
                    <a:pt x="130" y="1"/>
                    <a:pt x="1" y="135"/>
                    <a:pt x="1" y="299"/>
                  </a:cubicBezTo>
                  <a:lnTo>
                    <a:pt x="1" y="9907"/>
                  </a:lnTo>
                  <a:cubicBezTo>
                    <a:pt x="1" y="10075"/>
                    <a:pt x="130" y="10209"/>
                    <a:pt x="299" y="10209"/>
                  </a:cubicBezTo>
                  <a:lnTo>
                    <a:pt x="14951" y="10209"/>
                  </a:lnTo>
                  <a:cubicBezTo>
                    <a:pt x="15119" y="10209"/>
                    <a:pt x="15254" y="10075"/>
                    <a:pt x="15254" y="9907"/>
                  </a:cubicBezTo>
                  <a:lnTo>
                    <a:pt x="15254" y="9330"/>
                  </a:lnTo>
                  <a:lnTo>
                    <a:pt x="15254" y="299"/>
                  </a:lnTo>
                  <a:cubicBezTo>
                    <a:pt x="15254" y="135"/>
                    <a:pt x="15119" y="1"/>
                    <a:pt x="14951" y="1"/>
                  </a:cubicBezTo>
                  <a:close/>
                </a:path>
              </a:pathLst>
            </a:cu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4"/>
            <p:cNvSpPr/>
            <p:nvPr/>
          </p:nvSpPr>
          <p:spPr>
            <a:xfrm rot="774124">
              <a:off x="6960464" y="3413891"/>
              <a:ext cx="900489" cy="769324"/>
            </a:xfrm>
            <a:custGeom>
              <a:avLst/>
              <a:gdLst/>
              <a:ahLst/>
              <a:cxnLst/>
              <a:rect l="l" t="t" r="r" b="b"/>
              <a:pathLst>
                <a:path w="12131" h="10364" extrusionOk="0">
                  <a:moveTo>
                    <a:pt x="3020" y="0"/>
                  </a:moveTo>
                  <a:cubicBezTo>
                    <a:pt x="2134" y="0"/>
                    <a:pt x="1115" y="161"/>
                    <a:pt x="48" y="640"/>
                  </a:cubicBezTo>
                  <a:cubicBezTo>
                    <a:pt x="19" y="654"/>
                    <a:pt x="0" y="678"/>
                    <a:pt x="0" y="707"/>
                  </a:cubicBezTo>
                  <a:lnTo>
                    <a:pt x="0" y="10248"/>
                  </a:lnTo>
                  <a:cubicBezTo>
                    <a:pt x="0" y="10291"/>
                    <a:pt x="39" y="10325"/>
                    <a:pt x="80" y="10325"/>
                  </a:cubicBezTo>
                  <a:cubicBezTo>
                    <a:pt x="88" y="10325"/>
                    <a:pt x="97" y="10323"/>
                    <a:pt x="106" y="10320"/>
                  </a:cubicBezTo>
                  <a:cubicBezTo>
                    <a:pt x="1153" y="9860"/>
                    <a:pt x="2151" y="9705"/>
                    <a:pt x="3021" y="9705"/>
                  </a:cubicBezTo>
                  <a:cubicBezTo>
                    <a:pt x="4815" y="9705"/>
                    <a:pt x="6063" y="10363"/>
                    <a:pt x="6063" y="10363"/>
                  </a:cubicBezTo>
                  <a:cubicBezTo>
                    <a:pt x="6063" y="10363"/>
                    <a:pt x="7313" y="9705"/>
                    <a:pt x="9108" y="9705"/>
                  </a:cubicBezTo>
                  <a:cubicBezTo>
                    <a:pt x="9979" y="9705"/>
                    <a:pt x="10978" y="9860"/>
                    <a:pt x="12025" y="10320"/>
                  </a:cubicBezTo>
                  <a:cubicBezTo>
                    <a:pt x="12033" y="10323"/>
                    <a:pt x="12042" y="10325"/>
                    <a:pt x="12051" y="10325"/>
                  </a:cubicBezTo>
                  <a:cubicBezTo>
                    <a:pt x="12092" y="10325"/>
                    <a:pt x="12131" y="10291"/>
                    <a:pt x="12131" y="10248"/>
                  </a:cubicBezTo>
                  <a:lnTo>
                    <a:pt x="12131" y="707"/>
                  </a:lnTo>
                  <a:cubicBezTo>
                    <a:pt x="12131" y="678"/>
                    <a:pt x="12111" y="654"/>
                    <a:pt x="12087" y="640"/>
                  </a:cubicBezTo>
                  <a:cubicBezTo>
                    <a:pt x="11021" y="161"/>
                    <a:pt x="10002" y="0"/>
                    <a:pt x="9115" y="0"/>
                  </a:cubicBezTo>
                  <a:cubicBezTo>
                    <a:pt x="7319" y="0"/>
                    <a:pt x="6068" y="659"/>
                    <a:pt x="6068" y="659"/>
                  </a:cubicBezTo>
                  <a:cubicBezTo>
                    <a:pt x="6068" y="659"/>
                    <a:pt x="4816" y="0"/>
                    <a:pt x="3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 rot="774124">
              <a:off x="7006765" y="3418904"/>
              <a:ext cx="860924" cy="704966"/>
            </a:xfrm>
            <a:custGeom>
              <a:avLst/>
              <a:gdLst/>
              <a:ahLst/>
              <a:cxnLst/>
              <a:rect l="l" t="t" r="r" b="b"/>
              <a:pathLst>
                <a:path w="11598" h="9497" extrusionOk="0">
                  <a:moveTo>
                    <a:pt x="8582" y="1"/>
                  </a:moveTo>
                  <a:cubicBezTo>
                    <a:pt x="6786" y="1"/>
                    <a:pt x="5535" y="662"/>
                    <a:pt x="5535" y="662"/>
                  </a:cubicBezTo>
                  <a:cubicBezTo>
                    <a:pt x="5535" y="662"/>
                    <a:pt x="4284" y="2"/>
                    <a:pt x="2487" y="2"/>
                  </a:cubicBezTo>
                  <a:cubicBezTo>
                    <a:pt x="1741" y="2"/>
                    <a:pt x="902" y="115"/>
                    <a:pt x="20" y="436"/>
                  </a:cubicBezTo>
                  <a:lnTo>
                    <a:pt x="1" y="446"/>
                  </a:lnTo>
                  <a:lnTo>
                    <a:pt x="1" y="9377"/>
                  </a:lnTo>
                  <a:cubicBezTo>
                    <a:pt x="1" y="9420"/>
                    <a:pt x="36" y="9454"/>
                    <a:pt x="78" y="9454"/>
                  </a:cubicBezTo>
                  <a:cubicBezTo>
                    <a:pt x="87" y="9454"/>
                    <a:pt x="97" y="9452"/>
                    <a:pt x="106" y="9449"/>
                  </a:cubicBezTo>
                  <a:cubicBezTo>
                    <a:pt x="1151" y="8990"/>
                    <a:pt x="2091" y="8835"/>
                    <a:pt x="2884" y="8835"/>
                  </a:cubicBezTo>
                  <a:cubicBezTo>
                    <a:pt x="4524" y="8835"/>
                    <a:pt x="5535" y="9497"/>
                    <a:pt x="5535" y="9497"/>
                  </a:cubicBezTo>
                  <a:cubicBezTo>
                    <a:pt x="6630" y="9060"/>
                    <a:pt x="7802" y="8834"/>
                    <a:pt x="8979" y="8834"/>
                  </a:cubicBezTo>
                  <a:cubicBezTo>
                    <a:pt x="8993" y="8834"/>
                    <a:pt x="9007" y="8834"/>
                    <a:pt x="9021" y="8834"/>
                  </a:cubicBezTo>
                  <a:cubicBezTo>
                    <a:pt x="9900" y="8834"/>
                    <a:pt x="10770" y="8983"/>
                    <a:pt x="11598" y="9276"/>
                  </a:cubicBezTo>
                  <a:lnTo>
                    <a:pt x="11598" y="710"/>
                  </a:lnTo>
                  <a:cubicBezTo>
                    <a:pt x="11598" y="681"/>
                    <a:pt x="11583" y="653"/>
                    <a:pt x="11554" y="643"/>
                  </a:cubicBezTo>
                  <a:cubicBezTo>
                    <a:pt x="10488" y="162"/>
                    <a:pt x="9469" y="1"/>
                    <a:pt x="85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 rot="774124">
              <a:off x="7412345" y="3464985"/>
              <a:ext cx="450133" cy="704743"/>
            </a:xfrm>
            <a:custGeom>
              <a:avLst/>
              <a:gdLst/>
              <a:ahLst/>
              <a:cxnLst/>
              <a:rect l="l" t="t" r="r" b="b"/>
              <a:pathLst>
                <a:path w="6064" h="9494" extrusionOk="0">
                  <a:moveTo>
                    <a:pt x="3048" y="0"/>
                  </a:moveTo>
                  <a:cubicBezTo>
                    <a:pt x="1252" y="0"/>
                    <a:pt x="1" y="659"/>
                    <a:pt x="1" y="659"/>
                  </a:cubicBezTo>
                  <a:lnTo>
                    <a:pt x="1" y="9494"/>
                  </a:lnTo>
                  <a:cubicBezTo>
                    <a:pt x="1096" y="9057"/>
                    <a:pt x="2268" y="8831"/>
                    <a:pt x="3445" y="8831"/>
                  </a:cubicBezTo>
                  <a:cubicBezTo>
                    <a:pt x="3459" y="8831"/>
                    <a:pt x="3473" y="8831"/>
                    <a:pt x="3487" y="8831"/>
                  </a:cubicBezTo>
                  <a:cubicBezTo>
                    <a:pt x="4366" y="8831"/>
                    <a:pt x="5236" y="8980"/>
                    <a:pt x="6064" y="9273"/>
                  </a:cubicBezTo>
                  <a:lnTo>
                    <a:pt x="6064" y="707"/>
                  </a:lnTo>
                  <a:cubicBezTo>
                    <a:pt x="6064" y="678"/>
                    <a:pt x="6049" y="650"/>
                    <a:pt x="6020" y="640"/>
                  </a:cubicBezTo>
                  <a:cubicBezTo>
                    <a:pt x="4954" y="161"/>
                    <a:pt x="3935" y="0"/>
                    <a:pt x="30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 rot="774124">
              <a:off x="7310269" y="4151801"/>
              <a:ext cx="78907" cy="177039"/>
            </a:xfrm>
            <a:custGeom>
              <a:avLst/>
              <a:gdLst/>
              <a:ahLst/>
              <a:cxnLst/>
              <a:rect l="l" t="t" r="r" b="b"/>
              <a:pathLst>
                <a:path w="1063" h="2385" extrusionOk="0">
                  <a:moveTo>
                    <a:pt x="1063" y="0"/>
                  </a:moveTo>
                  <a:cubicBezTo>
                    <a:pt x="698" y="96"/>
                    <a:pt x="342" y="226"/>
                    <a:pt x="1" y="389"/>
                  </a:cubicBezTo>
                  <a:lnTo>
                    <a:pt x="1" y="2311"/>
                  </a:lnTo>
                  <a:cubicBezTo>
                    <a:pt x="1" y="2355"/>
                    <a:pt x="37" y="2385"/>
                    <a:pt x="75" y="2385"/>
                  </a:cubicBezTo>
                  <a:cubicBezTo>
                    <a:pt x="91" y="2385"/>
                    <a:pt x="107" y="2380"/>
                    <a:pt x="121" y="2368"/>
                  </a:cubicBezTo>
                  <a:lnTo>
                    <a:pt x="496" y="2066"/>
                  </a:lnTo>
                  <a:cubicBezTo>
                    <a:pt x="510" y="2056"/>
                    <a:pt x="527" y="2051"/>
                    <a:pt x="544" y="2051"/>
                  </a:cubicBezTo>
                  <a:cubicBezTo>
                    <a:pt x="561" y="2051"/>
                    <a:pt x="577" y="2056"/>
                    <a:pt x="592" y="2066"/>
                  </a:cubicBezTo>
                  <a:lnTo>
                    <a:pt x="943" y="2364"/>
                  </a:lnTo>
                  <a:cubicBezTo>
                    <a:pt x="957" y="2375"/>
                    <a:pt x="973" y="2380"/>
                    <a:pt x="988" y="2380"/>
                  </a:cubicBezTo>
                  <a:cubicBezTo>
                    <a:pt x="1027" y="2380"/>
                    <a:pt x="1063" y="2350"/>
                    <a:pt x="1063" y="2306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4"/>
            <p:cNvSpPr/>
            <p:nvPr/>
          </p:nvSpPr>
          <p:spPr>
            <a:xfrm rot="774132">
              <a:off x="6810239" y="3394844"/>
              <a:ext cx="1166922" cy="957663"/>
            </a:xfrm>
            <a:custGeom>
              <a:avLst/>
              <a:gdLst/>
              <a:ahLst/>
              <a:cxnLst/>
              <a:rect l="l" t="t" r="r" b="b"/>
              <a:pathLst>
                <a:path w="15720" h="12901" extrusionOk="0">
                  <a:moveTo>
                    <a:pt x="10912" y="464"/>
                  </a:moveTo>
                  <a:cubicBezTo>
                    <a:pt x="11744" y="464"/>
                    <a:pt x="12697" y="609"/>
                    <a:pt x="13692" y="1039"/>
                  </a:cubicBezTo>
                  <a:lnTo>
                    <a:pt x="13692" y="10244"/>
                  </a:lnTo>
                  <a:cubicBezTo>
                    <a:pt x="12790" y="9885"/>
                    <a:pt x="11837" y="9706"/>
                    <a:pt x="10885" y="9706"/>
                  </a:cubicBezTo>
                  <a:cubicBezTo>
                    <a:pt x="9936" y="9706"/>
                    <a:pt x="8987" y="9884"/>
                    <a:pt x="8090" y="10239"/>
                  </a:cubicBezTo>
                  <a:lnTo>
                    <a:pt x="8090" y="1034"/>
                  </a:lnTo>
                  <a:cubicBezTo>
                    <a:pt x="8438" y="880"/>
                    <a:pt x="9503" y="464"/>
                    <a:pt x="10912" y="464"/>
                  </a:cubicBezTo>
                  <a:close/>
                  <a:moveTo>
                    <a:pt x="4848" y="460"/>
                  </a:moveTo>
                  <a:cubicBezTo>
                    <a:pt x="5840" y="460"/>
                    <a:pt x="6799" y="664"/>
                    <a:pt x="7629" y="1034"/>
                  </a:cubicBezTo>
                  <a:cubicBezTo>
                    <a:pt x="7629" y="2187"/>
                    <a:pt x="7629" y="8894"/>
                    <a:pt x="7629" y="10239"/>
                  </a:cubicBezTo>
                  <a:cubicBezTo>
                    <a:pt x="6731" y="9883"/>
                    <a:pt x="5775" y="9705"/>
                    <a:pt x="4809" y="9705"/>
                  </a:cubicBezTo>
                  <a:cubicBezTo>
                    <a:pt x="3858" y="9705"/>
                    <a:pt x="2912" y="9888"/>
                    <a:pt x="2023" y="10244"/>
                  </a:cubicBezTo>
                  <a:lnTo>
                    <a:pt x="2023" y="5050"/>
                  </a:lnTo>
                  <a:cubicBezTo>
                    <a:pt x="2023" y="4897"/>
                    <a:pt x="1908" y="4820"/>
                    <a:pt x="1792" y="4820"/>
                  </a:cubicBezTo>
                  <a:cubicBezTo>
                    <a:pt x="1677" y="4820"/>
                    <a:pt x="1562" y="4897"/>
                    <a:pt x="1562" y="5050"/>
                  </a:cubicBezTo>
                  <a:lnTo>
                    <a:pt x="1562" y="10479"/>
                  </a:lnTo>
                  <a:cubicBezTo>
                    <a:pt x="1562" y="10647"/>
                    <a:pt x="1701" y="10786"/>
                    <a:pt x="1869" y="10786"/>
                  </a:cubicBezTo>
                  <a:cubicBezTo>
                    <a:pt x="1912" y="10786"/>
                    <a:pt x="1951" y="10777"/>
                    <a:pt x="1989" y="10762"/>
                  </a:cubicBezTo>
                  <a:cubicBezTo>
                    <a:pt x="2878" y="10368"/>
                    <a:pt x="3839" y="10167"/>
                    <a:pt x="4809" y="10167"/>
                  </a:cubicBezTo>
                  <a:cubicBezTo>
                    <a:pt x="5775" y="10167"/>
                    <a:pt x="6736" y="10364"/>
                    <a:pt x="7624" y="10743"/>
                  </a:cubicBezTo>
                  <a:lnTo>
                    <a:pt x="7624" y="11291"/>
                  </a:lnTo>
                  <a:lnTo>
                    <a:pt x="534" y="11291"/>
                  </a:lnTo>
                  <a:cubicBezTo>
                    <a:pt x="495" y="11291"/>
                    <a:pt x="462" y="11262"/>
                    <a:pt x="462" y="11219"/>
                  </a:cubicBezTo>
                  <a:lnTo>
                    <a:pt x="462" y="1611"/>
                  </a:lnTo>
                  <a:cubicBezTo>
                    <a:pt x="462" y="1572"/>
                    <a:pt x="495" y="1543"/>
                    <a:pt x="534" y="1543"/>
                  </a:cubicBezTo>
                  <a:lnTo>
                    <a:pt x="1562" y="1543"/>
                  </a:lnTo>
                  <a:lnTo>
                    <a:pt x="1562" y="4123"/>
                  </a:lnTo>
                  <a:cubicBezTo>
                    <a:pt x="1562" y="4277"/>
                    <a:pt x="1677" y="4354"/>
                    <a:pt x="1792" y="4354"/>
                  </a:cubicBezTo>
                  <a:cubicBezTo>
                    <a:pt x="1908" y="4354"/>
                    <a:pt x="2023" y="4277"/>
                    <a:pt x="2023" y="4123"/>
                  </a:cubicBezTo>
                  <a:lnTo>
                    <a:pt x="2023" y="1039"/>
                  </a:lnTo>
                  <a:cubicBezTo>
                    <a:pt x="2940" y="642"/>
                    <a:pt x="3909" y="460"/>
                    <a:pt x="4848" y="460"/>
                  </a:cubicBezTo>
                  <a:close/>
                  <a:moveTo>
                    <a:pt x="8686" y="10517"/>
                  </a:moveTo>
                  <a:lnTo>
                    <a:pt x="8686" y="12175"/>
                  </a:lnTo>
                  <a:lnTo>
                    <a:pt x="8542" y="12059"/>
                  </a:lnTo>
                  <a:cubicBezTo>
                    <a:pt x="8500" y="12023"/>
                    <a:pt x="8449" y="12005"/>
                    <a:pt x="8397" y="12005"/>
                  </a:cubicBezTo>
                  <a:cubicBezTo>
                    <a:pt x="8347" y="12005"/>
                    <a:pt x="8296" y="12022"/>
                    <a:pt x="8254" y="12055"/>
                  </a:cubicBezTo>
                  <a:lnTo>
                    <a:pt x="8086" y="12184"/>
                  </a:lnTo>
                  <a:lnTo>
                    <a:pt x="8086" y="10743"/>
                  </a:lnTo>
                  <a:cubicBezTo>
                    <a:pt x="8283" y="10657"/>
                    <a:pt x="8480" y="10585"/>
                    <a:pt x="8686" y="10517"/>
                  </a:cubicBezTo>
                  <a:close/>
                  <a:moveTo>
                    <a:pt x="4831" y="1"/>
                  </a:moveTo>
                  <a:cubicBezTo>
                    <a:pt x="3779" y="1"/>
                    <a:pt x="2727" y="221"/>
                    <a:pt x="1744" y="660"/>
                  </a:cubicBezTo>
                  <a:cubicBezTo>
                    <a:pt x="1509" y="765"/>
                    <a:pt x="1571" y="1034"/>
                    <a:pt x="1566" y="1082"/>
                  </a:cubicBezTo>
                  <a:lnTo>
                    <a:pt x="538" y="1082"/>
                  </a:lnTo>
                  <a:cubicBezTo>
                    <a:pt x="241" y="1082"/>
                    <a:pt x="5" y="1322"/>
                    <a:pt x="0" y="1616"/>
                  </a:cubicBezTo>
                  <a:lnTo>
                    <a:pt x="0" y="11224"/>
                  </a:lnTo>
                  <a:cubicBezTo>
                    <a:pt x="5" y="11517"/>
                    <a:pt x="241" y="11757"/>
                    <a:pt x="538" y="11757"/>
                  </a:cubicBezTo>
                  <a:lnTo>
                    <a:pt x="7629" y="11757"/>
                  </a:lnTo>
                  <a:lnTo>
                    <a:pt x="7629" y="12670"/>
                  </a:lnTo>
                  <a:cubicBezTo>
                    <a:pt x="7629" y="12806"/>
                    <a:pt x="7742" y="12898"/>
                    <a:pt x="7861" y="12898"/>
                  </a:cubicBezTo>
                  <a:cubicBezTo>
                    <a:pt x="7910" y="12898"/>
                    <a:pt x="7960" y="12882"/>
                    <a:pt x="8004" y="12847"/>
                  </a:cubicBezTo>
                  <a:lnTo>
                    <a:pt x="8398" y="12535"/>
                  </a:lnTo>
                  <a:cubicBezTo>
                    <a:pt x="8749" y="12804"/>
                    <a:pt x="8777" y="12900"/>
                    <a:pt x="8921" y="12900"/>
                  </a:cubicBezTo>
                  <a:cubicBezTo>
                    <a:pt x="9046" y="12900"/>
                    <a:pt x="9152" y="12794"/>
                    <a:pt x="9152" y="12670"/>
                  </a:cubicBezTo>
                  <a:lnTo>
                    <a:pt x="9152" y="11757"/>
                  </a:lnTo>
                  <a:lnTo>
                    <a:pt x="12275" y="11757"/>
                  </a:lnTo>
                  <a:cubicBezTo>
                    <a:pt x="12582" y="11757"/>
                    <a:pt x="12582" y="11291"/>
                    <a:pt x="12275" y="11291"/>
                  </a:cubicBezTo>
                  <a:lnTo>
                    <a:pt x="9152" y="11291"/>
                  </a:lnTo>
                  <a:lnTo>
                    <a:pt x="9152" y="10383"/>
                  </a:lnTo>
                  <a:cubicBezTo>
                    <a:pt x="9721" y="10239"/>
                    <a:pt x="10302" y="10168"/>
                    <a:pt x="10882" y="10168"/>
                  </a:cubicBezTo>
                  <a:cubicBezTo>
                    <a:pt x="11854" y="10168"/>
                    <a:pt x="12823" y="10368"/>
                    <a:pt x="13726" y="10762"/>
                  </a:cubicBezTo>
                  <a:cubicBezTo>
                    <a:pt x="13766" y="10779"/>
                    <a:pt x="13808" y="10787"/>
                    <a:pt x="13848" y="10787"/>
                  </a:cubicBezTo>
                  <a:cubicBezTo>
                    <a:pt x="14012" y="10787"/>
                    <a:pt x="14158" y="10656"/>
                    <a:pt x="14158" y="10479"/>
                  </a:cubicBezTo>
                  <a:lnTo>
                    <a:pt x="14158" y="1543"/>
                  </a:lnTo>
                  <a:lnTo>
                    <a:pt x="15186" y="1543"/>
                  </a:lnTo>
                  <a:cubicBezTo>
                    <a:pt x="15224" y="1543"/>
                    <a:pt x="15258" y="1577"/>
                    <a:pt x="15258" y="1616"/>
                  </a:cubicBezTo>
                  <a:lnTo>
                    <a:pt x="15258" y="11224"/>
                  </a:lnTo>
                  <a:cubicBezTo>
                    <a:pt x="15258" y="11262"/>
                    <a:pt x="15224" y="11296"/>
                    <a:pt x="15186" y="11296"/>
                  </a:cubicBezTo>
                  <a:lnTo>
                    <a:pt x="13197" y="11296"/>
                  </a:lnTo>
                  <a:cubicBezTo>
                    <a:pt x="12890" y="11296"/>
                    <a:pt x="12890" y="11757"/>
                    <a:pt x="13197" y="11757"/>
                  </a:cubicBezTo>
                  <a:lnTo>
                    <a:pt x="15186" y="11757"/>
                  </a:lnTo>
                  <a:cubicBezTo>
                    <a:pt x="15479" y="11757"/>
                    <a:pt x="15719" y="11517"/>
                    <a:pt x="15719" y="11224"/>
                  </a:cubicBezTo>
                  <a:lnTo>
                    <a:pt x="15719" y="1616"/>
                  </a:lnTo>
                  <a:cubicBezTo>
                    <a:pt x="15719" y="1318"/>
                    <a:pt x="15479" y="1082"/>
                    <a:pt x="15181" y="1082"/>
                  </a:cubicBezTo>
                  <a:lnTo>
                    <a:pt x="14153" y="1082"/>
                  </a:lnTo>
                  <a:cubicBezTo>
                    <a:pt x="14144" y="1029"/>
                    <a:pt x="14211" y="765"/>
                    <a:pt x="13975" y="660"/>
                  </a:cubicBezTo>
                  <a:cubicBezTo>
                    <a:pt x="12964" y="206"/>
                    <a:pt x="11891" y="4"/>
                    <a:pt x="10863" y="4"/>
                  </a:cubicBezTo>
                  <a:cubicBezTo>
                    <a:pt x="9767" y="4"/>
                    <a:pt x="8723" y="234"/>
                    <a:pt x="7860" y="636"/>
                  </a:cubicBezTo>
                  <a:cubicBezTo>
                    <a:pt x="6894" y="212"/>
                    <a:pt x="5862" y="1"/>
                    <a:pt x="48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>
            <a:alpha val="65980"/>
          </a:schemeClr>
        </a:solidFill>
        <a:effectLst/>
      </p:bgPr>
    </p:bg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41"/>
          <p:cNvSpPr/>
          <p:nvPr/>
        </p:nvSpPr>
        <p:spPr>
          <a:xfrm>
            <a:off x="6762434" y="1243821"/>
            <a:ext cx="1873642" cy="2282344"/>
          </a:xfrm>
          <a:prstGeom prst="roundRect">
            <a:avLst>
              <a:gd name="adj" fmla="val 6695"/>
            </a:avLst>
          </a:prstGeom>
          <a:solidFill>
            <a:schemeClr val="dk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1"/>
          <p:cNvSpPr/>
          <p:nvPr/>
        </p:nvSpPr>
        <p:spPr>
          <a:xfrm>
            <a:off x="838685" y="395601"/>
            <a:ext cx="4739400" cy="7101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1"/>
          <p:cNvSpPr txBox="1">
            <a:spLocks noGrp="1"/>
          </p:cNvSpPr>
          <p:nvPr>
            <p:ph type="title"/>
          </p:nvPr>
        </p:nvSpPr>
        <p:spPr>
          <a:xfrm>
            <a:off x="994056" y="375940"/>
            <a:ext cx="45096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ản</a:t>
            </a:r>
            <a:r>
              <a:rPr lang="en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thân</a:t>
            </a:r>
            <a:endParaRPr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49" name="Google Shape;849;p41"/>
          <p:cNvSpPr txBox="1">
            <a:spLocks noGrp="1"/>
          </p:cNvSpPr>
          <p:nvPr>
            <p:ph type="body" idx="1"/>
          </p:nvPr>
        </p:nvSpPr>
        <p:spPr>
          <a:xfrm>
            <a:off x="718345" y="631763"/>
            <a:ext cx="5424386" cy="20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c) Phát triển tâm vận:</a:t>
            </a:r>
          </a:p>
          <a:p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 tương tác, chơi với cha mẹ</a:t>
            </a:r>
          </a:p>
          <a:p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Biết nghiêng mình, chưa biết lật.</a:t>
            </a:r>
            <a:r>
              <a:rPr lang="vi-V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coi chừng chậm phát triển. Lật chậm là trên 6 tháng </a:t>
            </a:r>
            <a:endParaRPr lang="vi-VN" sz="1800" dirty="0">
              <a:solidFill>
                <a:schemeClr val="tx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d) Chủng ngừa: theo phác đồ TCMR: đã tiêm mũi 6 trong 1 lần 1 </a:t>
            </a:r>
            <a:r>
              <a:rPr lang="vi-V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 ghi theo tcmr nữa vì bé này 4 tháng mà tiêm chưa đủ, ghi mũi gì tiêm r ra </a:t>
            </a:r>
            <a:endParaRPr lang="vi-VN" sz="1800" dirty="0">
              <a:solidFill>
                <a:schemeClr val="tx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e) Dị ứng: chưa ghi nhận</a:t>
            </a:r>
          </a:p>
          <a:p>
            <a:pPr marL="152400" indent="0"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f) Bệnh lý: </a:t>
            </a:r>
          </a:p>
          <a:p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Khò khè thường xuyên từ khi chào đời. </a:t>
            </a:r>
          </a:p>
          <a:p>
            <a:r>
              <a:rPr lang="vi-VN" sz="1800" dirty="0">
                <a:solidFill>
                  <a:schemeClr val="tx1">
                    <a:lumMod val="1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Cách NV 3 tuần, bị sổ mũi trong kèm ho khan, không sốt, bé được đi khám ở PK tư gần nhà được chẩn đoán viêm tiểu phế quản và cho thuốc kháng sinh không rõ loại 7 ngày, triệu chứng hết bé không tái khám. </a:t>
            </a:r>
            <a:r>
              <a:rPr lang="vi-VN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Khò khè v có rửa mũi gì cho bé, có hết khò khè, có đi khám k</a:t>
            </a:r>
            <a:endParaRPr lang="vi-VN" sz="1800" dirty="0">
              <a:solidFill>
                <a:schemeClr val="tx1">
                  <a:lumMod val="10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endParaRPr lang="vi-VN" sz="1800" dirty="0">
              <a:solidFill>
                <a:schemeClr val="tx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endParaRPr lang="vi-VN" sz="1800" dirty="0">
              <a:solidFill>
                <a:schemeClr val="tx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solidFill>
                <a:schemeClr val="tx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50" name="Google Shape;850;p41"/>
          <p:cNvGrpSpPr/>
          <p:nvPr/>
        </p:nvGrpSpPr>
        <p:grpSpPr>
          <a:xfrm>
            <a:off x="6972153" y="1435373"/>
            <a:ext cx="1454204" cy="1760682"/>
            <a:chOff x="5994625" y="1400012"/>
            <a:chExt cx="2129100" cy="2343468"/>
          </a:xfrm>
        </p:grpSpPr>
        <p:sp>
          <p:nvSpPr>
            <p:cNvPr id="851" name="Google Shape;851;p41"/>
            <p:cNvSpPr/>
            <p:nvPr/>
          </p:nvSpPr>
          <p:spPr>
            <a:xfrm>
              <a:off x="5994625" y="3581180"/>
              <a:ext cx="2129100" cy="162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2" name="Google Shape;852;p41"/>
            <p:cNvGrpSpPr/>
            <p:nvPr/>
          </p:nvGrpSpPr>
          <p:grpSpPr>
            <a:xfrm>
              <a:off x="6137049" y="1400012"/>
              <a:ext cx="1844440" cy="2263812"/>
              <a:chOff x="3196600" y="3700175"/>
              <a:chExt cx="1259175" cy="1545475"/>
            </a:xfrm>
          </p:grpSpPr>
          <p:sp>
            <p:nvSpPr>
              <p:cNvPr id="853" name="Google Shape;853;p41"/>
              <p:cNvSpPr/>
              <p:nvPr/>
            </p:nvSpPr>
            <p:spPr>
              <a:xfrm>
                <a:off x="3201050" y="3715600"/>
                <a:ext cx="1244300" cy="780250"/>
              </a:xfrm>
              <a:custGeom>
                <a:avLst/>
                <a:gdLst/>
                <a:ahLst/>
                <a:cxnLst/>
                <a:rect l="l" t="t" r="r" b="b"/>
                <a:pathLst>
                  <a:path w="49772" h="31210" extrusionOk="0">
                    <a:moveTo>
                      <a:pt x="27191" y="0"/>
                    </a:moveTo>
                    <a:cubicBezTo>
                      <a:pt x="27168" y="0"/>
                      <a:pt x="27145" y="0"/>
                      <a:pt x="27122" y="0"/>
                    </a:cubicBezTo>
                    <a:cubicBezTo>
                      <a:pt x="26939" y="2053"/>
                      <a:pt x="25381" y="3824"/>
                      <a:pt x="23663" y="5270"/>
                    </a:cubicBezTo>
                    <a:cubicBezTo>
                      <a:pt x="21948" y="6716"/>
                      <a:pt x="19990" y="7990"/>
                      <a:pt x="18632" y="9690"/>
                    </a:cubicBezTo>
                    <a:cubicBezTo>
                      <a:pt x="18386" y="9998"/>
                      <a:pt x="18149" y="10330"/>
                      <a:pt x="17777" y="10527"/>
                    </a:cubicBezTo>
                    <a:cubicBezTo>
                      <a:pt x="17285" y="10789"/>
                      <a:pt x="16664" y="10760"/>
                      <a:pt x="16082" y="10768"/>
                    </a:cubicBezTo>
                    <a:cubicBezTo>
                      <a:pt x="13296" y="10810"/>
                      <a:pt x="10558" y="11947"/>
                      <a:pt x="8803" y="13790"/>
                    </a:cubicBezTo>
                    <a:cubicBezTo>
                      <a:pt x="7049" y="15634"/>
                      <a:pt x="6312" y="18152"/>
                      <a:pt x="6843" y="20483"/>
                    </a:cubicBezTo>
                    <a:cubicBezTo>
                      <a:pt x="2514" y="22130"/>
                      <a:pt x="0" y="26639"/>
                      <a:pt x="1238" y="30539"/>
                    </a:cubicBezTo>
                    <a:lnTo>
                      <a:pt x="48535" y="31210"/>
                    </a:lnTo>
                    <a:cubicBezTo>
                      <a:pt x="49771" y="26765"/>
                      <a:pt x="46899" y="21741"/>
                      <a:pt x="42027" y="19832"/>
                    </a:cubicBezTo>
                    <a:cubicBezTo>
                      <a:pt x="42590" y="16046"/>
                      <a:pt x="40441" y="12060"/>
                      <a:pt x="36701" y="9958"/>
                    </a:cubicBezTo>
                    <a:cubicBezTo>
                      <a:pt x="36385" y="9782"/>
                      <a:pt x="36048" y="9609"/>
                      <a:pt x="35834" y="9343"/>
                    </a:cubicBezTo>
                    <a:cubicBezTo>
                      <a:pt x="35602" y="9056"/>
                      <a:pt x="35540" y="8695"/>
                      <a:pt x="35476" y="8350"/>
                    </a:cubicBezTo>
                    <a:cubicBezTo>
                      <a:pt x="35114" y="6376"/>
                      <a:pt x="34445" y="4392"/>
                      <a:pt x="33059" y="2781"/>
                    </a:cubicBezTo>
                    <a:cubicBezTo>
                      <a:pt x="31685" y="1187"/>
                      <a:pt x="29511" y="0"/>
                      <a:pt x="27191" y="0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1"/>
              <p:cNvSpPr/>
              <p:nvPr/>
            </p:nvSpPr>
            <p:spPr>
              <a:xfrm>
                <a:off x="3206725" y="3700175"/>
                <a:ext cx="1238625" cy="811125"/>
              </a:xfrm>
              <a:custGeom>
                <a:avLst/>
                <a:gdLst/>
                <a:ahLst/>
                <a:cxnLst/>
                <a:rect l="l" t="t" r="r" b="b"/>
                <a:pathLst>
                  <a:path w="49545" h="32445" extrusionOk="0">
                    <a:moveTo>
                      <a:pt x="27424" y="1250"/>
                    </a:moveTo>
                    <a:cubicBezTo>
                      <a:pt x="29249" y="1388"/>
                      <a:pt x="31103" y="2335"/>
                      <a:pt x="32364" y="3800"/>
                    </a:cubicBezTo>
                    <a:cubicBezTo>
                      <a:pt x="33486" y="5102"/>
                      <a:pt x="34231" y="6828"/>
                      <a:pt x="34644" y="9077"/>
                    </a:cubicBezTo>
                    <a:lnTo>
                      <a:pt x="34649" y="9106"/>
                    </a:lnTo>
                    <a:cubicBezTo>
                      <a:pt x="34719" y="9479"/>
                      <a:pt x="34803" y="9944"/>
                      <a:pt x="35129" y="10348"/>
                    </a:cubicBezTo>
                    <a:cubicBezTo>
                      <a:pt x="35399" y="10682"/>
                      <a:pt x="35766" y="10887"/>
                      <a:pt x="36088" y="11066"/>
                    </a:cubicBezTo>
                    <a:lnTo>
                      <a:pt x="36173" y="11114"/>
                    </a:lnTo>
                    <a:cubicBezTo>
                      <a:pt x="39701" y="13096"/>
                      <a:pt x="41718" y="16812"/>
                      <a:pt x="41191" y="20360"/>
                    </a:cubicBezTo>
                    <a:cubicBezTo>
                      <a:pt x="41148" y="20642"/>
                      <a:pt x="41309" y="20917"/>
                      <a:pt x="41576" y="21022"/>
                    </a:cubicBezTo>
                    <a:cubicBezTo>
                      <a:pt x="46008" y="22760"/>
                      <a:pt x="48674" y="27164"/>
                      <a:pt x="47827" y="31207"/>
                    </a:cubicBezTo>
                    <a:lnTo>
                      <a:pt x="1479" y="30548"/>
                    </a:lnTo>
                    <a:cubicBezTo>
                      <a:pt x="644" y="27056"/>
                      <a:pt x="2965" y="23148"/>
                      <a:pt x="6835" y="21675"/>
                    </a:cubicBezTo>
                    <a:cubicBezTo>
                      <a:pt x="7121" y="21566"/>
                      <a:pt x="7284" y="21260"/>
                      <a:pt x="7216" y="20962"/>
                    </a:cubicBezTo>
                    <a:cubicBezTo>
                      <a:pt x="6728" y="18823"/>
                      <a:pt x="7404" y="16533"/>
                      <a:pt x="9022" y="14830"/>
                    </a:cubicBezTo>
                    <a:cubicBezTo>
                      <a:pt x="10671" y="13096"/>
                      <a:pt x="13229" y="12038"/>
                      <a:pt x="15865" y="12000"/>
                    </a:cubicBezTo>
                    <a:cubicBezTo>
                      <a:pt x="15928" y="11999"/>
                      <a:pt x="15992" y="11999"/>
                      <a:pt x="16057" y="11999"/>
                    </a:cubicBezTo>
                    <a:cubicBezTo>
                      <a:pt x="16624" y="11994"/>
                      <a:pt x="17268" y="11989"/>
                      <a:pt x="17839" y="11687"/>
                    </a:cubicBezTo>
                    <a:cubicBezTo>
                      <a:pt x="18287" y="11449"/>
                      <a:pt x="18567" y="11095"/>
                      <a:pt x="18815" y="10782"/>
                    </a:cubicBezTo>
                    <a:cubicBezTo>
                      <a:pt x="18839" y="10752"/>
                      <a:pt x="18863" y="10720"/>
                      <a:pt x="18886" y="10690"/>
                    </a:cubicBezTo>
                    <a:cubicBezTo>
                      <a:pt x="19811" y="9533"/>
                      <a:pt x="21020" y="8588"/>
                      <a:pt x="22300" y="7587"/>
                    </a:cubicBezTo>
                    <a:cubicBezTo>
                      <a:pt x="22807" y="7190"/>
                      <a:pt x="23333" y="6778"/>
                      <a:pt x="23833" y="6356"/>
                    </a:cubicBezTo>
                    <a:cubicBezTo>
                      <a:pt x="24864" y="5488"/>
                      <a:pt x="25652" y="4664"/>
                      <a:pt x="26242" y="3836"/>
                    </a:cubicBezTo>
                    <a:cubicBezTo>
                      <a:pt x="26852" y="2980"/>
                      <a:pt x="27247" y="2112"/>
                      <a:pt x="27424" y="1250"/>
                    </a:cubicBezTo>
                    <a:close/>
                    <a:moveTo>
                      <a:pt x="26964" y="1"/>
                    </a:moveTo>
                    <a:cubicBezTo>
                      <a:pt x="26939" y="1"/>
                      <a:pt x="26914" y="1"/>
                      <a:pt x="26888" y="1"/>
                    </a:cubicBezTo>
                    <a:cubicBezTo>
                      <a:pt x="26572" y="6"/>
                      <a:pt x="26310" y="247"/>
                      <a:pt x="26283" y="562"/>
                    </a:cubicBezTo>
                    <a:cubicBezTo>
                      <a:pt x="26145" y="2106"/>
                      <a:pt x="25084" y="3695"/>
                      <a:pt x="23041" y="5415"/>
                    </a:cubicBezTo>
                    <a:cubicBezTo>
                      <a:pt x="22556" y="5824"/>
                      <a:pt x="22040" y="6227"/>
                      <a:pt x="21541" y="6618"/>
                    </a:cubicBezTo>
                    <a:cubicBezTo>
                      <a:pt x="20262" y="7619"/>
                      <a:pt x="18937" y="8653"/>
                      <a:pt x="17925" y="9922"/>
                    </a:cubicBezTo>
                    <a:cubicBezTo>
                      <a:pt x="17900" y="9954"/>
                      <a:pt x="17874" y="9987"/>
                      <a:pt x="17849" y="10019"/>
                    </a:cubicBezTo>
                    <a:cubicBezTo>
                      <a:pt x="17652" y="10269"/>
                      <a:pt x="17480" y="10483"/>
                      <a:pt x="17263" y="10599"/>
                    </a:cubicBezTo>
                    <a:cubicBezTo>
                      <a:pt x="16958" y="10761"/>
                      <a:pt x="16516" y="10764"/>
                      <a:pt x="16047" y="10767"/>
                    </a:cubicBezTo>
                    <a:cubicBezTo>
                      <a:pt x="15981" y="10769"/>
                      <a:pt x="15914" y="10769"/>
                      <a:pt x="15847" y="10769"/>
                    </a:cubicBezTo>
                    <a:cubicBezTo>
                      <a:pt x="12888" y="10812"/>
                      <a:pt x="10003" y="12013"/>
                      <a:pt x="8131" y="13983"/>
                    </a:cubicBezTo>
                    <a:cubicBezTo>
                      <a:pt x="7203" y="14958"/>
                      <a:pt x="6517" y="16139"/>
                      <a:pt x="6149" y="17398"/>
                    </a:cubicBezTo>
                    <a:cubicBezTo>
                      <a:pt x="5829" y="18490"/>
                      <a:pt x="5750" y="19629"/>
                      <a:pt x="5918" y="20720"/>
                    </a:cubicBezTo>
                    <a:cubicBezTo>
                      <a:pt x="4979" y="21132"/>
                      <a:pt x="4110" y="21681"/>
                      <a:pt x="3337" y="22353"/>
                    </a:cubicBezTo>
                    <a:cubicBezTo>
                      <a:pt x="2472" y="23099"/>
                      <a:pt x="1745" y="23988"/>
                      <a:pt x="1189" y="24984"/>
                    </a:cubicBezTo>
                    <a:cubicBezTo>
                      <a:pt x="634" y="25977"/>
                      <a:pt x="285" y="27023"/>
                      <a:pt x="145" y="28093"/>
                    </a:cubicBezTo>
                    <a:cubicBezTo>
                      <a:pt x="0" y="29210"/>
                      <a:pt x="94" y="30303"/>
                      <a:pt x="423" y="31342"/>
                    </a:cubicBezTo>
                    <a:cubicBezTo>
                      <a:pt x="502" y="31595"/>
                      <a:pt x="736" y="31768"/>
                      <a:pt x="1001" y="31773"/>
                    </a:cubicBezTo>
                    <a:lnTo>
                      <a:pt x="48299" y="32445"/>
                    </a:lnTo>
                    <a:lnTo>
                      <a:pt x="48308" y="32445"/>
                    </a:lnTo>
                    <a:cubicBezTo>
                      <a:pt x="48585" y="32445"/>
                      <a:pt x="48828" y="32260"/>
                      <a:pt x="48901" y="31993"/>
                    </a:cubicBezTo>
                    <a:cubicBezTo>
                      <a:pt x="49544" y="29684"/>
                      <a:pt x="49180" y="27158"/>
                      <a:pt x="47879" y="24883"/>
                    </a:cubicBezTo>
                    <a:cubicBezTo>
                      <a:pt x="46667" y="22763"/>
                      <a:pt x="44758" y="21065"/>
                      <a:pt x="42467" y="20059"/>
                    </a:cubicBezTo>
                    <a:cubicBezTo>
                      <a:pt x="42545" y="19202"/>
                      <a:pt x="42500" y="18336"/>
                      <a:pt x="42335" y="17489"/>
                    </a:cubicBezTo>
                    <a:cubicBezTo>
                      <a:pt x="42138" y="16474"/>
                      <a:pt x="41785" y="15497"/>
                      <a:pt x="41293" y="14590"/>
                    </a:cubicBezTo>
                    <a:cubicBezTo>
                      <a:pt x="40786" y="13654"/>
                      <a:pt x="40149" y="12796"/>
                      <a:pt x="39401" y="12042"/>
                    </a:cubicBezTo>
                    <a:cubicBezTo>
                      <a:pt x="38624" y="11255"/>
                      <a:pt x="37739" y="10582"/>
                      <a:pt x="36775" y="10040"/>
                    </a:cubicBezTo>
                    <a:lnTo>
                      <a:pt x="36687" y="9991"/>
                    </a:lnTo>
                    <a:cubicBezTo>
                      <a:pt x="36439" y="9854"/>
                      <a:pt x="36206" y="9724"/>
                      <a:pt x="36087" y="9574"/>
                    </a:cubicBezTo>
                    <a:cubicBezTo>
                      <a:pt x="35958" y="9415"/>
                      <a:pt x="35914" y="9169"/>
                      <a:pt x="35861" y="8883"/>
                    </a:cubicBezTo>
                    <a:lnTo>
                      <a:pt x="35855" y="8856"/>
                    </a:lnTo>
                    <a:cubicBezTo>
                      <a:pt x="35645" y="7711"/>
                      <a:pt x="35364" y="6716"/>
                      <a:pt x="34995" y="5814"/>
                    </a:cubicBezTo>
                    <a:cubicBezTo>
                      <a:pt x="34557" y="4745"/>
                      <a:pt x="33987" y="3798"/>
                      <a:pt x="33297" y="2997"/>
                    </a:cubicBezTo>
                    <a:cubicBezTo>
                      <a:pt x="32534" y="2109"/>
                      <a:pt x="31565" y="1364"/>
                      <a:pt x="30493" y="841"/>
                    </a:cubicBezTo>
                    <a:cubicBezTo>
                      <a:pt x="29367" y="291"/>
                      <a:pt x="28148" y="1"/>
                      <a:pt x="269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1"/>
              <p:cNvSpPr/>
              <p:nvPr/>
            </p:nvSpPr>
            <p:spPr>
              <a:xfrm>
                <a:off x="3212650" y="4484400"/>
                <a:ext cx="1227100" cy="745850"/>
              </a:xfrm>
              <a:custGeom>
                <a:avLst/>
                <a:gdLst/>
                <a:ahLst/>
                <a:cxnLst/>
                <a:rect l="l" t="t" r="r" b="b"/>
                <a:pathLst>
                  <a:path w="49084" h="29834" extrusionOk="0">
                    <a:moveTo>
                      <a:pt x="0" y="0"/>
                    </a:moveTo>
                    <a:lnTo>
                      <a:pt x="366" y="4758"/>
                    </a:lnTo>
                    <a:cubicBezTo>
                      <a:pt x="424" y="5517"/>
                      <a:pt x="605" y="6417"/>
                      <a:pt x="1586" y="6760"/>
                    </a:cubicBezTo>
                    <a:cubicBezTo>
                      <a:pt x="2362" y="7031"/>
                      <a:pt x="3400" y="6841"/>
                      <a:pt x="4083" y="7214"/>
                    </a:cubicBezTo>
                    <a:cubicBezTo>
                      <a:pt x="4620" y="7506"/>
                      <a:pt x="4725" y="8031"/>
                      <a:pt x="4790" y="8501"/>
                    </a:cubicBezTo>
                    <a:lnTo>
                      <a:pt x="7241" y="26213"/>
                    </a:lnTo>
                    <a:cubicBezTo>
                      <a:pt x="7386" y="27257"/>
                      <a:pt x="7645" y="28440"/>
                      <a:pt x="8901" y="29025"/>
                    </a:cubicBezTo>
                    <a:cubicBezTo>
                      <a:pt x="9639" y="29368"/>
                      <a:pt x="10568" y="29424"/>
                      <a:pt x="11454" y="29466"/>
                    </a:cubicBezTo>
                    <a:cubicBezTo>
                      <a:pt x="15810" y="29673"/>
                      <a:pt x="20173" y="29795"/>
                      <a:pt x="24542" y="29833"/>
                    </a:cubicBezTo>
                    <a:cubicBezTo>
                      <a:pt x="28909" y="29795"/>
                      <a:pt x="33271" y="29673"/>
                      <a:pt x="37631" y="29466"/>
                    </a:cubicBezTo>
                    <a:cubicBezTo>
                      <a:pt x="38515" y="29424"/>
                      <a:pt x="39446" y="29368"/>
                      <a:pt x="40182" y="29025"/>
                    </a:cubicBezTo>
                    <a:cubicBezTo>
                      <a:pt x="41439" y="28440"/>
                      <a:pt x="41698" y="27257"/>
                      <a:pt x="41842" y="26213"/>
                    </a:cubicBezTo>
                    <a:cubicBezTo>
                      <a:pt x="42659" y="20309"/>
                      <a:pt x="43477" y="14404"/>
                      <a:pt x="44293" y="8501"/>
                    </a:cubicBezTo>
                    <a:cubicBezTo>
                      <a:pt x="44359" y="8031"/>
                      <a:pt x="44465" y="7506"/>
                      <a:pt x="45000" y="7214"/>
                    </a:cubicBezTo>
                    <a:cubicBezTo>
                      <a:pt x="45683" y="6841"/>
                      <a:pt x="46721" y="7031"/>
                      <a:pt x="47498" y="6760"/>
                    </a:cubicBezTo>
                    <a:cubicBezTo>
                      <a:pt x="48478" y="6417"/>
                      <a:pt x="48661" y="5517"/>
                      <a:pt x="48718" y="4758"/>
                    </a:cubicBezTo>
                    <a:cubicBezTo>
                      <a:pt x="48840" y="3171"/>
                      <a:pt x="48962" y="1586"/>
                      <a:pt x="49083" y="0"/>
                    </a:cubicBezTo>
                    <a:close/>
                  </a:path>
                </a:pathLst>
              </a:custGeom>
              <a:solidFill>
                <a:srgbClr val="EADF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41"/>
              <p:cNvSpPr/>
              <p:nvPr/>
            </p:nvSpPr>
            <p:spPr>
              <a:xfrm>
                <a:off x="3515400" y="4877625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3" y="0"/>
                    </a:moveTo>
                    <a:cubicBezTo>
                      <a:pt x="1044" y="0"/>
                      <a:pt x="0" y="1173"/>
                      <a:pt x="0" y="2618"/>
                    </a:cubicBezTo>
                    <a:cubicBezTo>
                      <a:pt x="0" y="4064"/>
                      <a:pt x="1044" y="5237"/>
                      <a:pt x="2333" y="5237"/>
                    </a:cubicBezTo>
                    <a:cubicBezTo>
                      <a:pt x="3619" y="5237"/>
                      <a:pt x="4663" y="4064"/>
                      <a:pt x="4663" y="2618"/>
                    </a:cubicBezTo>
                    <a:cubicBezTo>
                      <a:pt x="4663" y="1173"/>
                      <a:pt x="3619" y="0"/>
                      <a:pt x="233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41"/>
              <p:cNvSpPr/>
              <p:nvPr/>
            </p:nvSpPr>
            <p:spPr>
              <a:xfrm>
                <a:off x="4015550" y="4877625"/>
                <a:ext cx="11655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5237" extrusionOk="0">
                    <a:moveTo>
                      <a:pt x="2331" y="0"/>
                    </a:moveTo>
                    <a:cubicBezTo>
                      <a:pt x="1044" y="0"/>
                      <a:pt x="0" y="1173"/>
                      <a:pt x="0" y="2618"/>
                    </a:cubicBezTo>
                    <a:cubicBezTo>
                      <a:pt x="0" y="4064"/>
                      <a:pt x="1044" y="5237"/>
                      <a:pt x="2331" y="5237"/>
                    </a:cubicBezTo>
                    <a:cubicBezTo>
                      <a:pt x="3618" y="5237"/>
                      <a:pt x="4661" y="4066"/>
                      <a:pt x="4661" y="2618"/>
                    </a:cubicBezTo>
                    <a:cubicBezTo>
                      <a:pt x="4661" y="1171"/>
                      <a:pt x="3618" y="0"/>
                      <a:pt x="233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1"/>
              <p:cNvSpPr/>
              <p:nvPr/>
            </p:nvSpPr>
            <p:spPr>
              <a:xfrm>
                <a:off x="3538600" y="4912725"/>
                <a:ext cx="33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5" extrusionOk="0">
                    <a:moveTo>
                      <a:pt x="663" y="1"/>
                    </a:moveTo>
                    <a:cubicBezTo>
                      <a:pt x="297" y="1"/>
                      <a:pt x="0" y="363"/>
                      <a:pt x="0" y="808"/>
                    </a:cubicBezTo>
                    <a:cubicBezTo>
                      <a:pt x="0" y="1254"/>
                      <a:pt x="297" y="1615"/>
                      <a:pt x="663" y="1615"/>
                    </a:cubicBezTo>
                    <a:cubicBezTo>
                      <a:pt x="1030" y="1615"/>
                      <a:pt x="1327" y="1254"/>
                      <a:pt x="1327" y="808"/>
                    </a:cubicBezTo>
                    <a:cubicBezTo>
                      <a:pt x="1327" y="363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1"/>
              <p:cNvSpPr/>
              <p:nvPr/>
            </p:nvSpPr>
            <p:spPr>
              <a:xfrm>
                <a:off x="3566875" y="4955150"/>
                <a:ext cx="1367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665" extrusionOk="0">
                    <a:moveTo>
                      <a:pt x="274" y="0"/>
                    </a:moveTo>
                    <a:cubicBezTo>
                      <a:pt x="123" y="0"/>
                      <a:pt x="0" y="150"/>
                      <a:pt x="0" y="332"/>
                    </a:cubicBezTo>
                    <a:cubicBezTo>
                      <a:pt x="0" y="515"/>
                      <a:pt x="123" y="664"/>
                      <a:pt x="274" y="664"/>
                    </a:cubicBezTo>
                    <a:cubicBezTo>
                      <a:pt x="425" y="664"/>
                      <a:pt x="547" y="515"/>
                      <a:pt x="547" y="332"/>
                    </a:cubicBezTo>
                    <a:cubicBezTo>
                      <a:pt x="547" y="150"/>
                      <a:pt x="425" y="0"/>
                      <a:pt x="27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1"/>
              <p:cNvSpPr/>
              <p:nvPr/>
            </p:nvSpPr>
            <p:spPr>
              <a:xfrm>
                <a:off x="4070625" y="4955150"/>
                <a:ext cx="137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665" extrusionOk="0">
                    <a:moveTo>
                      <a:pt x="274" y="0"/>
                    </a:moveTo>
                    <a:cubicBezTo>
                      <a:pt x="123" y="0"/>
                      <a:pt x="1" y="150"/>
                      <a:pt x="1" y="332"/>
                    </a:cubicBezTo>
                    <a:cubicBezTo>
                      <a:pt x="1" y="515"/>
                      <a:pt x="123" y="664"/>
                      <a:pt x="274" y="664"/>
                    </a:cubicBezTo>
                    <a:cubicBezTo>
                      <a:pt x="425" y="664"/>
                      <a:pt x="547" y="515"/>
                      <a:pt x="547" y="332"/>
                    </a:cubicBezTo>
                    <a:cubicBezTo>
                      <a:pt x="547" y="150"/>
                      <a:pt x="425" y="0"/>
                      <a:pt x="27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41"/>
              <p:cNvSpPr/>
              <p:nvPr/>
            </p:nvSpPr>
            <p:spPr>
              <a:xfrm>
                <a:off x="4040600" y="4912725"/>
                <a:ext cx="33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5" extrusionOk="0">
                    <a:moveTo>
                      <a:pt x="665" y="1"/>
                    </a:moveTo>
                    <a:cubicBezTo>
                      <a:pt x="299" y="1"/>
                      <a:pt x="1" y="363"/>
                      <a:pt x="1" y="808"/>
                    </a:cubicBezTo>
                    <a:cubicBezTo>
                      <a:pt x="1" y="1254"/>
                      <a:pt x="298" y="1615"/>
                      <a:pt x="665" y="1615"/>
                    </a:cubicBezTo>
                    <a:cubicBezTo>
                      <a:pt x="1030" y="1615"/>
                      <a:pt x="1327" y="1254"/>
                      <a:pt x="1327" y="808"/>
                    </a:cubicBezTo>
                    <a:cubicBezTo>
                      <a:pt x="1327" y="363"/>
                      <a:pt x="1030" y="1"/>
                      <a:pt x="665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41"/>
              <p:cNvSpPr/>
              <p:nvPr/>
            </p:nvSpPr>
            <p:spPr>
              <a:xfrm>
                <a:off x="3451300" y="500062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75" y="1"/>
                    </a:moveTo>
                    <a:cubicBezTo>
                      <a:pt x="1774" y="1"/>
                      <a:pt x="1678" y="3"/>
                      <a:pt x="1592" y="7"/>
                    </a:cubicBezTo>
                    <a:cubicBezTo>
                      <a:pt x="1100" y="26"/>
                      <a:pt x="548" y="116"/>
                      <a:pt x="263" y="517"/>
                    </a:cubicBezTo>
                    <a:cubicBezTo>
                      <a:pt x="0" y="887"/>
                      <a:pt x="93" y="1460"/>
                      <a:pt x="456" y="1730"/>
                    </a:cubicBezTo>
                    <a:cubicBezTo>
                      <a:pt x="609" y="1843"/>
                      <a:pt x="792" y="1905"/>
                      <a:pt x="976" y="1951"/>
                    </a:cubicBezTo>
                    <a:cubicBezTo>
                      <a:pt x="1338" y="2045"/>
                      <a:pt x="1709" y="2091"/>
                      <a:pt x="2080" y="2091"/>
                    </a:cubicBezTo>
                    <a:cubicBezTo>
                      <a:pt x="2430" y="2091"/>
                      <a:pt x="2780" y="2050"/>
                      <a:pt x="3122" y="1967"/>
                    </a:cubicBezTo>
                    <a:cubicBezTo>
                      <a:pt x="3429" y="1894"/>
                      <a:pt x="3750" y="1770"/>
                      <a:pt x="3924" y="1508"/>
                    </a:cubicBezTo>
                    <a:cubicBezTo>
                      <a:pt x="4074" y="1275"/>
                      <a:pt x="4083" y="979"/>
                      <a:pt x="3950" y="738"/>
                    </a:cubicBezTo>
                    <a:cubicBezTo>
                      <a:pt x="3598" y="116"/>
                      <a:pt x="2585" y="1"/>
                      <a:pt x="187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1"/>
              <p:cNvSpPr/>
              <p:nvPr/>
            </p:nvSpPr>
            <p:spPr>
              <a:xfrm>
                <a:off x="4099000" y="500062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0" y="1"/>
                    </a:moveTo>
                    <a:cubicBezTo>
                      <a:pt x="1500" y="1"/>
                      <a:pt x="487" y="116"/>
                      <a:pt x="134" y="738"/>
                    </a:cubicBezTo>
                    <a:cubicBezTo>
                      <a:pt x="0" y="979"/>
                      <a:pt x="11" y="1275"/>
                      <a:pt x="161" y="1508"/>
                    </a:cubicBezTo>
                    <a:cubicBezTo>
                      <a:pt x="334" y="1770"/>
                      <a:pt x="655" y="1894"/>
                      <a:pt x="961" y="1967"/>
                    </a:cubicBezTo>
                    <a:cubicBezTo>
                      <a:pt x="1304" y="2050"/>
                      <a:pt x="1654" y="2091"/>
                      <a:pt x="2004" y="2091"/>
                    </a:cubicBezTo>
                    <a:cubicBezTo>
                      <a:pt x="2375" y="2091"/>
                      <a:pt x="2747" y="2045"/>
                      <a:pt x="3109" y="1951"/>
                    </a:cubicBezTo>
                    <a:cubicBezTo>
                      <a:pt x="3292" y="1905"/>
                      <a:pt x="3476" y="1843"/>
                      <a:pt x="3627" y="1730"/>
                    </a:cubicBezTo>
                    <a:cubicBezTo>
                      <a:pt x="3992" y="1460"/>
                      <a:pt x="4083" y="887"/>
                      <a:pt x="3821" y="517"/>
                    </a:cubicBezTo>
                    <a:cubicBezTo>
                      <a:pt x="3536" y="116"/>
                      <a:pt x="2984" y="26"/>
                      <a:pt x="2493" y="7"/>
                    </a:cubicBezTo>
                    <a:cubicBezTo>
                      <a:pt x="2406" y="3"/>
                      <a:pt x="2311" y="1"/>
                      <a:pt x="2210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1"/>
              <p:cNvSpPr/>
              <p:nvPr/>
            </p:nvSpPr>
            <p:spPr>
              <a:xfrm>
                <a:off x="3289100" y="4645800"/>
                <a:ext cx="347925" cy="40900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1636" extrusionOk="0">
                    <a:moveTo>
                      <a:pt x="640" y="1"/>
                    </a:moveTo>
                    <a:cubicBezTo>
                      <a:pt x="323" y="1"/>
                      <a:pt x="51" y="245"/>
                      <a:pt x="27" y="568"/>
                    </a:cubicBezTo>
                    <a:cubicBezTo>
                      <a:pt x="0" y="911"/>
                      <a:pt x="261" y="1209"/>
                      <a:pt x="604" y="1230"/>
                    </a:cubicBezTo>
                    <a:cubicBezTo>
                      <a:pt x="4042" y="1498"/>
                      <a:pt x="7523" y="1635"/>
                      <a:pt x="10984" y="1635"/>
                    </a:cubicBezTo>
                    <a:cubicBezTo>
                      <a:pt x="11760" y="1635"/>
                      <a:pt x="12533" y="1629"/>
                      <a:pt x="13307" y="1614"/>
                    </a:cubicBezTo>
                    <a:cubicBezTo>
                      <a:pt x="13647" y="1608"/>
                      <a:pt x="13917" y="1329"/>
                      <a:pt x="13911" y="989"/>
                    </a:cubicBezTo>
                    <a:cubicBezTo>
                      <a:pt x="13904" y="652"/>
                      <a:pt x="13631" y="383"/>
                      <a:pt x="13296" y="383"/>
                    </a:cubicBezTo>
                    <a:cubicBezTo>
                      <a:pt x="13292" y="383"/>
                      <a:pt x="13289" y="383"/>
                      <a:pt x="13285" y="383"/>
                    </a:cubicBezTo>
                    <a:cubicBezTo>
                      <a:pt x="12515" y="397"/>
                      <a:pt x="11743" y="404"/>
                      <a:pt x="10970" y="404"/>
                    </a:cubicBezTo>
                    <a:cubicBezTo>
                      <a:pt x="7546" y="404"/>
                      <a:pt x="4102" y="269"/>
                      <a:pt x="701" y="4"/>
                    </a:cubicBezTo>
                    <a:cubicBezTo>
                      <a:pt x="681" y="2"/>
                      <a:pt x="660" y="1"/>
                      <a:pt x="64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1"/>
              <p:cNvSpPr/>
              <p:nvPr/>
            </p:nvSpPr>
            <p:spPr>
              <a:xfrm>
                <a:off x="3690500" y="4652375"/>
                <a:ext cx="157675" cy="33850"/>
              </a:xfrm>
              <a:custGeom>
                <a:avLst/>
                <a:gdLst/>
                <a:ahLst/>
                <a:cxnLst/>
                <a:rect l="l" t="t" r="r" b="b"/>
                <a:pathLst>
                  <a:path w="6307" h="1354" extrusionOk="0">
                    <a:moveTo>
                      <a:pt x="636" y="0"/>
                    </a:moveTo>
                    <a:cubicBezTo>
                      <a:pt x="313" y="0"/>
                      <a:pt x="43" y="252"/>
                      <a:pt x="21" y="576"/>
                    </a:cubicBezTo>
                    <a:cubicBezTo>
                      <a:pt x="1" y="913"/>
                      <a:pt x="253" y="1205"/>
                      <a:pt x="590" y="1231"/>
                    </a:cubicBezTo>
                    <a:cubicBezTo>
                      <a:pt x="1874" y="1312"/>
                      <a:pt x="3173" y="1353"/>
                      <a:pt x="4467" y="1353"/>
                    </a:cubicBezTo>
                    <a:cubicBezTo>
                      <a:pt x="4876" y="1353"/>
                      <a:pt x="5285" y="1348"/>
                      <a:pt x="5693" y="1340"/>
                    </a:cubicBezTo>
                    <a:cubicBezTo>
                      <a:pt x="6033" y="1337"/>
                      <a:pt x="6306" y="1059"/>
                      <a:pt x="6303" y="719"/>
                    </a:cubicBezTo>
                    <a:cubicBezTo>
                      <a:pt x="6300" y="381"/>
                      <a:pt x="6023" y="109"/>
                      <a:pt x="5686" y="109"/>
                    </a:cubicBezTo>
                    <a:cubicBezTo>
                      <a:pt x="5684" y="109"/>
                      <a:pt x="5682" y="109"/>
                      <a:pt x="5680" y="109"/>
                    </a:cubicBezTo>
                    <a:lnTo>
                      <a:pt x="5668" y="109"/>
                    </a:lnTo>
                    <a:cubicBezTo>
                      <a:pt x="5261" y="118"/>
                      <a:pt x="4852" y="122"/>
                      <a:pt x="4443" y="122"/>
                    </a:cubicBezTo>
                    <a:cubicBezTo>
                      <a:pt x="3184" y="122"/>
                      <a:pt x="1919" y="81"/>
                      <a:pt x="668" y="1"/>
                    </a:cubicBezTo>
                    <a:cubicBezTo>
                      <a:pt x="657" y="1"/>
                      <a:pt x="646" y="0"/>
                      <a:pt x="63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41"/>
              <p:cNvSpPr/>
              <p:nvPr/>
            </p:nvSpPr>
            <p:spPr>
              <a:xfrm>
                <a:off x="3921725" y="4652625"/>
                <a:ext cx="116100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232" extrusionOk="0">
                    <a:moveTo>
                      <a:pt x="616" y="1"/>
                    </a:moveTo>
                    <a:cubicBezTo>
                      <a:pt x="276" y="1"/>
                      <a:pt x="1" y="275"/>
                      <a:pt x="1" y="615"/>
                    </a:cubicBezTo>
                    <a:cubicBezTo>
                      <a:pt x="1" y="955"/>
                      <a:pt x="276" y="1232"/>
                      <a:pt x="616" y="1232"/>
                    </a:cubicBezTo>
                    <a:lnTo>
                      <a:pt x="4028" y="1232"/>
                    </a:lnTo>
                    <a:cubicBezTo>
                      <a:pt x="4368" y="1232"/>
                      <a:pt x="4643" y="955"/>
                      <a:pt x="4643" y="615"/>
                    </a:cubicBezTo>
                    <a:cubicBezTo>
                      <a:pt x="4643" y="275"/>
                      <a:pt x="4368" y="1"/>
                      <a:pt x="402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41"/>
              <p:cNvSpPr/>
              <p:nvPr/>
            </p:nvSpPr>
            <p:spPr>
              <a:xfrm>
                <a:off x="3208075" y="4512075"/>
                <a:ext cx="2527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0110" h="941" extrusionOk="0">
                    <a:moveTo>
                      <a:pt x="412" y="0"/>
                    </a:moveTo>
                    <a:cubicBezTo>
                      <a:pt x="186" y="0"/>
                      <a:pt x="4" y="182"/>
                      <a:pt x="2" y="409"/>
                    </a:cubicBezTo>
                    <a:cubicBezTo>
                      <a:pt x="0" y="636"/>
                      <a:pt x="183" y="820"/>
                      <a:pt x="410" y="822"/>
                    </a:cubicBezTo>
                    <a:lnTo>
                      <a:pt x="9688" y="941"/>
                    </a:lnTo>
                    <a:lnTo>
                      <a:pt x="9694" y="941"/>
                    </a:lnTo>
                    <a:cubicBezTo>
                      <a:pt x="9695" y="941"/>
                      <a:pt x="9696" y="941"/>
                      <a:pt x="9697" y="941"/>
                    </a:cubicBezTo>
                    <a:cubicBezTo>
                      <a:pt x="9922" y="941"/>
                      <a:pt x="10106" y="759"/>
                      <a:pt x="10107" y="533"/>
                    </a:cubicBezTo>
                    <a:cubicBezTo>
                      <a:pt x="10109" y="307"/>
                      <a:pt x="9926" y="121"/>
                      <a:pt x="9699" y="120"/>
                    </a:cubicBezTo>
                    <a:lnTo>
                      <a:pt x="421" y="0"/>
                    </a:lnTo>
                    <a:lnTo>
                      <a:pt x="415" y="0"/>
                    </a:lnTo>
                    <a:cubicBezTo>
                      <a:pt x="414" y="0"/>
                      <a:pt x="413" y="0"/>
                      <a:pt x="41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41"/>
              <p:cNvSpPr/>
              <p:nvPr/>
            </p:nvSpPr>
            <p:spPr>
              <a:xfrm>
                <a:off x="3492250" y="4511500"/>
                <a:ext cx="20030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012" h="909" extrusionOk="0">
                    <a:moveTo>
                      <a:pt x="414" y="1"/>
                    </a:moveTo>
                    <a:cubicBezTo>
                      <a:pt x="189" y="1"/>
                      <a:pt x="5" y="181"/>
                      <a:pt x="3" y="406"/>
                    </a:cubicBezTo>
                    <a:cubicBezTo>
                      <a:pt x="0" y="636"/>
                      <a:pt x="185" y="822"/>
                      <a:pt x="414" y="822"/>
                    </a:cubicBezTo>
                    <a:cubicBezTo>
                      <a:pt x="415" y="822"/>
                      <a:pt x="416" y="822"/>
                      <a:pt x="417" y="822"/>
                    </a:cubicBezTo>
                    <a:lnTo>
                      <a:pt x="7602" y="908"/>
                    </a:lnTo>
                    <a:lnTo>
                      <a:pt x="7607" y="908"/>
                    </a:lnTo>
                    <a:cubicBezTo>
                      <a:pt x="7831" y="905"/>
                      <a:pt x="8010" y="724"/>
                      <a:pt x="8010" y="500"/>
                    </a:cubicBezTo>
                    <a:cubicBezTo>
                      <a:pt x="8012" y="278"/>
                      <a:pt x="7836" y="93"/>
                      <a:pt x="7612" y="89"/>
                    </a:cubicBezTo>
                    <a:lnTo>
                      <a:pt x="426" y="1"/>
                    </a:lnTo>
                    <a:cubicBezTo>
                      <a:pt x="422" y="1"/>
                      <a:pt x="418" y="1"/>
                      <a:pt x="4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41"/>
              <p:cNvSpPr/>
              <p:nvPr/>
            </p:nvSpPr>
            <p:spPr>
              <a:xfrm>
                <a:off x="3742825" y="4509200"/>
                <a:ext cx="3297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3190" h="863" extrusionOk="0">
                    <a:moveTo>
                      <a:pt x="12777" y="1"/>
                    </a:moveTo>
                    <a:cubicBezTo>
                      <a:pt x="12775" y="1"/>
                      <a:pt x="12773" y="1"/>
                      <a:pt x="12771" y="1"/>
                    </a:cubicBezTo>
                    <a:cubicBezTo>
                      <a:pt x="10338" y="27"/>
                      <a:pt x="7884" y="41"/>
                      <a:pt x="5433" y="41"/>
                    </a:cubicBezTo>
                    <a:cubicBezTo>
                      <a:pt x="3753" y="41"/>
                      <a:pt x="2075" y="35"/>
                      <a:pt x="407" y="22"/>
                    </a:cubicBezTo>
                    <a:lnTo>
                      <a:pt x="404" y="22"/>
                    </a:lnTo>
                    <a:cubicBezTo>
                      <a:pt x="180" y="26"/>
                      <a:pt x="2" y="208"/>
                      <a:pt x="0" y="432"/>
                    </a:cubicBezTo>
                    <a:cubicBezTo>
                      <a:pt x="0" y="654"/>
                      <a:pt x="178" y="837"/>
                      <a:pt x="400" y="843"/>
                    </a:cubicBezTo>
                    <a:cubicBezTo>
                      <a:pt x="2069" y="856"/>
                      <a:pt x="3740" y="862"/>
                      <a:pt x="5416" y="862"/>
                    </a:cubicBezTo>
                    <a:cubicBezTo>
                      <a:pt x="7875" y="862"/>
                      <a:pt x="10339" y="848"/>
                      <a:pt x="12781" y="821"/>
                    </a:cubicBezTo>
                    <a:cubicBezTo>
                      <a:pt x="13008" y="819"/>
                      <a:pt x="13189" y="633"/>
                      <a:pt x="13186" y="406"/>
                    </a:cubicBezTo>
                    <a:cubicBezTo>
                      <a:pt x="13184" y="182"/>
                      <a:pt x="13002" y="1"/>
                      <a:pt x="1277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41"/>
              <p:cNvSpPr/>
              <p:nvPr/>
            </p:nvSpPr>
            <p:spPr>
              <a:xfrm>
                <a:off x="4117900" y="4509500"/>
                <a:ext cx="155075" cy="21950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878" extrusionOk="0">
                    <a:moveTo>
                      <a:pt x="419" y="0"/>
                    </a:moveTo>
                    <a:cubicBezTo>
                      <a:pt x="199" y="0"/>
                      <a:pt x="18" y="173"/>
                      <a:pt x="8" y="394"/>
                    </a:cubicBezTo>
                    <a:cubicBezTo>
                      <a:pt x="0" y="617"/>
                      <a:pt x="172" y="807"/>
                      <a:pt x="394" y="820"/>
                    </a:cubicBezTo>
                    <a:cubicBezTo>
                      <a:pt x="1357" y="858"/>
                      <a:pt x="2326" y="877"/>
                      <a:pt x="3294" y="877"/>
                    </a:cubicBezTo>
                    <a:cubicBezTo>
                      <a:pt x="4129" y="877"/>
                      <a:pt x="4963" y="863"/>
                      <a:pt x="5793" y="834"/>
                    </a:cubicBezTo>
                    <a:cubicBezTo>
                      <a:pt x="6021" y="831"/>
                      <a:pt x="6202" y="639"/>
                      <a:pt x="6194" y="410"/>
                    </a:cubicBezTo>
                    <a:cubicBezTo>
                      <a:pt x="6187" y="188"/>
                      <a:pt x="6004" y="14"/>
                      <a:pt x="5784" y="14"/>
                    </a:cubicBezTo>
                    <a:cubicBezTo>
                      <a:pt x="5778" y="14"/>
                      <a:pt x="5771" y="14"/>
                      <a:pt x="5764" y="14"/>
                    </a:cubicBezTo>
                    <a:cubicBezTo>
                      <a:pt x="4943" y="42"/>
                      <a:pt x="4117" y="56"/>
                      <a:pt x="3291" y="56"/>
                    </a:cubicBezTo>
                    <a:cubicBezTo>
                      <a:pt x="2334" y="56"/>
                      <a:pt x="1377" y="38"/>
                      <a:pt x="428" y="0"/>
                    </a:cubicBezTo>
                    <a:cubicBezTo>
                      <a:pt x="425" y="0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41"/>
              <p:cNvSpPr/>
              <p:nvPr/>
            </p:nvSpPr>
            <p:spPr>
              <a:xfrm>
                <a:off x="4306400" y="4506775"/>
                <a:ext cx="132550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933" extrusionOk="0">
                    <a:moveTo>
                      <a:pt x="4876" y="0"/>
                    </a:moveTo>
                    <a:cubicBezTo>
                      <a:pt x="4867" y="0"/>
                      <a:pt x="4857" y="0"/>
                      <a:pt x="4847" y="1"/>
                    </a:cubicBezTo>
                    <a:cubicBezTo>
                      <a:pt x="3813" y="74"/>
                      <a:pt x="2768" y="111"/>
                      <a:pt x="1727" y="111"/>
                    </a:cubicBezTo>
                    <a:cubicBezTo>
                      <a:pt x="1295" y="111"/>
                      <a:pt x="863" y="104"/>
                      <a:pt x="432" y="92"/>
                    </a:cubicBezTo>
                    <a:lnTo>
                      <a:pt x="419" y="92"/>
                    </a:lnTo>
                    <a:cubicBezTo>
                      <a:pt x="418" y="92"/>
                      <a:pt x="416" y="92"/>
                      <a:pt x="414" y="92"/>
                    </a:cubicBezTo>
                    <a:cubicBezTo>
                      <a:pt x="189" y="92"/>
                      <a:pt x="6" y="272"/>
                      <a:pt x="3" y="497"/>
                    </a:cubicBezTo>
                    <a:cubicBezTo>
                      <a:pt x="0" y="724"/>
                      <a:pt x="181" y="910"/>
                      <a:pt x="408" y="913"/>
                    </a:cubicBezTo>
                    <a:cubicBezTo>
                      <a:pt x="842" y="926"/>
                      <a:pt x="1277" y="932"/>
                      <a:pt x="1714" y="932"/>
                    </a:cubicBezTo>
                    <a:cubicBezTo>
                      <a:pt x="2779" y="932"/>
                      <a:pt x="3848" y="894"/>
                      <a:pt x="4904" y="821"/>
                    </a:cubicBezTo>
                    <a:cubicBezTo>
                      <a:pt x="5131" y="805"/>
                      <a:pt x="5301" y="608"/>
                      <a:pt x="5286" y="382"/>
                    </a:cubicBezTo>
                    <a:cubicBezTo>
                      <a:pt x="5270" y="166"/>
                      <a:pt x="5091" y="0"/>
                      <a:pt x="487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41"/>
              <p:cNvSpPr/>
              <p:nvPr/>
            </p:nvSpPr>
            <p:spPr>
              <a:xfrm>
                <a:off x="3347075" y="4215225"/>
                <a:ext cx="4146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16585" h="3244" extrusionOk="0">
                    <a:moveTo>
                      <a:pt x="706" y="1"/>
                    </a:moveTo>
                    <a:cubicBezTo>
                      <a:pt x="479" y="1"/>
                      <a:pt x="260" y="127"/>
                      <a:pt x="153" y="346"/>
                    </a:cubicBezTo>
                    <a:cubicBezTo>
                      <a:pt x="1" y="655"/>
                      <a:pt x="133" y="1029"/>
                      <a:pt x="444" y="1175"/>
                    </a:cubicBezTo>
                    <a:cubicBezTo>
                      <a:pt x="2605" y="2234"/>
                      <a:pt x="5107" y="2870"/>
                      <a:pt x="8093" y="3116"/>
                    </a:cubicBezTo>
                    <a:cubicBezTo>
                      <a:pt x="9213" y="3208"/>
                      <a:pt x="10333" y="3243"/>
                      <a:pt x="11479" y="3243"/>
                    </a:cubicBezTo>
                    <a:cubicBezTo>
                      <a:pt x="12929" y="3243"/>
                      <a:pt x="14418" y="3188"/>
                      <a:pt x="15994" y="3119"/>
                    </a:cubicBezTo>
                    <a:cubicBezTo>
                      <a:pt x="16327" y="3099"/>
                      <a:pt x="16585" y="2813"/>
                      <a:pt x="16570" y="2477"/>
                    </a:cubicBezTo>
                    <a:cubicBezTo>
                      <a:pt x="16555" y="2147"/>
                      <a:pt x="16283" y="1890"/>
                      <a:pt x="15955" y="1890"/>
                    </a:cubicBezTo>
                    <a:cubicBezTo>
                      <a:pt x="15950" y="1890"/>
                      <a:pt x="15945" y="1890"/>
                      <a:pt x="15940" y="1890"/>
                    </a:cubicBezTo>
                    <a:cubicBezTo>
                      <a:pt x="14491" y="1952"/>
                      <a:pt x="12985" y="2018"/>
                      <a:pt x="11462" y="2018"/>
                    </a:cubicBezTo>
                    <a:cubicBezTo>
                      <a:pt x="7892" y="2018"/>
                      <a:pt x="4226" y="1659"/>
                      <a:pt x="987" y="69"/>
                    </a:cubicBezTo>
                    <a:cubicBezTo>
                      <a:pt x="897" y="23"/>
                      <a:pt x="801" y="1"/>
                      <a:pt x="70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41"/>
              <p:cNvSpPr/>
              <p:nvPr/>
            </p:nvSpPr>
            <p:spPr>
              <a:xfrm>
                <a:off x="4053550" y="4198725"/>
                <a:ext cx="2133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8534" h="2919" extrusionOk="0">
                    <a:moveTo>
                      <a:pt x="7831" y="0"/>
                    </a:moveTo>
                    <a:cubicBezTo>
                      <a:pt x="7747" y="0"/>
                      <a:pt x="7662" y="17"/>
                      <a:pt x="7580" y="54"/>
                    </a:cubicBezTo>
                    <a:cubicBezTo>
                      <a:pt x="5366" y="1010"/>
                      <a:pt x="2997" y="1563"/>
                      <a:pt x="587" y="1689"/>
                    </a:cubicBezTo>
                    <a:cubicBezTo>
                      <a:pt x="256" y="1708"/>
                      <a:pt x="1" y="1987"/>
                      <a:pt x="10" y="2318"/>
                    </a:cubicBezTo>
                    <a:cubicBezTo>
                      <a:pt x="18" y="2650"/>
                      <a:pt x="287" y="2915"/>
                      <a:pt x="619" y="2918"/>
                    </a:cubicBezTo>
                    <a:cubicBezTo>
                      <a:pt x="630" y="2918"/>
                      <a:pt x="641" y="2918"/>
                      <a:pt x="652" y="2917"/>
                    </a:cubicBezTo>
                    <a:cubicBezTo>
                      <a:pt x="3207" y="2785"/>
                      <a:pt x="5718" y="2199"/>
                      <a:pt x="8068" y="1185"/>
                    </a:cubicBezTo>
                    <a:cubicBezTo>
                      <a:pt x="8384" y="1053"/>
                      <a:pt x="8533" y="688"/>
                      <a:pt x="8397" y="372"/>
                    </a:cubicBezTo>
                    <a:cubicBezTo>
                      <a:pt x="8297" y="139"/>
                      <a:pt x="8069" y="0"/>
                      <a:pt x="783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1"/>
              <p:cNvSpPr/>
              <p:nvPr/>
            </p:nvSpPr>
            <p:spPr>
              <a:xfrm>
                <a:off x="3873875" y="4247925"/>
                <a:ext cx="1182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4729" h="1505" extrusionOk="0">
                    <a:moveTo>
                      <a:pt x="4070" y="1"/>
                    </a:moveTo>
                    <a:cubicBezTo>
                      <a:pt x="4042" y="1"/>
                      <a:pt x="4014" y="3"/>
                      <a:pt x="3985" y="7"/>
                    </a:cubicBezTo>
                    <a:cubicBezTo>
                      <a:pt x="2870" y="175"/>
                      <a:pt x="1743" y="264"/>
                      <a:pt x="615" y="273"/>
                    </a:cubicBezTo>
                    <a:cubicBezTo>
                      <a:pt x="274" y="273"/>
                      <a:pt x="1" y="552"/>
                      <a:pt x="2" y="891"/>
                    </a:cubicBezTo>
                    <a:cubicBezTo>
                      <a:pt x="2" y="1231"/>
                      <a:pt x="280" y="1505"/>
                      <a:pt x="620" y="1505"/>
                    </a:cubicBezTo>
                    <a:lnTo>
                      <a:pt x="625" y="1505"/>
                    </a:lnTo>
                    <a:cubicBezTo>
                      <a:pt x="1812" y="1494"/>
                      <a:pt x="2995" y="1400"/>
                      <a:pt x="4169" y="1224"/>
                    </a:cubicBezTo>
                    <a:cubicBezTo>
                      <a:pt x="4501" y="1169"/>
                      <a:pt x="4728" y="857"/>
                      <a:pt x="4679" y="525"/>
                    </a:cubicBezTo>
                    <a:cubicBezTo>
                      <a:pt x="4633" y="219"/>
                      <a:pt x="4370" y="1"/>
                      <a:pt x="407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1"/>
              <p:cNvSpPr/>
              <p:nvPr/>
            </p:nvSpPr>
            <p:spPr>
              <a:xfrm>
                <a:off x="3847900" y="3941875"/>
                <a:ext cx="262600" cy="81425"/>
              </a:xfrm>
              <a:custGeom>
                <a:avLst/>
                <a:gdLst/>
                <a:ahLst/>
                <a:cxnLst/>
                <a:rect l="l" t="t" r="r" b="b"/>
                <a:pathLst>
                  <a:path w="10504" h="3257" extrusionOk="0">
                    <a:moveTo>
                      <a:pt x="9798" y="1"/>
                    </a:moveTo>
                    <a:cubicBezTo>
                      <a:pt x="9695" y="1"/>
                      <a:pt x="9591" y="27"/>
                      <a:pt x="9494" y="81"/>
                    </a:cubicBezTo>
                    <a:cubicBezTo>
                      <a:pt x="6806" y="1581"/>
                      <a:pt x="3500" y="1817"/>
                      <a:pt x="584" y="2027"/>
                    </a:cubicBezTo>
                    <a:cubicBezTo>
                      <a:pt x="253" y="2051"/>
                      <a:pt x="1" y="2332"/>
                      <a:pt x="12" y="2664"/>
                    </a:cubicBezTo>
                    <a:cubicBezTo>
                      <a:pt x="25" y="2995"/>
                      <a:pt x="296" y="3257"/>
                      <a:pt x="627" y="3257"/>
                    </a:cubicBezTo>
                    <a:lnTo>
                      <a:pt x="671" y="3257"/>
                    </a:lnTo>
                    <a:cubicBezTo>
                      <a:pt x="3717" y="3038"/>
                      <a:pt x="7167" y="2788"/>
                      <a:pt x="10093" y="1157"/>
                    </a:cubicBezTo>
                    <a:cubicBezTo>
                      <a:pt x="10394" y="993"/>
                      <a:pt x="10503" y="616"/>
                      <a:pt x="10336" y="316"/>
                    </a:cubicBezTo>
                    <a:cubicBezTo>
                      <a:pt x="10224" y="114"/>
                      <a:pt x="10014" y="1"/>
                      <a:pt x="9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1"/>
              <p:cNvSpPr/>
              <p:nvPr/>
            </p:nvSpPr>
            <p:spPr>
              <a:xfrm>
                <a:off x="3713275" y="3990900"/>
                <a:ext cx="104975" cy="3867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547" extrusionOk="0">
                    <a:moveTo>
                      <a:pt x="679" y="1"/>
                    </a:moveTo>
                    <a:cubicBezTo>
                      <a:pt x="402" y="1"/>
                      <a:pt x="150" y="189"/>
                      <a:pt x="81" y="470"/>
                    </a:cubicBezTo>
                    <a:cubicBezTo>
                      <a:pt x="0" y="800"/>
                      <a:pt x="203" y="1134"/>
                      <a:pt x="534" y="1215"/>
                    </a:cubicBezTo>
                    <a:cubicBezTo>
                      <a:pt x="1432" y="1434"/>
                      <a:pt x="2353" y="1545"/>
                      <a:pt x="3278" y="1547"/>
                    </a:cubicBezTo>
                    <a:cubicBezTo>
                      <a:pt x="3381" y="1547"/>
                      <a:pt x="3486" y="1545"/>
                      <a:pt x="3590" y="1542"/>
                    </a:cubicBezTo>
                    <a:cubicBezTo>
                      <a:pt x="3930" y="1533"/>
                      <a:pt x="4199" y="1250"/>
                      <a:pt x="4189" y="910"/>
                    </a:cubicBezTo>
                    <a:cubicBezTo>
                      <a:pt x="4180" y="576"/>
                      <a:pt x="3907" y="311"/>
                      <a:pt x="3575" y="311"/>
                    </a:cubicBezTo>
                    <a:cubicBezTo>
                      <a:pt x="3569" y="311"/>
                      <a:pt x="3563" y="311"/>
                      <a:pt x="3557" y="311"/>
                    </a:cubicBezTo>
                    <a:cubicBezTo>
                      <a:pt x="3463" y="313"/>
                      <a:pt x="3368" y="315"/>
                      <a:pt x="3274" y="315"/>
                    </a:cubicBezTo>
                    <a:cubicBezTo>
                      <a:pt x="2449" y="315"/>
                      <a:pt x="1627" y="215"/>
                      <a:pt x="826" y="19"/>
                    </a:cubicBezTo>
                    <a:cubicBezTo>
                      <a:pt x="777" y="6"/>
                      <a:pt x="727" y="1"/>
                      <a:pt x="679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1"/>
              <p:cNvSpPr/>
              <p:nvPr/>
            </p:nvSpPr>
            <p:spPr>
              <a:xfrm>
                <a:off x="3729125" y="4311650"/>
                <a:ext cx="514700" cy="93650"/>
              </a:xfrm>
              <a:custGeom>
                <a:avLst/>
                <a:gdLst/>
                <a:ahLst/>
                <a:cxnLst/>
                <a:rect l="l" t="t" r="r" b="b"/>
                <a:pathLst>
                  <a:path w="20588" h="3746" extrusionOk="0">
                    <a:moveTo>
                      <a:pt x="19417" y="0"/>
                    </a:moveTo>
                    <a:cubicBezTo>
                      <a:pt x="19237" y="0"/>
                      <a:pt x="19055" y="48"/>
                      <a:pt x="18889" y="147"/>
                    </a:cubicBezTo>
                    <a:cubicBezTo>
                      <a:pt x="17933" y="729"/>
                      <a:pt x="16698" y="903"/>
                      <a:pt x="15412" y="1045"/>
                    </a:cubicBezTo>
                    <a:cubicBezTo>
                      <a:pt x="11462" y="1478"/>
                      <a:pt x="7493" y="1694"/>
                      <a:pt x="3522" y="1694"/>
                    </a:cubicBezTo>
                    <a:cubicBezTo>
                      <a:pt x="2699" y="1694"/>
                      <a:pt x="1876" y="1684"/>
                      <a:pt x="1053" y="1666"/>
                    </a:cubicBezTo>
                    <a:cubicBezTo>
                      <a:pt x="1047" y="1666"/>
                      <a:pt x="1042" y="1666"/>
                      <a:pt x="1036" y="1666"/>
                    </a:cubicBezTo>
                    <a:cubicBezTo>
                      <a:pt x="480" y="1666"/>
                      <a:pt x="25" y="2110"/>
                      <a:pt x="13" y="2668"/>
                    </a:cubicBezTo>
                    <a:cubicBezTo>
                      <a:pt x="0" y="3231"/>
                      <a:pt x="443" y="3699"/>
                      <a:pt x="1007" y="3717"/>
                    </a:cubicBezTo>
                    <a:cubicBezTo>
                      <a:pt x="1843" y="3736"/>
                      <a:pt x="2682" y="3745"/>
                      <a:pt x="3522" y="3745"/>
                    </a:cubicBezTo>
                    <a:cubicBezTo>
                      <a:pt x="7568" y="3745"/>
                      <a:pt x="11611" y="3525"/>
                      <a:pt x="15634" y="3085"/>
                    </a:cubicBezTo>
                    <a:cubicBezTo>
                      <a:pt x="17159" y="2916"/>
                      <a:pt x="18638" y="2700"/>
                      <a:pt x="19953" y="1901"/>
                    </a:cubicBezTo>
                    <a:cubicBezTo>
                      <a:pt x="20436" y="1606"/>
                      <a:pt x="20587" y="976"/>
                      <a:pt x="20295" y="494"/>
                    </a:cubicBezTo>
                    <a:cubicBezTo>
                      <a:pt x="20102" y="176"/>
                      <a:pt x="19764" y="0"/>
                      <a:pt x="19417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1"/>
              <p:cNvSpPr/>
              <p:nvPr/>
            </p:nvSpPr>
            <p:spPr>
              <a:xfrm>
                <a:off x="3539875" y="4339675"/>
                <a:ext cx="132500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5300" h="2290" extrusionOk="0">
                    <a:moveTo>
                      <a:pt x="1064" y="1"/>
                    </a:moveTo>
                    <a:cubicBezTo>
                      <a:pt x="529" y="1"/>
                      <a:pt x="80" y="413"/>
                      <a:pt x="41" y="950"/>
                    </a:cubicBezTo>
                    <a:cubicBezTo>
                      <a:pt x="0" y="1504"/>
                      <a:pt x="407" y="1991"/>
                      <a:pt x="961" y="2048"/>
                    </a:cubicBezTo>
                    <a:lnTo>
                      <a:pt x="4180" y="2286"/>
                    </a:lnTo>
                    <a:cubicBezTo>
                      <a:pt x="4205" y="2288"/>
                      <a:pt x="4231" y="2288"/>
                      <a:pt x="4256" y="2288"/>
                    </a:cubicBezTo>
                    <a:lnTo>
                      <a:pt x="4256" y="2289"/>
                    </a:lnTo>
                    <a:cubicBezTo>
                      <a:pt x="4807" y="2289"/>
                      <a:pt x="5260" y="1852"/>
                      <a:pt x="5281" y="1301"/>
                    </a:cubicBezTo>
                    <a:cubicBezTo>
                      <a:pt x="5300" y="750"/>
                      <a:pt x="4880" y="281"/>
                      <a:pt x="4331" y="240"/>
                    </a:cubicBezTo>
                    <a:lnTo>
                      <a:pt x="1112" y="2"/>
                    </a:lnTo>
                    <a:cubicBezTo>
                      <a:pt x="1096" y="1"/>
                      <a:pt x="1080" y="1"/>
                      <a:pt x="106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1"/>
              <p:cNvSpPr/>
              <p:nvPr/>
            </p:nvSpPr>
            <p:spPr>
              <a:xfrm>
                <a:off x="3498750" y="4035300"/>
                <a:ext cx="293625" cy="89600"/>
              </a:xfrm>
              <a:custGeom>
                <a:avLst/>
                <a:gdLst/>
                <a:ahLst/>
                <a:cxnLst/>
                <a:rect l="l" t="t" r="r" b="b"/>
                <a:pathLst>
                  <a:path w="11745" h="3584" extrusionOk="0">
                    <a:moveTo>
                      <a:pt x="1161" y="1"/>
                    </a:moveTo>
                    <a:cubicBezTo>
                      <a:pt x="746" y="1"/>
                      <a:pt x="355" y="255"/>
                      <a:pt x="199" y="667"/>
                    </a:cubicBezTo>
                    <a:cubicBezTo>
                      <a:pt x="1" y="1196"/>
                      <a:pt x="269" y="1788"/>
                      <a:pt x="800" y="1987"/>
                    </a:cubicBezTo>
                    <a:cubicBezTo>
                      <a:pt x="3618" y="3043"/>
                      <a:pt x="6605" y="3584"/>
                      <a:pt x="9615" y="3584"/>
                    </a:cubicBezTo>
                    <a:cubicBezTo>
                      <a:pt x="9987" y="3584"/>
                      <a:pt x="10359" y="3576"/>
                      <a:pt x="10731" y="3560"/>
                    </a:cubicBezTo>
                    <a:cubicBezTo>
                      <a:pt x="11301" y="3539"/>
                      <a:pt x="11744" y="3058"/>
                      <a:pt x="11719" y="2487"/>
                    </a:cubicBezTo>
                    <a:cubicBezTo>
                      <a:pt x="11694" y="1936"/>
                      <a:pt x="11238" y="1507"/>
                      <a:pt x="10694" y="1507"/>
                    </a:cubicBezTo>
                    <a:cubicBezTo>
                      <a:pt x="10675" y="1507"/>
                      <a:pt x="10657" y="1508"/>
                      <a:pt x="10638" y="1509"/>
                    </a:cubicBezTo>
                    <a:cubicBezTo>
                      <a:pt x="10303" y="1523"/>
                      <a:pt x="9967" y="1531"/>
                      <a:pt x="9631" y="1531"/>
                    </a:cubicBezTo>
                    <a:cubicBezTo>
                      <a:pt x="6864" y="1531"/>
                      <a:pt x="4118" y="1035"/>
                      <a:pt x="1521" y="66"/>
                    </a:cubicBezTo>
                    <a:cubicBezTo>
                      <a:pt x="1403" y="22"/>
                      <a:pt x="1281" y="1"/>
                      <a:pt x="1161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1"/>
              <p:cNvSpPr/>
              <p:nvPr/>
            </p:nvSpPr>
            <p:spPr>
              <a:xfrm>
                <a:off x="3814175" y="4066675"/>
                <a:ext cx="132450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5298" h="2345" extrusionOk="0">
                    <a:moveTo>
                      <a:pt x="4185" y="1"/>
                    </a:moveTo>
                    <a:cubicBezTo>
                      <a:pt x="4123" y="1"/>
                      <a:pt x="4059" y="7"/>
                      <a:pt x="3995" y="19"/>
                    </a:cubicBezTo>
                    <a:cubicBezTo>
                      <a:pt x="3034" y="200"/>
                      <a:pt x="2059" y="292"/>
                      <a:pt x="1082" y="292"/>
                    </a:cubicBezTo>
                    <a:cubicBezTo>
                      <a:pt x="1065" y="292"/>
                      <a:pt x="1049" y="292"/>
                      <a:pt x="1032" y="292"/>
                    </a:cubicBezTo>
                    <a:lnTo>
                      <a:pt x="1030" y="292"/>
                    </a:lnTo>
                    <a:cubicBezTo>
                      <a:pt x="463" y="292"/>
                      <a:pt x="2" y="749"/>
                      <a:pt x="2" y="1317"/>
                    </a:cubicBezTo>
                    <a:cubicBezTo>
                      <a:pt x="1" y="1884"/>
                      <a:pt x="460" y="2343"/>
                      <a:pt x="1027" y="2344"/>
                    </a:cubicBezTo>
                    <a:lnTo>
                      <a:pt x="1073" y="2344"/>
                    </a:lnTo>
                    <a:cubicBezTo>
                      <a:pt x="2181" y="2344"/>
                      <a:pt x="3286" y="2240"/>
                      <a:pt x="4374" y="2035"/>
                    </a:cubicBezTo>
                    <a:cubicBezTo>
                      <a:pt x="4932" y="1930"/>
                      <a:pt x="5297" y="1394"/>
                      <a:pt x="5193" y="837"/>
                    </a:cubicBezTo>
                    <a:cubicBezTo>
                      <a:pt x="5100" y="345"/>
                      <a:pt x="4669" y="1"/>
                      <a:pt x="4185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1"/>
              <p:cNvSpPr/>
              <p:nvPr/>
            </p:nvSpPr>
            <p:spPr>
              <a:xfrm>
                <a:off x="3749125" y="5045150"/>
                <a:ext cx="142850" cy="133650"/>
              </a:xfrm>
              <a:custGeom>
                <a:avLst/>
                <a:gdLst/>
                <a:ahLst/>
                <a:cxnLst/>
                <a:rect l="l" t="t" r="r" b="b"/>
                <a:pathLst>
                  <a:path w="5714" h="5346" extrusionOk="0">
                    <a:moveTo>
                      <a:pt x="768" y="0"/>
                    </a:moveTo>
                    <a:cubicBezTo>
                      <a:pt x="390" y="936"/>
                      <a:pt x="152" y="1923"/>
                      <a:pt x="59" y="2927"/>
                    </a:cubicBezTo>
                    <a:cubicBezTo>
                      <a:pt x="1" y="3567"/>
                      <a:pt x="29" y="4285"/>
                      <a:pt x="474" y="4749"/>
                    </a:cubicBezTo>
                    <a:cubicBezTo>
                      <a:pt x="811" y="5098"/>
                      <a:pt x="1315" y="5225"/>
                      <a:pt x="1794" y="5287"/>
                    </a:cubicBezTo>
                    <a:cubicBezTo>
                      <a:pt x="2097" y="5326"/>
                      <a:pt x="2402" y="5345"/>
                      <a:pt x="2706" y="5345"/>
                    </a:cubicBezTo>
                    <a:cubicBezTo>
                      <a:pt x="3220" y="5345"/>
                      <a:pt x="3732" y="5290"/>
                      <a:pt x="4236" y="5179"/>
                    </a:cubicBezTo>
                    <a:cubicBezTo>
                      <a:pt x="4508" y="5121"/>
                      <a:pt x="4783" y="5041"/>
                      <a:pt x="5002" y="4870"/>
                    </a:cubicBezTo>
                    <a:cubicBezTo>
                      <a:pt x="5401" y="4557"/>
                      <a:pt x="5521" y="4010"/>
                      <a:pt x="5580" y="3505"/>
                    </a:cubicBezTo>
                    <a:cubicBezTo>
                      <a:pt x="5713" y="2353"/>
                      <a:pt x="5661" y="1189"/>
                      <a:pt x="5424" y="53"/>
                    </a:cubicBezTo>
                    <a:lnTo>
                      <a:pt x="768" y="0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1"/>
              <p:cNvSpPr/>
              <p:nvPr/>
            </p:nvSpPr>
            <p:spPr>
              <a:xfrm>
                <a:off x="3733600" y="5029500"/>
                <a:ext cx="173875" cy="164675"/>
              </a:xfrm>
              <a:custGeom>
                <a:avLst/>
                <a:gdLst/>
                <a:ahLst/>
                <a:cxnLst/>
                <a:rect l="l" t="t" r="r" b="b"/>
                <a:pathLst>
                  <a:path w="6955" h="6587" extrusionOk="0">
                    <a:moveTo>
                      <a:pt x="1393" y="0"/>
                    </a:moveTo>
                    <a:cubicBezTo>
                      <a:pt x="1145" y="0"/>
                      <a:pt x="911" y="151"/>
                      <a:pt x="817" y="396"/>
                    </a:cubicBezTo>
                    <a:cubicBezTo>
                      <a:pt x="417" y="1387"/>
                      <a:pt x="164" y="2433"/>
                      <a:pt x="66" y="3497"/>
                    </a:cubicBezTo>
                    <a:cubicBezTo>
                      <a:pt x="5" y="4163"/>
                      <a:pt x="1" y="5125"/>
                      <a:pt x="652" y="5802"/>
                    </a:cubicBezTo>
                    <a:cubicBezTo>
                      <a:pt x="1148" y="6318"/>
                      <a:pt x="1851" y="6461"/>
                      <a:pt x="2336" y="6523"/>
                    </a:cubicBezTo>
                    <a:cubicBezTo>
                      <a:pt x="2666" y="6566"/>
                      <a:pt x="2997" y="6587"/>
                      <a:pt x="3329" y="6587"/>
                    </a:cubicBezTo>
                    <a:cubicBezTo>
                      <a:pt x="3886" y="6587"/>
                      <a:pt x="4442" y="6527"/>
                      <a:pt x="4987" y="6407"/>
                    </a:cubicBezTo>
                    <a:cubicBezTo>
                      <a:pt x="5310" y="6338"/>
                      <a:pt x="5683" y="6231"/>
                      <a:pt x="6002" y="5980"/>
                    </a:cubicBezTo>
                    <a:cubicBezTo>
                      <a:pt x="6590" y="5518"/>
                      <a:pt x="6744" y="4787"/>
                      <a:pt x="6813" y="4202"/>
                    </a:cubicBezTo>
                    <a:cubicBezTo>
                      <a:pt x="6954" y="2985"/>
                      <a:pt x="6898" y="1753"/>
                      <a:pt x="6647" y="553"/>
                    </a:cubicBezTo>
                    <a:cubicBezTo>
                      <a:pt x="6582" y="268"/>
                      <a:pt x="6329" y="73"/>
                      <a:pt x="6047" y="73"/>
                    </a:cubicBezTo>
                    <a:cubicBezTo>
                      <a:pt x="6006" y="73"/>
                      <a:pt x="5964" y="77"/>
                      <a:pt x="5921" y="86"/>
                    </a:cubicBezTo>
                    <a:cubicBezTo>
                      <a:pt x="5593" y="156"/>
                      <a:pt x="5380" y="475"/>
                      <a:pt x="5442" y="804"/>
                    </a:cubicBezTo>
                    <a:cubicBezTo>
                      <a:pt x="5666" y="1875"/>
                      <a:pt x="5717" y="2974"/>
                      <a:pt x="5589" y="4061"/>
                    </a:cubicBezTo>
                    <a:cubicBezTo>
                      <a:pt x="5551" y="4380"/>
                      <a:pt x="5475" y="4828"/>
                      <a:pt x="5241" y="5013"/>
                    </a:cubicBezTo>
                    <a:cubicBezTo>
                      <a:pt x="5118" y="5110"/>
                      <a:pt x="4911" y="5164"/>
                      <a:pt x="4725" y="5205"/>
                    </a:cubicBezTo>
                    <a:cubicBezTo>
                      <a:pt x="4266" y="5305"/>
                      <a:pt x="3799" y="5356"/>
                      <a:pt x="3331" y="5356"/>
                    </a:cubicBezTo>
                    <a:cubicBezTo>
                      <a:pt x="3051" y="5356"/>
                      <a:pt x="2772" y="5338"/>
                      <a:pt x="2493" y="5302"/>
                    </a:cubicBezTo>
                    <a:cubicBezTo>
                      <a:pt x="2015" y="5241"/>
                      <a:pt x="1712" y="5129"/>
                      <a:pt x="1538" y="4949"/>
                    </a:cubicBezTo>
                    <a:cubicBezTo>
                      <a:pt x="1313" y="4712"/>
                      <a:pt x="1232" y="4275"/>
                      <a:pt x="1292" y="3610"/>
                    </a:cubicBezTo>
                    <a:cubicBezTo>
                      <a:pt x="1378" y="2665"/>
                      <a:pt x="1603" y="1737"/>
                      <a:pt x="1958" y="857"/>
                    </a:cubicBezTo>
                    <a:cubicBezTo>
                      <a:pt x="2093" y="541"/>
                      <a:pt x="1942" y="174"/>
                      <a:pt x="1623" y="45"/>
                    </a:cubicBezTo>
                    <a:cubicBezTo>
                      <a:pt x="1547" y="15"/>
                      <a:pt x="1469" y="0"/>
                      <a:pt x="139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1"/>
              <p:cNvSpPr/>
              <p:nvPr/>
            </p:nvSpPr>
            <p:spPr>
              <a:xfrm>
                <a:off x="3809025" y="5034900"/>
                <a:ext cx="22550" cy="8772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3509" extrusionOk="0">
                    <a:moveTo>
                      <a:pt x="472" y="0"/>
                    </a:moveTo>
                    <a:cubicBezTo>
                      <a:pt x="245" y="4"/>
                      <a:pt x="64" y="191"/>
                      <a:pt x="67" y="418"/>
                    </a:cubicBezTo>
                    <a:cubicBezTo>
                      <a:pt x="80" y="1300"/>
                      <a:pt x="62" y="2194"/>
                      <a:pt x="13" y="3076"/>
                    </a:cubicBezTo>
                    <a:cubicBezTo>
                      <a:pt x="0" y="3302"/>
                      <a:pt x="174" y="3495"/>
                      <a:pt x="401" y="3508"/>
                    </a:cubicBezTo>
                    <a:lnTo>
                      <a:pt x="423" y="3508"/>
                    </a:lnTo>
                    <a:cubicBezTo>
                      <a:pt x="641" y="3508"/>
                      <a:pt x="820" y="3338"/>
                      <a:pt x="833" y="3121"/>
                    </a:cubicBezTo>
                    <a:cubicBezTo>
                      <a:pt x="882" y="2220"/>
                      <a:pt x="901" y="1306"/>
                      <a:pt x="888" y="406"/>
                    </a:cubicBezTo>
                    <a:cubicBezTo>
                      <a:pt x="885" y="180"/>
                      <a:pt x="703" y="0"/>
                      <a:pt x="47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1"/>
              <p:cNvSpPr/>
              <p:nvPr/>
            </p:nvSpPr>
            <p:spPr>
              <a:xfrm>
                <a:off x="3685575" y="5016425"/>
                <a:ext cx="27500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000" h="1792" extrusionOk="0">
                    <a:moveTo>
                      <a:pt x="10324" y="1"/>
                    </a:moveTo>
                    <a:cubicBezTo>
                      <a:pt x="10280" y="1"/>
                      <a:pt x="10236" y="5"/>
                      <a:pt x="10192" y="15"/>
                    </a:cubicBezTo>
                    <a:cubicBezTo>
                      <a:pt x="8634" y="379"/>
                      <a:pt x="7044" y="561"/>
                      <a:pt x="5454" y="561"/>
                    </a:cubicBezTo>
                    <a:cubicBezTo>
                      <a:pt x="3901" y="561"/>
                      <a:pt x="2347" y="387"/>
                      <a:pt x="824" y="40"/>
                    </a:cubicBezTo>
                    <a:cubicBezTo>
                      <a:pt x="775" y="29"/>
                      <a:pt x="726" y="23"/>
                      <a:pt x="677" y="23"/>
                    </a:cubicBezTo>
                    <a:cubicBezTo>
                      <a:pt x="397" y="23"/>
                      <a:pt x="142" y="215"/>
                      <a:pt x="77" y="501"/>
                    </a:cubicBezTo>
                    <a:cubicBezTo>
                      <a:pt x="1" y="836"/>
                      <a:pt x="212" y="1170"/>
                      <a:pt x="549" y="1241"/>
                    </a:cubicBezTo>
                    <a:cubicBezTo>
                      <a:pt x="2150" y="1607"/>
                      <a:pt x="3788" y="1791"/>
                      <a:pt x="5430" y="1791"/>
                    </a:cubicBezTo>
                    <a:cubicBezTo>
                      <a:pt x="5437" y="1791"/>
                      <a:pt x="5444" y="1791"/>
                      <a:pt x="5452" y="1791"/>
                    </a:cubicBezTo>
                    <a:cubicBezTo>
                      <a:pt x="5458" y="1791"/>
                      <a:pt x="5465" y="1791"/>
                      <a:pt x="5472" y="1791"/>
                    </a:cubicBezTo>
                    <a:cubicBezTo>
                      <a:pt x="7156" y="1791"/>
                      <a:pt x="8834" y="1597"/>
                      <a:pt x="10473" y="1213"/>
                    </a:cubicBezTo>
                    <a:cubicBezTo>
                      <a:pt x="10799" y="1132"/>
                      <a:pt x="10999" y="803"/>
                      <a:pt x="10923" y="476"/>
                    </a:cubicBezTo>
                    <a:cubicBezTo>
                      <a:pt x="10855" y="192"/>
                      <a:pt x="10604" y="1"/>
                      <a:pt x="1032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1"/>
              <p:cNvSpPr/>
              <p:nvPr/>
            </p:nvSpPr>
            <p:spPr>
              <a:xfrm>
                <a:off x="3336550" y="4721450"/>
                <a:ext cx="16997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3835" extrusionOk="0">
                    <a:moveTo>
                      <a:pt x="6331" y="1"/>
                    </a:moveTo>
                    <a:cubicBezTo>
                      <a:pt x="6268" y="1"/>
                      <a:pt x="6203" y="15"/>
                      <a:pt x="6142" y="47"/>
                    </a:cubicBezTo>
                    <a:lnTo>
                      <a:pt x="257" y="3059"/>
                    </a:lnTo>
                    <a:cubicBezTo>
                      <a:pt x="88" y="3145"/>
                      <a:pt x="1" y="3337"/>
                      <a:pt x="45" y="3521"/>
                    </a:cubicBezTo>
                    <a:cubicBezTo>
                      <a:pt x="90" y="3706"/>
                      <a:pt x="255" y="3834"/>
                      <a:pt x="444" y="3834"/>
                    </a:cubicBezTo>
                    <a:cubicBezTo>
                      <a:pt x="509" y="3834"/>
                      <a:pt x="573" y="3818"/>
                      <a:pt x="631" y="3790"/>
                    </a:cubicBezTo>
                    <a:lnTo>
                      <a:pt x="6516" y="776"/>
                    </a:lnTo>
                    <a:cubicBezTo>
                      <a:pt x="6718" y="673"/>
                      <a:pt x="6799" y="427"/>
                      <a:pt x="6695" y="223"/>
                    </a:cubicBezTo>
                    <a:cubicBezTo>
                      <a:pt x="6623" y="82"/>
                      <a:pt x="6480" y="1"/>
                      <a:pt x="633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1"/>
              <p:cNvSpPr/>
              <p:nvPr/>
            </p:nvSpPr>
            <p:spPr>
              <a:xfrm>
                <a:off x="3355350" y="4835700"/>
                <a:ext cx="194975" cy="117650"/>
              </a:xfrm>
              <a:custGeom>
                <a:avLst/>
                <a:gdLst/>
                <a:ahLst/>
                <a:cxnLst/>
                <a:rect l="l" t="t" r="r" b="b"/>
                <a:pathLst>
                  <a:path w="7799" h="4706" extrusionOk="0">
                    <a:moveTo>
                      <a:pt x="7329" y="1"/>
                    </a:moveTo>
                    <a:cubicBezTo>
                      <a:pt x="7261" y="1"/>
                      <a:pt x="7192" y="18"/>
                      <a:pt x="7128" y="54"/>
                    </a:cubicBezTo>
                    <a:lnTo>
                      <a:pt x="243" y="3938"/>
                    </a:lnTo>
                    <a:cubicBezTo>
                      <a:pt x="81" y="4030"/>
                      <a:pt x="0" y="4219"/>
                      <a:pt x="48" y="4400"/>
                    </a:cubicBezTo>
                    <a:cubicBezTo>
                      <a:pt x="95" y="4579"/>
                      <a:pt x="257" y="4705"/>
                      <a:pt x="442" y="4705"/>
                    </a:cubicBezTo>
                    <a:cubicBezTo>
                      <a:pt x="443" y="4705"/>
                      <a:pt x="444" y="4705"/>
                      <a:pt x="445" y="4705"/>
                    </a:cubicBezTo>
                    <a:cubicBezTo>
                      <a:pt x="517" y="4705"/>
                      <a:pt x="585" y="4688"/>
                      <a:pt x="647" y="4653"/>
                    </a:cubicBezTo>
                    <a:lnTo>
                      <a:pt x="7532" y="769"/>
                    </a:lnTo>
                    <a:cubicBezTo>
                      <a:pt x="7729" y="657"/>
                      <a:pt x="7799" y="408"/>
                      <a:pt x="7688" y="209"/>
                    </a:cubicBezTo>
                    <a:cubicBezTo>
                      <a:pt x="7612" y="76"/>
                      <a:pt x="7473" y="1"/>
                      <a:pt x="7329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1"/>
              <p:cNvSpPr/>
              <p:nvPr/>
            </p:nvSpPr>
            <p:spPr>
              <a:xfrm>
                <a:off x="3329600" y="4661025"/>
                <a:ext cx="166050" cy="226875"/>
              </a:xfrm>
              <a:custGeom>
                <a:avLst/>
                <a:gdLst/>
                <a:ahLst/>
                <a:cxnLst/>
                <a:rect l="l" t="t" r="r" b="b"/>
                <a:pathLst>
                  <a:path w="6642" h="9075" extrusionOk="0">
                    <a:moveTo>
                      <a:pt x="466" y="0"/>
                    </a:moveTo>
                    <a:cubicBezTo>
                      <a:pt x="386" y="0"/>
                      <a:pt x="305" y="23"/>
                      <a:pt x="234" y="71"/>
                    </a:cubicBezTo>
                    <a:cubicBezTo>
                      <a:pt x="48" y="200"/>
                      <a:pt x="1" y="456"/>
                      <a:pt x="128" y="642"/>
                    </a:cubicBezTo>
                    <a:lnTo>
                      <a:pt x="5777" y="8896"/>
                    </a:lnTo>
                    <a:cubicBezTo>
                      <a:pt x="5853" y="9008"/>
                      <a:pt x="5980" y="9074"/>
                      <a:pt x="6117" y="9074"/>
                    </a:cubicBezTo>
                    <a:cubicBezTo>
                      <a:pt x="6448" y="9074"/>
                      <a:pt x="6641" y="8704"/>
                      <a:pt x="6455" y="8432"/>
                    </a:cubicBezTo>
                    <a:lnTo>
                      <a:pt x="806" y="179"/>
                    </a:lnTo>
                    <a:cubicBezTo>
                      <a:pt x="726" y="63"/>
                      <a:pt x="597" y="0"/>
                      <a:pt x="46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1"/>
              <p:cNvSpPr/>
              <p:nvPr/>
            </p:nvSpPr>
            <p:spPr>
              <a:xfrm>
                <a:off x="4158375" y="4721450"/>
                <a:ext cx="158275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3596" extrusionOk="0">
                    <a:moveTo>
                      <a:pt x="468" y="0"/>
                    </a:moveTo>
                    <a:cubicBezTo>
                      <a:pt x="319" y="0"/>
                      <a:pt x="176" y="81"/>
                      <a:pt x="103" y="223"/>
                    </a:cubicBezTo>
                    <a:cubicBezTo>
                      <a:pt x="0" y="425"/>
                      <a:pt x="80" y="673"/>
                      <a:pt x="281" y="776"/>
                    </a:cubicBezTo>
                    <a:lnTo>
                      <a:pt x="5700" y="3551"/>
                    </a:lnTo>
                    <a:cubicBezTo>
                      <a:pt x="5759" y="3580"/>
                      <a:pt x="5823" y="3596"/>
                      <a:pt x="5888" y="3596"/>
                    </a:cubicBezTo>
                    <a:cubicBezTo>
                      <a:pt x="6077" y="3596"/>
                      <a:pt x="6242" y="3466"/>
                      <a:pt x="6286" y="3281"/>
                    </a:cubicBezTo>
                    <a:cubicBezTo>
                      <a:pt x="6331" y="3097"/>
                      <a:pt x="6244" y="2906"/>
                      <a:pt x="6075" y="2821"/>
                    </a:cubicBezTo>
                    <a:lnTo>
                      <a:pt x="655" y="45"/>
                    </a:lnTo>
                    <a:cubicBezTo>
                      <a:pt x="595" y="15"/>
                      <a:pt x="531" y="0"/>
                      <a:pt x="46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1"/>
              <p:cNvSpPr/>
              <p:nvPr/>
            </p:nvSpPr>
            <p:spPr>
              <a:xfrm>
                <a:off x="4114525" y="4835700"/>
                <a:ext cx="183425" cy="111125"/>
              </a:xfrm>
              <a:custGeom>
                <a:avLst/>
                <a:gdLst/>
                <a:ahLst/>
                <a:cxnLst/>
                <a:rect l="l" t="t" r="r" b="b"/>
                <a:pathLst>
                  <a:path w="7337" h="4445" extrusionOk="0">
                    <a:moveTo>
                      <a:pt x="471" y="1"/>
                    </a:moveTo>
                    <a:cubicBezTo>
                      <a:pt x="327" y="1"/>
                      <a:pt x="188" y="76"/>
                      <a:pt x="113" y="209"/>
                    </a:cubicBezTo>
                    <a:cubicBezTo>
                      <a:pt x="0" y="406"/>
                      <a:pt x="70" y="657"/>
                      <a:pt x="269" y="769"/>
                    </a:cubicBezTo>
                    <a:lnTo>
                      <a:pt x="6690" y="4392"/>
                    </a:lnTo>
                    <a:cubicBezTo>
                      <a:pt x="6752" y="4427"/>
                      <a:pt x="6820" y="4445"/>
                      <a:pt x="6892" y="4445"/>
                    </a:cubicBezTo>
                    <a:cubicBezTo>
                      <a:pt x="7078" y="4445"/>
                      <a:pt x="7241" y="4319"/>
                      <a:pt x="7289" y="4140"/>
                    </a:cubicBezTo>
                    <a:cubicBezTo>
                      <a:pt x="7337" y="3959"/>
                      <a:pt x="7256" y="3770"/>
                      <a:pt x="7094" y="3677"/>
                    </a:cubicBezTo>
                    <a:lnTo>
                      <a:pt x="672" y="54"/>
                    </a:lnTo>
                    <a:cubicBezTo>
                      <a:pt x="608" y="18"/>
                      <a:pt x="539" y="1"/>
                      <a:pt x="47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1"/>
              <p:cNvSpPr/>
              <p:nvPr/>
            </p:nvSpPr>
            <p:spPr>
              <a:xfrm>
                <a:off x="4169250" y="4661025"/>
                <a:ext cx="166050" cy="226875"/>
              </a:xfrm>
              <a:custGeom>
                <a:avLst/>
                <a:gdLst/>
                <a:ahLst/>
                <a:cxnLst/>
                <a:rect l="l" t="t" r="r" b="b"/>
                <a:pathLst>
                  <a:path w="6642" h="9075" extrusionOk="0">
                    <a:moveTo>
                      <a:pt x="6174" y="1"/>
                    </a:moveTo>
                    <a:cubicBezTo>
                      <a:pt x="6043" y="1"/>
                      <a:pt x="5914" y="63"/>
                      <a:pt x="5836" y="179"/>
                    </a:cubicBezTo>
                    <a:lnTo>
                      <a:pt x="186" y="8432"/>
                    </a:lnTo>
                    <a:cubicBezTo>
                      <a:pt x="0" y="8704"/>
                      <a:pt x="194" y="9074"/>
                      <a:pt x="525" y="9074"/>
                    </a:cubicBezTo>
                    <a:cubicBezTo>
                      <a:pt x="526" y="9074"/>
                      <a:pt x="528" y="9074"/>
                      <a:pt x="529" y="9074"/>
                    </a:cubicBezTo>
                    <a:cubicBezTo>
                      <a:pt x="663" y="9074"/>
                      <a:pt x="788" y="9008"/>
                      <a:pt x="863" y="8898"/>
                    </a:cubicBezTo>
                    <a:lnTo>
                      <a:pt x="6512" y="643"/>
                    </a:lnTo>
                    <a:cubicBezTo>
                      <a:pt x="6641" y="456"/>
                      <a:pt x="6593" y="200"/>
                      <a:pt x="6406" y="73"/>
                    </a:cubicBezTo>
                    <a:cubicBezTo>
                      <a:pt x="6335" y="24"/>
                      <a:pt x="6254" y="1"/>
                      <a:pt x="617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1"/>
              <p:cNvSpPr/>
              <p:nvPr/>
            </p:nvSpPr>
            <p:spPr>
              <a:xfrm>
                <a:off x="3196600" y="4468975"/>
                <a:ext cx="1259175" cy="776675"/>
              </a:xfrm>
              <a:custGeom>
                <a:avLst/>
                <a:gdLst/>
                <a:ahLst/>
                <a:cxnLst/>
                <a:rect l="l" t="t" r="r" b="b"/>
                <a:pathLst>
                  <a:path w="50367" h="31067" extrusionOk="0">
                    <a:moveTo>
                      <a:pt x="49061" y="1232"/>
                    </a:moveTo>
                    <a:lnTo>
                      <a:pt x="48747" y="5327"/>
                    </a:lnTo>
                    <a:cubicBezTo>
                      <a:pt x="48680" y="6203"/>
                      <a:pt x="48453" y="6614"/>
                      <a:pt x="47936" y="6795"/>
                    </a:cubicBezTo>
                    <a:cubicBezTo>
                      <a:pt x="47665" y="6891"/>
                      <a:pt x="47315" y="6915"/>
                      <a:pt x="46947" y="6942"/>
                    </a:cubicBezTo>
                    <a:cubicBezTo>
                      <a:pt x="46403" y="6980"/>
                      <a:pt x="45841" y="7021"/>
                      <a:pt x="45347" y="7289"/>
                    </a:cubicBezTo>
                    <a:cubicBezTo>
                      <a:pt x="44503" y="7750"/>
                      <a:pt x="44384" y="8616"/>
                      <a:pt x="44325" y="9034"/>
                    </a:cubicBezTo>
                    <a:lnTo>
                      <a:pt x="41876" y="26746"/>
                    </a:lnTo>
                    <a:cubicBezTo>
                      <a:pt x="41714" y="27915"/>
                      <a:pt x="41447" y="28674"/>
                      <a:pt x="40565" y="29084"/>
                    </a:cubicBezTo>
                    <a:cubicBezTo>
                      <a:pt x="39910" y="29389"/>
                      <a:pt x="38986" y="29434"/>
                      <a:pt x="38244" y="29469"/>
                    </a:cubicBezTo>
                    <a:cubicBezTo>
                      <a:pt x="33917" y="29675"/>
                      <a:pt x="29524" y="29798"/>
                      <a:pt x="25185" y="29836"/>
                    </a:cubicBezTo>
                    <a:cubicBezTo>
                      <a:pt x="20847" y="29798"/>
                      <a:pt x="16452" y="29675"/>
                      <a:pt x="12127" y="29469"/>
                    </a:cubicBezTo>
                    <a:cubicBezTo>
                      <a:pt x="11383" y="29434"/>
                      <a:pt x="10460" y="29389"/>
                      <a:pt x="9804" y="29084"/>
                    </a:cubicBezTo>
                    <a:cubicBezTo>
                      <a:pt x="8922" y="28674"/>
                      <a:pt x="8655" y="27915"/>
                      <a:pt x="8493" y="26746"/>
                    </a:cubicBezTo>
                    <a:lnTo>
                      <a:pt x="6042" y="9034"/>
                    </a:lnTo>
                    <a:cubicBezTo>
                      <a:pt x="5985" y="8618"/>
                      <a:pt x="5864" y="7752"/>
                      <a:pt x="5020" y="7291"/>
                    </a:cubicBezTo>
                    <a:cubicBezTo>
                      <a:pt x="4526" y="7021"/>
                      <a:pt x="3966" y="6981"/>
                      <a:pt x="3422" y="6942"/>
                    </a:cubicBezTo>
                    <a:cubicBezTo>
                      <a:pt x="3052" y="6915"/>
                      <a:pt x="2704" y="6891"/>
                      <a:pt x="2431" y="6795"/>
                    </a:cubicBezTo>
                    <a:cubicBezTo>
                      <a:pt x="1916" y="6614"/>
                      <a:pt x="1689" y="6203"/>
                      <a:pt x="1621" y="5327"/>
                    </a:cubicBezTo>
                    <a:lnTo>
                      <a:pt x="1306" y="1232"/>
                    </a:lnTo>
                    <a:close/>
                    <a:moveTo>
                      <a:pt x="642" y="1"/>
                    </a:moveTo>
                    <a:cubicBezTo>
                      <a:pt x="283" y="1"/>
                      <a:pt x="0" y="306"/>
                      <a:pt x="29" y="663"/>
                    </a:cubicBezTo>
                    <a:lnTo>
                      <a:pt x="394" y="5423"/>
                    </a:lnTo>
                    <a:cubicBezTo>
                      <a:pt x="425" y="5814"/>
                      <a:pt x="488" y="6324"/>
                      <a:pt x="718" y="6800"/>
                    </a:cubicBezTo>
                    <a:cubicBezTo>
                      <a:pt x="988" y="7359"/>
                      <a:pt x="1429" y="7749"/>
                      <a:pt x="2024" y="7958"/>
                    </a:cubicBezTo>
                    <a:cubicBezTo>
                      <a:pt x="2452" y="8108"/>
                      <a:pt x="2900" y="8139"/>
                      <a:pt x="3335" y="8170"/>
                    </a:cubicBezTo>
                    <a:cubicBezTo>
                      <a:pt x="3765" y="8201"/>
                      <a:pt x="4172" y="8230"/>
                      <a:pt x="4431" y="8371"/>
                    </a:cubicBezTo>
                    <a:cubicBezTo>
                      <a:pt x="4685" y="8510"/>
                      <a:pt x="4760" y="8749"/>
                      <a:pt x="4823" y="9202"/>
                    </a:cubicBezTo>
                    <a:lnTo>
                      <a:pt x="7275" y="26914"/>
                    </a:lnTo>
                    <a:cubicBezTo>
                      <a:pt x="7354" y="27488"/>
                      <a:pt x="7465" y="28099"/>
                      <a:pt x="7742" y="28674"/>
                    </a:cubicBezTo>
                    <a:cubicBezTo>
                      <a:pt x="8072" y="29365"/>
                      <a:pt x="8592" y="29879"/>
                      <a:pt x="9284" y="30199"/>
                    </a:cubicBezTo>
                    <a:cubicBezTo>
                      <a:pt x="10093" y="30578"/>
                      <a:pt x="11022" y="30649"/>
                      <a:pt x="12066" y="30698"/>
                    </a:cubicBezTo>
                    <a:cubicBezTo>
                      <a:pt x="16411" y="30905"/>
                      <a:pt x="20823" y="31029"/>
                      <a:pt x="25179" y="31067"/>
                    </a:cubicBezTo>
                    <a:lnTo>
                      <a:pt x="25188" y="31067"/>
                    </a:lnTo>
                    <a:cubicBezTo>
                      <a:pt x="29546" y="31029"/>
                      <a:pt x="33958" y="30905"/>
                      <a:pt x="38301" y="30698"/>
                    </a:cubicBezTo>
                    <a:cubicBezTo>
                      <a:pt x="39345" y="30649"/>
                      <a:pt x="40276" y="30578"/>
                      <a:pt x="41085" y="30201"/>
                    </a:cubicBezTo>
                    <a:cubicBezTo>
                      <a:pt x="41776" y="29879"/>
                      <a:pt x="42295" y="29365"/>
                      <a:pt x="42626" y="28674"/>
                    </a:cubicBezTo>
                    <a:cubicBezTo>
                      <a:pt x="42904" y="28098"/>
                      <a:pt x="43015" y="27488"/>
                      <a:pt x="43094" y="26914"/>
                    </a:cubicBezTo>
                    <a:lnTo>
                      <a:pt x="45545" y="9202"/>
                    </a:lnTo>
                    <a:cubicBezTo>
                      <a:pt x="45607" y="8749"/>
                      <a:pt x="45682" y="8510"/>
                      <a:pt x="45938" y="8371"/>
                    </a:cubicBezTo>
                    <a:cubicBezTo>
                      <a:pt x="46195" y="8230"/>
                      <a:pt x="46603" y="8201"/>
                      <a:pt x="47034" y="8170"/>
                    </a:cubicBezTo>
                    <a:cubicBezTo>
                      <a:pt x="47468" y="8139"/>
                      <a:pt x="47917" y="8108"/>
                      <a:pt x="48345" y="7958"/>
                    </a:cubicBezTo>
                    <a:cubicBezTo>
                      <a:pt x="48940" y="7749"/>
                      <a:pt x="49380" y="7359"/>
                      <a:pt x="49651" y="6800"/>
                    </a:cubicBezTo>
                    <a:cubicBezTo>
                      <a:pt x="49881" y="6324"/>
                      <a:pt x="49944" y="5814"/>
                      <a:pt x="49975" y="5423"/>
                    </a:cubicBezTo>
                    <a:lnTo>
                      <a:pt x="50340" y="663"/>
                    </a:lnTo>
                    <a:cubicBezTo>
                      <a:pt x="50367" y="306"/>
                      <a:pt x="50084" y="1"/>
                      <a:pt x="49725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2" name="Google Shape;902;p41"/>
          <p:cNvGrpSpPr/>
          <p:nvPr/>
        </p:nvGrpSpPr>
        <p:grpSpPr>
          <a:xfrm rot="-1799970">
            <a:off x="6733692" y="1082108"/>
            <a:ext cx="313061" cy="439756"/>
            <a:chOff x="1334850" y="2910142"/>
            <a:chExt cx="280231" cy="357854"/>
          </a:xfrm>
        </p:grpSpPr>
        <p:sp>
          <p:nvSpPr>
            <p:cNvPr id="903" name="Google Shape;903;p41"/>
            <p:cNvSpPr/>
            <p:nvPr/>
          </p:nvSpPr>
          <p:spPr>
            <a:xfrm>
              <a:off x="1339981" y="2915430"/>
              <a:ext cx="269942" cy="347513"/>
            </a:xfrm>
            <a:custGeom>
              <a:avLst/>
              <a:gdLst/>
              <a:ahLst/>
              <a:cxnLst/>
              <a:rect l="l" t="t" r="r" b="b"/>
              <a:pathLst>
                <a:path w="10311" h="13274" extrusionOk="0">
                  <a:moveTo>
                    <a:pt x="904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2950"/>
                  </a:lnTo>
                  <a:cubicBezTo>
                    <a:pt x="1" y="3334"/>
                    <a:pt x="188" y="3695"/>
                    <a:pt x="496" y="3916"/>
                  </a:cubicBezTo>
                  <a:cubicBezTo>
                    <a:pt x="1082" y="4334"/>
                    <a:pt x="1500" y="5463"/>
                    <a:pt x="1500" y="6798"/>
                  </a:cubicBezTo>
                  <a:cubicBezTo>
                    <a:pt x="1500" y="8134"/>
                    <a:pt x="1077" y="9263"/>
                    <a:pt x="496" y="9681"/>
                  </a:cubicBezTo>
                  <a:cubicBezTo>
                    <a:pt x="188" y="9902"/>
                    <a:pt x="1" y="10262"/>
                    <a:pt x="1" y="10646"/>
                  </a:cubicBezTo>
                  <a:lnTo>
                    <a:pt x="1" y="12371"/>
                  </a:lnTo>
                  <a:cubicBezTo>
                    <a:pt x="1" y="12870"/>
                    <a:pt x="405" y="13274"/>
                    <a:pt x="904" y="13274"/>
                  </a:cubicBezTo>
                  <a:lnTo>
                    <a:pt x="9407" y="13274"/>
                  </a:lnTo>
                  <a:cubicBezTo>
                    <a:pt x="9902" y="13274"/>
                    <a:pt x="10306" y="12870"/>
                    <a:pt x="10306" y="12371"/>
                  </a:cubicBezTo>
                  <a:lnTo>
                    <a:pt x="10306" y="10646"/>
                  </a:lnTo>
                  <a:cubicBezTo>
                    <a:pt x="10306" y="10262"/>
                    <a:pt x="10123" y="9902"/>
                    <a:pt x="9811" y="9681"/>
                  </a:cubicBezTo>
                  <a:cubicBezTo>
                    <a:pt x="9230" y="9258"/>
                    <a:pt x="8812" y="8124"/>
                    <a:pt x="8812" y="6793"/>
                  </a:cubicBezTo>
                  <a:cubicBezTo>
                    <a:pt x="8812" y="5463"/>
                    <a:pt x="9234" y="4334"/>
                    <a:pt x="9816" y="3911"/>
                  </a:cubicBezTo>
                  <a:cubicBezTo>
                    <a:pt x="10123" y="3690"/>
                    <a:pt x="10310" y="3330"/>
                    <a:pt x="10310" y="2950"/>
                  </a:cubicBezTo>
                  <a:lnTo>
                    <a:pt x="10310" y="899"/>
                  </a:lnTo>
                  <a:cubicBezTo>
                    <a:pt x="10310" y="399"/>
                    <a:pt x="9907" y="0"/>
                    <a:pt x="9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1539970" y="2915430"/>
              <a:ext cx="69953" cy="347513"/>
            </a:xfrm>
            <a:custGeom>
              <a:avLst/>
              <a:gdLst/>
              <a:ahLst/>
              <a:cxnLst/>
              <a:rect l="l" t="t" r="r" b="b"/>
              <a:pathLst>
                <a:path w="2672" h="13274" extrusionOk="0">
                  <a:moveTo>
                    <a:pt x="591" y="0"/>
                  </a:moveTo>
                  <a:cubicBezTo>
                    <a:pt x="1091" y="0"/>
                    <a:pt x="1495" y="399"/>
                    <a:pt x="1495" y="899"/>
                  </a:cubicBezTo>
                  <a:lnTo>
                    <a:pt x="1495" y="2950"/>
                  </a:lnTo>
                  <a:cubicBezTo>
                    <a:pt x="1495" y="3334"/>
                    <a:pt x="1312" y="3695"/>
                    <a:pt x="1000" y="3916"/>
                  </a:cubicBezTo>
                  <a:cubicBezTo>
                    <a:pt x="418" y="4334"/>
                    <a:pt x="0" y="5463"/>
                    <a:pt x="0" y="6798"/>
                  </a:cubicBezTo>
                  <a:cubicBezTo>
                    <a:pt x="0" y="8134"/>
                    <a:pt x="418" y="9263"/>
                    <a:pt x="1000" y="9681"/>
                  </a:cubicBezTo>
                  <a:cubicBezTo>
                    <a:pt x="1312" y="9902"/>
                    <a:pt x="1495" y="10262"/>
                    <a:pt x="1495" y="10646"/>
                  </a:cubicBezTo>
                  <a:lnTo>
                    <a:pt x="1495" y="12371"/>
                  </a:lnTo>
                  <a:cubicBezTo>
                    <a:pt x="1495" y="12870"/>
                    <a:pt x="1091" y="13274"/>
                    <a:pt x="591" y="13274"/>
                  </a:cubicBezTo>
                  <a:lnTo>
                    <a:pt x="1768" y="13274"/>
                  </a:lnTo>
                  <a:cubicBezTo>
                    <a:pt x="2263" y="13274"/>
                    <a:pt x="2667" y="12870"/>
                    <a:pt x="2667" y="12371"/>
                  </a:cubicBezTo>
                  <a:lnTo>
                    <a:pt x="2667" y="10646"/>
                  </a:lnTo>
                  <a:cubicBezTo>
                    <a:pt x="2667" y="10262"/>
                    <a:pt x="2484" y="9902"/>
                    <a:pt x="2172" y="9681"/>
                  </a:cubicBezTo>
                  <a:cubicBezTo>
                    <a:pt x="1591" y="9263"/>
                    <a:pt x="1173" y="8134"/>
                    <a:pt x="1173" y="6798"/>
                  </a:cubicBezTo>
                  <a:cubicBezTo>
                    <a:pt x="1173" y="5463"/>
                    <a:pt x="1591" y="4334"/>
                    <a:pt x="2177" y="3916"/>
                  </a:cubicBezTo>
                  <a:cubicBezTo>
                    <a:pt x="2484" y="3695"/>
                    <a:pt x="2671" y="3334"/>
                    <a:pt x="2671" y="2950"/>
                  </a:cubicBezTo>
                  <a:lnTo>
                    <a:pt x="2671" y="899"/>
                  </a:lnTo>
                  <a:cubicBezTo>
                    <a:pt x="2671" y="399"/>
                    <a:pt x="2268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1409934" y="3016433"/>
              <a:ext cx="130062" cy="246406"/>
            </a:xfrm>
            <a:custGeom>
              <a:avLst/>
              <a:gdLst/>
              <a:ahLst/>
              <a:cxnLst/>
              <a:rect l="l" t="t" r="r" b="b"/>
              <a:pathLst>
                <a:path w="4968" h="9412" extrusionOk="0">
                  <a:moveTo>
                    <a:pt x="653" y="0"/>
                  </a:moveTo>
                  <a:cubicBezTo>
                    <a:pt x="293" y="0"/>
                    <a:pt x="0" y="288"/>
                    <a:pt x="0" y="653"/>
                  </a:cubicBezTo>
                  <a:lnTo>
                    <a:pt x="0" y="9411"/>
                  </a:lnTo>
                  <a:lnTo>
                    <a:pt x="4967" y="9411"/>
                  </a:lnTo>
                  <a:lnTo>
                    <a:pt x="4967" y="1960"/>
                  </a:lnTo>
                  <a:cubicBezTo>
                    <a:pt x="4967" y="874"/>
                    <a:pt x="4088" y="0"/>
                    <a:pt x="30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>
              <a:off x="1464624" y="3016406"/>
              <a:ext cx="55371" cy="246432"/>
            </a:xfrm>
            <a:custGeom>
              <a:avLst/>
              <a:gdLst/>
              <a:ahLst/>
              <a:cxnLst/>
              <a:rect l="l" t="t" r="r" b="b"/>
              <a:pathLst>
                <a:path w="2115" h="9413" extrusionOk="0">
                  <a:moveTo>
                    <a:pt x="935" y="1"/>
                  </a:moveTo>
                  <a:cubicBezTo>
                    <a:pt x="928" y="1"/>
                    <a:pt x="921" y="1"/>
                    <a:pt x="914" y="1"/>
                  </a:cubicBezTo>
                  <a:lnTo>
                    <a:pt x="1" y="1"/>
                  </a:lnTo>
                  <a:lnTo>
                    <a:pt x="1" y="9412"/>
                  </a:lnTo>
                  <a:lnTo>
                    <a:pt x="2115" y="9412"/>
                  </a:lnTo>
                  <a:lnTo>
                    <a:pt x="2115" y="405"/>
                  </a:lnTo>
                  <a:cubicBezTo>
                    <a:pt x="1774" y="145"/>
                    <a:pt x="1360" y="1"/>
                    <a:pt x="93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>
              <a:off x="1484626" y="3016433"/>
              <a:ext cx="55371" cy="246406"/>
            </a:xfrm>
            <a:custGeom>
              <a:avLst/>
              <a:gdLst/>
              <a:ahLst/>
              <a:cxnLst/>
              <a:rect l="l" t="t" r="r" b="b"/>
              <a:pathLst>
                <a:path w="2115" h="9412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411"/>
                  </a:lnTo>
                  <a:lnTo>
                    <a:pt x="2114" y="9411"/>
                  </a:lnTo>
                  <a:lnTo>
                    <a:pt x="2114" y="1965"/>
                  </a:lnTo>
                  <a:cubicBezTo>
                    <a:pt x="2114" y="882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>
              <a:off x="1484626" y="3016433"/>
              <a:ext cx="55371" cy="246275"/>
            </a:xfrm>
            <a:custGeom>
              <a:avLst/>
              <a:gdLst/>
              <a:ahLst/>
              <a:cxnLst/>
              <a:rect l="l" t="t" r="r" b="b"/>
              <a:pathLst>
                <a:path w="2115" h="9407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6"/>
                  </a:lnTo>
                  <a:cubicBezTo>
                    <a:pt x="803" y="365"/>
                    <a:pt x="1346" y="1115"/>
                    <a:pt x="1346" y="1960"/>
                  </a:cubicBezTo>
                  <a:lnTo>
                    <a:pt x="1346" y="9406"/>
                  </a:lnTo>
                  <a:lnTo>
                    <a:pt x="2114" y="9406"/>
                  </a:lnTo>
                  <a:lnTo>
                    <a:pt x="2114" y="1960"/>
                  </a:lnTo>
                  <a:cubicBezTo>
                    <a:pt x="2114" y="877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1431428" y="3126598"/>
              <a:ext cx="30212" cy="25997"/>
            </a:xfrm>
            <a:custGeom>
              <a:avLst/>
              <a:gdLst/>
              <a:ahLst/>
              <a:cxnLst/>
              <a:rect l="l" t="t" r="r" b="b"/>
              <a:pathLst>
                <a:path w="1154" h="993" extrusionOk="0">
                  <a:moveTo>
                    <a:pt x="659" y="0"/>
                  </a:moveTo>
                  <a:cubicBezTo>
                    <a:pt x="222" y="0"/>
                    <a:pt x="1" y="534"/>
                    <a:pt x="313" y="846"/>
                  </a:cubicBezTo>
                  <a:cubicBezTo>
                    <a:pt x="412" y="947"/>
                    <a:pt x="535" y="992"/>
                    <a:pt x="656" y="992"/>
                  </a:cubicBezTo>
                  <a:cubicBezTo>
                    <a:pt x="909" y="992"/>
                    <a:pt x="1154" y="794"/>
                    <a:pt x="1154" y="495"/>
                  </a:cubicBezTo>
                  <a:cubicBezTo>
                    <a:pt x="1154" y="221"/>
                    <a:pt x="933" y="0"/>
                    <a:pt x="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1424386" y="3121362"/>
              <a:ext cx="42542" cy="36443"/>
            </a:xfrm>
            <a:custGeom>
              <a:avLst/>
              <a:gdLst/>
              <a:ahLst/>
              <a:cxnLst/>
              <a:rect l="l" t="t" r="r" b="b"/>
              <a:pathLst>
                <a:path w="1625" h="1392" extrusionOk="0">
                  <a:moveTo>
                    <a:pt x="932" y="401"/>
                  </a:moveTo>
                  <a:cubicBezTo>
                    <a:pt x="1005" y="401"/>
                    <a:pt x="1079" y="428"/>
                    <a:pt x="1139" y="489"/>
                  </a:cubicBezTo>
                  <a:cubicBezTo>
                    <a:pt x="1322" y="671"/>
                    <a:pt x="1192" y="988"/>
                    <a:pt x="928" y="988"/>
                  </a:cubicBezTo>
                  <a:cubicBezTo>
                    <a:pt x="769" y="988"/>
                    <a:pt x="635" y="859"/>
                    <a:pt x="635" y="695"/>
                  </a:cubicBezTo>
                  <a:cubicBezTo>
                    <a:pt x="635" y="520"/>
                    <a:pt x="780" y="401"/>
                    <a:pt x="932" y="401"/>
                  </a:cubicBezTo>
                  <a:close/>
                  <a:moveTo>
                    <a:pt x="925" y="0"/>
                  </a:moveTo>
                  <a:cubicBezTo>
                    <a:pt x="754" y="0"/>
                    <a:pt x="579" y="64"/>
                    <a:pt x="438" y="205"/>
                  </a:cubicBezTo>
                  <a:cubicBezTo>
                    <a:pt x="1" y="642"/>
                    <a:pt x="313" y="1392"/>
                    <a:pt x="928" y="1392"/>
                  </a:cubicBezTo>
                  <a:cubicBezTo>
                    <a:pt x="1312" y="1392"/>
                    <a:pt x="1624" y="1080"/>
                    <a:pt x="1624" y="695"/>
                  </a:cubicBezTo>
                  <a:cubicBezTo>
                    <a:pt x="1624" y="276"/>
                    <a:pt x="1282" y="0"/>
                    <a:pt x="9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1334850" y="2910142"/>
              <a:ext cx="280231" cy="357854"/>
            </a:xfrm>
            <a:custGeom>
              <a:avLst/>
              <a:gdLst/>
              <a:ahLst/>
              <a:cxnLst/>
              <a:rect l="l" t="t" r="r" b="b"/>
              <a:pathLst>
                <a:path w="10704" h="13669" extrusionOk="0">
                  <a:moveTo>
                    <a:pt x="5923" y="4257"/>
                  </a:moveTo>
                  <a:cubicBezTo>
                    <a:pt x="6875" y="4291"/>
                    <a:pt x="7634" y="5069"/>
                    <a:pt x="7634" y="6020"/>
                  </a:cubicBezTo>
                  <a:lnTo>
                    <a:pt x="7634" y="13274"/>
                  </a:lnTo>
                  <a:lnTo>
                    <a:pt x="5923" y="13274"/>
                  </a:lnTo>
                  <a:lnTo>
                    <a:pt x="5923" y="4257"/>
                  </a:lnTo>
                  <a:close/>
                  <a:moveTo>
                    <a:pt x="1100" y="1"/>
                  </a:moveTo>
                  <a:cubicBezTo>
                    <a:pt x="490" y="1"/>
                    <a:pt x="0" y="496"/>
                    <a:pt x="0" y="1101"/>
                  </a:cubicBezTo>
                  <a:lnTo>
                    <a:pt x="0" y="3152"/>
                  </a:lnTo>
                  <a:cubicBezTo>
                    <a:pt x="0" y="3599"/>
                    <a:pt x="211" y="4022"/>
                    <a:pt x="577" y="4281"/>
                  </a:cubicBezTo>
                  <a:cubicBezTo>
                    <a:pt x="1115" y="4665"/>
                    <a:pt x="1494" y="5780"/>
                    <a:pt x="1494" y="6995"/>
                  </a:cubicBezTo>
                  <a:cubicBezTo>
                    <a:pt x="1494" y="8211"/>
                    <a:pt x="1115" y="9330"/>
                    <a:pt x="577" y="9714"/>
                  </a:cubicBezTo>
                  <a:cubicBezTo>
                    <a:pt x="211" y="9974"/>
                    <a:pt x="0" y="10392"/>
                    <a:pt x="0" y="10843"/>
                  </a:cubicBezTo>
                  <a:lnTo>
                    <a:pt x="0" y="12568"/>
                  </a:lnTo>
                  <a:cubicBezTo>
                    <a:pt x="0" y="13178"/>
                    <a:pt x="490" y="13668"/>
                    <a:pt x="1100" y="13668"/>
                  </a:cubicBezTo>
                  <a:lnTo>
                    <a:pt x="9603" y="13668"/>
                  </a:lnTo>
                  <a:cubicBezTo>
                    <a:pt x="10209" y="13668"/>
                    <a:pt x="10703" y="13178"/>
                    <a:pt x="10703" y="12568"/>
                  </a:cubicBezTo>
                  <a:lnTo>
                    <a:pt x="10703" y="10843"/>
                  </a:lnTo>
                  <a:cubicBezTo>
                    <a:pt x="10703" y="10392"/>
                    <a:pt x="10487" y="9974"/>
                    <a:pt x="10127" y="9714"/>
                  </a:cubicBezTo>
                  <a:cubicBezTo>
                    <a:pt x="9584" y="9330"/>
                    <a:pt x="9209" y="8211"/>
                    <a:pt x="9209" y="6995"/>
                  </a:cubicBezTo>
                  <a:cubicBezTo>
                    <a:pt x="9209" y="5780"/>
                    <a:pt x="9584" y="4665"/>
                    <a:pt x="10127" y="4281"/>
                  </a:cubicBezTo>
                  <a:cubicBezTo>
                    <a:pt x="10487" y="4022"/>
                    <a:pt x="10703" y="3599"/>
                    <a:pt x="10703" y="3152"/>
                  </a:cubicBezTo>
                  <a:lnTo>
                    <a:pt x="10703" y="2081"/>
                  </a:lnTo>
                  <a:cubicBezTo>
                    <a:pt x="10703" y="1946"/>
                    <a:pt x="10604" y="1879"/>
                    <a:pt x="10504" y="1879"/>
                  </a:cubicBezTo>
                  <a:cubicBezTo>
                    <a:pt x="10404" y="1879"/>
                    <a:pt x="10305" y="1946"/>
                    <a:pt x="10305" y="2081"/>
                  </a:cubicBezTo>
                  <a:lnTo>
                    <a:pt x="10305" y="3152"/>
                  </a:lnTo>
                  <a:cubicBezTo>
                    <a:pt x="10305" y="3469"/>
                    <a:pt x="10151" y="3767"/>
                    <a:pt x="9896" y="3954"/>
                  </a:cubicBezTo>
                  <a:cubicBezTo>
                    <a:pt x="8455" y="4987"/>
                    <a:pt x="8450" y="9003"/>
                    <a:pt x="9896" y="10041"/>
                  </a:cubicBezTo>
                  <a:cubicBezTo>
                    <a:pt x="10151" y="10224"/>
                    <a:pt x="10305" y="10522"/>
                    <a:pt x="10305" y="10843"/>
                  </a:cubicBezTo>
                  <a:lnTo>
                    <a:pt x="10305" y="12568"/>
                  </a:lnTo>
                  <a:cubicBezTo>
                    <a:pt x="10305" y="12957"/>
                    <a:pt x="9992" y="13274"/>
                    <a:pt x="9603" y="13274"/>
                  </a:cubicBezTo>
                  <a:lnTo>
                    <a:pt x="8032" y="13274"/>
                  </a:lnTo>
                  <a:lnTo>
                    <a:pt x="8032" y="6020"/>
                  </a:lnTo>
                  <a:cubicBezTo>
                    <a:pt x="8032" y="4829"/>
                    <a:pt x="7062" y="3858"/>
                    <a:pt x="5871" y="3858"/>
                  </a:cubicBezTo>
                  <a:lnTo>
                    <a:pt x="3521" y="3858"/>
                  </a:lnTo>
                  <a:cubicBezTo>
                    <a:pt x="3051" y="3858"/>
                    <a:pt x="2666" y="4243"/>
                    <a:pt x="2666" y="4713"/>
                  </a:cubicBezTo>
                  <a:lnTo>
                    <a:pt x="2666" y="11617"/>
                  </a:lnTo>
                  <a:cubicBezTo>
                    <a:pt x="2666" y="11749"/>
                    <a:pt x="2767" y="11815"/>
                    <a:pt x="2868" y="11815"/>
                  </a:cubicBezTo>
                  <a:cubicBezTo>
                    <a:pt x="2969" y="11815"/>
                    <a:pt x="3070" y="11749"/>
                    <a:pt x="3070" y="11617"/>
                  </a:cubicBezTo>
                  <a:lnTo>
                    <a:pt x="3070" y="4713"/>
                  </a:lnTo>
                  <a:cubicBezTo>
                    <a:pt x="3070" y="4459"/>
                    <a:pt x="3272" y="4257"/>
                    <a:pt x="3521" y="4257"/>
                  </a:cubicBezTo>
                  <a:lnTo>
                    <a:pt x="5525" y="4257"/>
                  </a:lnTo>
                  <a:lnTo>
                    <a:pt x="5525" y="13274"/>
                  </a:lnTo>
                  <a:lnTo>
                    <a:pt x="3070" y="13274"/>
                  </a:lnTo>
                  <a:lnTo>
                    <a:pt x="3070" y="12366"/>
                  </a:lnTo>
                  <a:cubicBezTo>
                    <a:pt x="3070" y="12232"/>
                    <a:pt x="2969" y="12164"/>
                    <a:pt x="2868" y="12164"/>
                  </a:cubicBezTo>
                  <a:cubicBezTo>
                    <a:pt x="2767" y="12164"/>
                    <a:pt x="2666" y="12232"/>
                    <a:pt x="2666" y="12366"/>
                  </a:cubicBezTo>
                  <a:lnTo>
                    <a:pt x="2666" y="13274"/>
                  </a:lnTo>
                  <a:lnTo>
                    <a:pt x="1100" y="13274"/>
                  </a:lnTo>
                  <a:cubicBezTo>
                    <a:pt x="711" y="13269"/>
                    <a:pt x="399" y="12957"/>
                    <a:pt x="399" y="12573"/>
                  </a:cubicBezTo>
                  <a:lnTo>
                    <a:pt x="399" y="10843"/>
                  </a:lnTo>
                  <a:cubicBezTo>
                    <a:pt x="399" y="10526"/>
                    <a:pt x="552" y="10228"/>
                    <a:pt x="807" y="10041"/>
                  </a:cubicBezTo>
                  <a:cubicBezTo>
                    <a:pt x="2248" y="9008"/>
                    <a:pt x="2253" y="4992"/>
                    <a:pt x="807" y="3959"/>
                  </a:cubicBezTo>
                  <a:cubicBezTo>
                    <a:pt x="552" y="3772"/>
                    <a:pt x="399" y="3474"/>
                    <a:pt x="399" y="3157"/>
                  </a:cubicBezTo>
                  <a:lnTo>
                    <a:pt x="399" y="1101"/>
                  </a:lnTo>
                  <a:cubicBezTo>
                    <a:pt x="399" y="712"/>
                    <a:pt x="711" y="399"/>
                    <a:pt x="1100" y="399"/>
                  </a:cubicBezTo>
                  <a:lnTo>
                    <a:pt x="9603" y="399"/>
                  </a:lnTo>
                  <a:cubicBezTo>
                    <a:pt x="9988" y="399"/>
                    <a:pt x="10305" y="712"/>
                    <a:pt x="10305" y="1101"/>
                  </a:cubicBezTo>
                  <a:lnTo>
                    <a:pt x="10305" y="1331"/>
                  </a:lnTo>
                  <a:cubicBezTo>
                    <a:pt x="10305" y="1442"/>
                    <a:pt x="10391" y="1533"/>
                    <a:pt x="10506" y="1533"/>
                  </a:cubicBezTo>
                  <a:cubicBezTo>
                    <a:pt x="10612" y="1533"/>
                    <a:pt x="10703" y="1442"/>
                    <a:pt x="10703" y="1331"/>
                  </a:cubicBezTo>
                  <a:lnTo>
                    <a:pt x="10703" y="1101"/>
                  </a:lnTo>
                  <a:cubicBezTo>
                    <a:pt x="10703" y="496"/>
                    <a:pt x="10209" y="1"/>
                    <a:pt x="96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84407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153;p46">
            <a:extLst>
              <a:ext uri="{FF2B5EF4-FFF2-40B4-BE49-F238E27FC236}">
                <a16:creationId xmlns:a16="http://schemas.microsoft.com/office/drawing/2014/main" id="{6A4C4DE4-537E-A72D-BEBF-200CEABCABA0}"/>
              </a:ext>
            </a:extLst>
          </p:cNvPr>
          <p:cNvSpPr/>
          <p:nvPr/>
        </p:nvSpPr>
        <p:spPr>
          <a:xfrm>
            <a:off x="6054886" y="1167372"/>
            <a:ext cx="2391839" cy="2647108"/>
          </a:xfrm>
          <a:prstGeom prst="roundRect">
            <a:avLst>
              <a:gd name="adj" fmla="val 26501"/>
            </a:avLst>
          </a:prstGeom>
          <a:solidFill>
            <a:schemeClr val="accent6">
              <a:alpha val="39298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3" name="Google Shape;1153;p46"/>
          <p:cNvSpPr/>
          <p:nvPr/>
        </p:nvSpPr>
        <p:spPr>
          <a:xfrm>
            <a:off x="557776" y="1171996"/>
            <a:ext cx="5059800" cy="7101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6"/>
          <p:cNvSpPr txBox="1">
            <a:spLocks noGrp="1"/>
          </p:cNvSpPr>
          <p:nvPr>
            <p:ph type="title"/>
          </p:nvPr>
        </p:nvSpPr>
        <p:spPr>
          <a:xfrm>
            <a:off x="-1027955" y="124069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 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đình</a:t>
            </a:r>
            <a:endParaRPr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E7A4867-C7A1-EFF6-83E9-05627DA02A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252" y="2116234"/>
            <a:ext cx="4668849" cy="1479766"/>
          </a:xfrm>
        </p:spPr>
        <p:txBody>
          <a:bodyPr/>
          <a:lstStyle/>
          <a:p>
            <a:r>
              <a:rPr lang="en-VN" sz="2400" dirty="0">
                <a:latin typeface="Calibri" panose="020F0502020204030204" pitchFamily="34" charset="0"/>
                <a:cs typeface="Calibri" panose="020F0502020204030204" pitchFamily="34" charset="0"/>
              </a:rPr>
              <a:t>Chưa ghi nhận bất thường</a:t>
            </a:r>
          </a:p>
        </p:txBody>
      </p:sp>
      <p:grpSp>
        <p:nvGrpSpPr>
          <p:cNvPr id="2" name="Google Shape;5766;p69">
            <a:extLst>
              <a:ext uri="{FF2B5EF4-FFF2-40B4-BE49-F238E27FC236}">
                <a16:creationId xmlns:a16="http://schemas.microsoft.com/office/drawing/2014/main" id="{3049F7F8-4922-743D-AADC-D9759FFA3349}"/>
              </a:ext>
            </a:extLst>
          </p:cNvPr>
          <p:cNvGrpSpPr/>
          <p:nvPr/>
        </p:nvGrpSpPr>
        <p:grpSpPr>
          <a:xfrm>
            <a:off x="6193906" y="1642775"/>
            <a:ext cx="991278" cy="1318171"/>
            <a:chOff x="4665900" y="1773225"/>
            <a:chExt cx="334775" cy="445175"/>
          </a:xfrm>
        </p:grpSpPr>
        <p:sp>
          <p:nvSpPr>
            <p:cNvPr id="3" name="Google Shape;5767;p69">
              <a:extLst>
                <a:ext uri="{FF2B5EF4-FFF2-40B4-BE49-F238E27FC236}">
                  <a16:creationId xmlns:a16="http://schemas.microsoft.com/office/drawing/2014/main" id="{E9B68603-DD1B-D409-3217-3B15F44A254A}"/>
                </a:ext>
              </a:extLst>
            </p:cNvPr>
            <p:cNvSpPr/>
            <p:nvPr/>
          </p:nvSpPr>
          <p:spPr>
            <a:xfrm>
              <a:off x="4712175" y="2069450"/>
              <a:ext cx="243300" cy="129450"/>
            </a:xfrm>
            <a:custGeom>
              <a:avLst/>
              <a:gdLst/>
              <a:ahLst/>
              <a:cxnLst/>
              <a:rect l="l" t="t" r="r" b="b"/>
              <a:pathLst>
                <a:path w="9732" h="5178" extrusionOk="0">
                  <a:moveTo>
                    <a:pt x="6896" y="0"/>
                  </a:moveTo>
                  <a:cubicBezTo>
                    <a:pt x="6894" y="0"/>
                    <a:pt x="6893" y="0"/>
                    <a:pt x="6892" y="0"/>
                  </a:cubicBezTo>
                  <a:lnTo>
                    <a:pt x="2841" y="0"/>
                  </a:lnTo>
                  <a:cubicBezTo>
                    <a:pt x="1272" y="0"/>
                    <a:pt x="1" y="1271"/>
                    <a:pt x="1" y="2840"/>
                  </a:cubicBezTo>
                  <a:lnTo>
                    <a:pt x="1" y="3320"/>
                  </a:lnTo>
                  <a:lnTo>
                    <a:pt x="522" y="4353"/>
                  </a:lnTo>
                  <a:cubicBezTo>
                    <a:pt x="522" y="4807"/>
                    <a:pt x="890" y="5177"/>
                    <a:pt x="1346" y="5177"/>
                  </a:cubicBezTo>
                  <a:lnTo>
                    <a:pt x="8386" y="5177"/>
                  </a:lnTo>
                  <a:cubicBezTo>
                    <a:pt x="8841" y="5177"/>
                    <a:pt x="9209" y="4807"/>
                    <a:pt x="9209" y="4353"/>
                  </a:cubicBezTo>
                  <a:lnTo>
                    <a:pt x="9732" y="3320"/>
                  </a:lnTo>
                  <a:lnTo>
                    <a:pt x="9732" y="2840"/>
                  </a:lnTo>
                  <a:cubicBezTo>
                    <a:pt x="9732" y="1272"/>
                    <a:pt x="8463" y="0"/>
                    <a:pt x="6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768;p69">
              <a:extLst>
                <a:ext uri="{FF2B5EF4-FFF2-40B4-BE49-F238E27FC236}">
                  <a16:creationId xmlns:a16="http://schemas.microsoft.com/office/drawing/2014/main" id="{AF4FA5B3-00B0-D173-360E-EEAA9F5B7959}"/>
                </a:ext>
              </a:extLst>
            </p:cNvPr>
            <p:cNvSpPr/>
            <p:nvPr/>
          </p:nvSpPr>
          <p:spPr>
            <a:xfrm>
              <a:off x="4797000" y="2078225"/>
              <a:ext cx="73625" cy="29025"/>
            </a:xfrm>
            <a:custGeom>
              <a:avLst/>
              <a:gdLst/>
              <a:ahLst/>
              <a:cxnLst/>
              <a:rect l="l" t="t" r="r" b="b"/>
              <a:pathLst>
                <a:path w="2945" h="1161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652"/>
                    <a:pt x="659" y="1160"/>
                    <a:pt x="1472" y="1160"/>
                  </a:cubicBezTo>
                  <a:cubicBezTo>
                    <a:pt x="2286" y="1160"/>
                    <a:pt x="2945" y="652"/>
                    <a:pt x="2945" y="25"/>
                  </a:cubicBezTo>
                  <a:lnTo>
                    <a:pt x="2945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769;p69">
              <a:extLst>
                <a:ext uri="{FF2B5EF4-FFF2-40B4-BE49-F238E27FC236}">
                  <a16:creationId xmlns:a16="http://schemas.microsoft.com/office/drawing/2014/main" id="{5AFE9FED-DAE2-0615-8EEF-C4394ECEA264}"/>
                </a:ext>
              </a:extLst>
            </p:cNvPr>
            <p:cNvSpPr/>
            <p:nvPr/>
          </p:nvSpPr>
          <p:spPr>
            <a:xfrm>
              <a:off x="4850450" y="2113275"/>
              <a:ext cx="41900" cy="72025"/>
            </a:xfrm>
            <a:custGeom>
              <a:avLst/>
              <a:gdLst/>
              <a:ahLst/>
              <a:cxnLst/>
              <a:rect l="l" t="t" r="r" b="b"/>
              <a:pathLst>
                <a:path w="1676" h="2881" extrusionOk="0">
                  <a:moveTo>
                    <a:pt x="885" y="0"/>
                  </a:moveTo>
                  <a:lnTo>
                    <a:pt x="1" y="2615"/>
                  </a:lnTo>
                  <a:lnTo>
                    <a:pt x="792" y="2881"/>
                  </a:lnTo>
                  <a:lnTo>
                    <a:pt x="1676" y="268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70;p69">
              <a:extLst>
                <a:ext uri="{FF2B5EF4-FFF2-40B4-BE49-F238E27FC236}">
                  <a16:creationId xmlns:a16="http://schemas.microsoft.com/office/drawing/2014/main" id="{2C80CC8D-134B-7D74-491F-5DD8B95624DC}"/>
                </a:ext>
              </a:extLst>
            </p:cNvPr>
            <p:cNvSpPr/>
            <p:nvPr/>
          </p:nvSpPr>
          <p:spPr>
            <a:xfrm>
              <a:off x="4850450" y="2113275"/>
              <a:ext cx="30375" cy="68175"/>
            </a:xfrm>
            <a:custGeom>
              <a:avLst/>
              <a:gdLst/>
              <a:ahLst/>
              <a:cxnLst/>
              <a:rect l="l" t="t" r="r" b="b"/>
              <a:pathLst>
                <a:path w="1215" h="2727" extrusionOk="0">
                  <a:moveTo>
                    <a:pt x="885" y="0"/>
                  </a:moveTo>
                  <a:lnTo>
                    <a:pt x="1" y="2615"/>
                  </a:lnTo>
                  <a:lnTo>
                    <a:pt x="330" y="2727"/>
                  </a:lnTo>
                  <a:lnTo>
                    <a:pt x="1214" y="112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71;p69">
              <a:extLst>
                <a:ext uri="{FF2B5EF4-FFF2-40B4-BE49-F238E27FC236}">
                  <a16:creationId xmlns:a16="http://schemas.microsoft.com/office/drawing/2014/main" id="{B283D3AF-C5D3-EE70-3AB9-BAFAAC63013F}"/>
                </a:ext>
              </a:extLst>
            </p:cNvPr>
            <p:cNvSpPr/>
            <p:nvPr/>
          </p:nvSpPr>
          <p:spPr>
            <a:xfrm>
              <a:off x="4712175" y="2069450"/>
              <a:ext cx="93125" cy="142425"/>
            </a:xfrm>
            <a:custGeom>
              <a:avLst/>
              <a:gdLst/>
              <a:ahLst/>
              <a:cxnLst/>
              <a:rect l="l" t="t" r="r" b="b"/>
              <a:pathLst>
                <a:path w="3725" h="5697" extrusionOk="0">
                  <a:moveTo>
                    <a:pt x="2841" y="0"/>
                  </a:moveTo>
                  <a:cubicBezTo>
                    <a:pt x="1272" y="0"/>
                    <a:pt x="1" y="1271"/>
                    <a:pt x="1" y="2840"/>
                  </a:cubicBezTo>
                  <a:lnTo>
                    <a:pt x="1" y="4874"/>
                  </a:lnTo>
                  <a:cubicBezTo>
                    <a:pt x="1" y="5327"/>
                    <a:pt x="367" y="5697"/>
                    <a:pt x="822" y="5697"/>
                  </a:cubicBezTo>
                  <a:cubicBezTo>
                    <a:pt x="823" y="5697"/>
                    <a:pt x="824" y="5697"/>
                    <a:pt x="825" y="5697"/>
                  </a:cubicBezTo>
                  <a:lnTo>
                    <a:pt x="1702" y="5697"/>
                  </a:lnTo>
                  <a:cubicBezTo>
                    <a:pt x="1250" y="5695"/>
                    <a:pt x="885" y="5326"/>
                    <a:pt x="885" y="4874"/>
                  </a:cubicBezTo>
                  <a:lnTo>
                    <a:pt x="885" y="2840"/>
                  </a:lnTo>
                  <a:cubicBezTo>
                    <a:pt x="885" y="1271"/>
                    <a:pt x="2156" y="0"/>
                    <a:pt x="3725" y="0"/>
                  </a:cubicBezTo>
                  <a:close/>
                  <a:moveTo>
                    <a:pt x="1702" y="5697"/>
                  </a:moveTo>
                  <a:cubicBezTo>
                    <a:pt x="1703" y="5697"/>
                    <a:pt x="1705" y="5697"/>
                    <a:pt x="1706" y="5697"/>
                  </a:cubicBezTo>
                  <a:cubicBezTo>
                    <a:pt x="1707" y="5697"/>
                    <a:pt x="1708" y="5697"/>
                    <a:pt x="1709" y="5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772;p69">
              <a:extLst>
                <a:ext uri="{FF2B5EF4-FFF2-40B4-BE49-F238E27FC236}">
                  <a16:creationId xmlns:a16="http://schemas.microsoft.com/office/drawing/2014/main" id="{F68785FB-79FF-4C4F-7067-124CE07831AB}"/>
                </a:ext>
              </a:extLst>
            </p:cNvPr>
            <p:cNvSpPr/>
            <p:nvPr/>
          </p:nvSpPr>
          <p:spPr>
            <a:xfrm>
              <a:off x="4712175" y="2152450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10"/>
                    <a:pt x="369" y="2378"/>
                    <a:pt x="825" y="2378"/>
                  </a:cubicBezTo>
                  <a:lnTo>
                    <a:pt x="4849" y="2378"/>
                  </a:lnTo>
                  <a:lnTo>
                    <a:pt x="4849" y="2217"/>
                  </a:lnTo>
                  <a:cubicBezTo>
                    <a:pt x="4849" y="1437"/>
                    <a:pt x="4216" y="804"/>
                    <a:pt x="3436" y="804"/>
                  </a:cubicBezTo>
                  <a:lnTo>
                    <a:pt x="1936" y="804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773;p69">
              <a:extLst>
                <a:ext uri="{FF2B5EF4-FFF2-40B4-BE49-F238E27FC236}">
                  <a16:creationId xmlns:a16="http://schemas.microsoft.com/office/drawing/2014/main" id="{3A2A1A03-0389-E425-70F8-EDD84060C76D}"/>
                </a:ext>
              </a:extLst>
            </p:cNvPr>
            <p:cNvSpPr/>
            <p:nvPr/>
          </p:nvSpPr>
          <p:spPr>
            <a:xfrm>
              <a:off x="4712175" y="2152450"/>
              <a:ext cx="42650" cy="59475"/>
            </a:xfrm>
            <a:custGeom>
              <a:avLst/>
              <a:gdLst/>
              <a:ahLst/>
              <a:cxnLst/>
              <a:rect l="l" t="t" r="r" b="b"/>
              <a:pathLst>
                <a:path w="1706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08"/>
                    <a:pt x="367" y="2377"/>
                    <a:pt x="821" y="2378"/>
                  </a:cubicBezTo>
                  <a:lnTo>
                    <a:pt x="821" y="2377"/>
                  </a:lnTo>
                  <a:lnTo>
                    <a:pt x="1705" y="2377"/>
                  </a:lnTo>
                  <a:cubicBezTo>
                    <a:pt x="1251" y="2377"/>
                    <a:pt x="885" y="2008"/>
                    <a:pt x="885" y="1554"/>
                  </a:cubicBezTo>
                  <a:lnTo>
                    <a:pt x="885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74;p69">
              <a:extLst>
                <a:ext uri="{FF2B5EF4-FFF2-40B4-BE49-F238E27FC236}">
                  <a16:creationId xmlns:a16="http://schemas.microsoft.com/office/drawing/2014/main" id="{49F8B273-CCFD-367E-44DF-DB3EB4DFCC76}"/>
                </a:ext>
              </a:extLst>
            </p:cNvPr>
            <p:cNvSpPr/>
            <p:nvPr/>
          </p:nvSpPr>
          <p:spPr>
            <a:xfrm>
              <a:off x="4834275" y="2152450"/>
              <a:ext cx="121200" cy="59475"/>
            </a:xfrm>
            <a:custGeom>
              <a:avLst/>
              <a:gdLst/>
              <a:ahLst/>
              <a:cxnLst/>
              <a:rect l="l" t="t" r="r" b="b"/>
              <a:pathLst>
                <a:path w="4848" h="2379" extrusionOk="0">
                  <a:moveTo>
                    <a:pt x="2913" y="0"/>
                  </a:moveTo>
                  <a:lnTo>
                    <a:pt x="2913" y="804"/>
                  </a:lnTo>
                  <a:lnTo>
                    <a:pt x="1413" y="804"/>
                  </a:lnTo>
                  <a:cubicBezTo>
                    <a:pt x="633" y="804"/>
                    <a:pt x="0" y="1437"/>
                    <a:pt x="0" y="2217"/>
                  </a:cubicBezTo>
                  <a:lnTo>
                    <a:pt x="0" y="2378"/>
                  </a:lnTo>
                  <a:lnTo>
                    <a:pt x="4024" y="2378"/>
                  </a:lnTo>
                  <a:cubicBezTo>
                    <a:pt x="4478" y="2378"/>
                    <a:pt x="4848" y="2010"/>
                    <a:pt x="4848" y="1554"/>
                  </a:cubicBezTo>
                  <a:lnTo>
                    <a:pt x="4848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75;p69">
              <a:extLst>
                <a:ext uri="{FF2B5EF4-FFF2-40B4-BE49-F238E27FC236}">
                  <a16:creationId xmlns:a16="http://schemas.microsoft.com/office/drawing/2014/main" id="{A2A9321E-E897-D615-4973-16E19D51056A}"/>
                </a:ext>
              </a:extLst>
            </p:cNvPr>
            <p:cNvSpPr/>
            <p:nvPr/>
          </p:nvSpPr>
          <p:spPr>
            <a:xfrm>
              <a:off x="4907075" y="2152150"/>
              <a:ext cx="20350" cy="20375"/>
            </a:xfrm>
            <a:custGeom>
              <a:avLst/>
              <a:gdLst/>
              <a:ahLst/>
              <a:cxnLst/>
              <a:rect l="l" t="t" r="r" b="b"/>
              <a:pathLst>
                <a:path w="814" h="815" extrusionOk="0">
                  <a:moveTo>
                    <a:pt x="1" y="1"/>
                  </a:moveTo>
                  <a:lnTo>
                    <a:pt x="1" y="814"/>
                  </a:lnTo>
                  <a:lnTo>
                    <a:pt x="814" y="814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76;p69">
              <a:extLst>
                <a:ext uri="{FF2B5EF4-FFF2-40B4-BE49-F238E27FC236}">
                  <a16:creationId xmlns:a16="http://schemas.microsoft.com/office/drawing/2014/main" id="{E32EB606-D915-4BE4-E3CC-9A8BF618063B}"/>
                </a:ext>
              </a:extLst>
            </p:cNvPr>
            <p:cNvSpPr/>
            <p:nvPr/>
          </p:nvSpPr>
          <p:spPr>
            <a:xfrm>
              <a:off x="4907075" y="2139275"/>
              <a:ext cx="20350" cy="12900"/>
            </a:xfrm>
            <a:custGeom>
              <a:avLst/>
              <a:gdLst/>
              <a:ahLst/>
              <a:cxnLst/>
              <a:rect l="l" t="t" r="r" b="b"/>
              <a:pathLst>
                <a:path w="814" h="516" extrusionOk="0">
                  <a:moveTo>
                    <a:pt x="1" y="0"/>
                  </a:moveTo>
                  <a:lnTo>
                    <a:pt x="1" y="516"/>
                  </a:lnTo>
                  <a:lnTo>
                    <a:pt x="814" y="516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5EA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777;p69">
              <a:extLst>
                <a:ext uri="{FF2B5EF4-FFF2-40B4-BE49-F238E27FC236}">
                  <a16:creationId xmlns:a16="http://schemas.microsoft.com/office/drawing/2014/main" id="{E5A22807-0FBC-2281-5818-12C1775A7D4D}"/>
                </a:ext>
              </a:extLst>
            </p:cNvPr>
            <p:cNvSpPr/>
            <p:nvPr/>
          </p:nvSpPr>
          <p:spPr>
            <a:xfrm>
              <a:off x="4834275" y="2172500"/>
              <a:ext cx="51700" cy="39375"/>
            </a:xfrm>
            <a:custGeom>
              <a:avLst/>
              <a:gdLst/>
              <a:ahLst/>
              <a:cxnLst/>
              <a:rect l="l" t="t" r="r" b="b"/>
              <a:pathLst>
                <a:path w="2068" h="1575" extrusionOk="0">
                  <a:moveTo>
                    <a:pt x="1414" y="0"/>
                  </a:moveTo>
                  <a:cubicBezTo>
                    <a:pt x="633" y="0"/>
                    <a:pt x="0" y="633"/>
                    <a:pt x="0" y="1415"/>
                  </a:cubicBezTo>
                  <a:lnTo>
                    <a:pt x="0" y="1575"/>
                  </a:lnTo>
                  <a:lnTo>
                    <a:pt x="655" y="1575"/>
                  </a:lnTo>
                  <a:lnTo>
                    <a:pt x="655" y="1415"/>
                  </a:lnTo>
                  <a:cubicBezTo>
                    <a:pt x="655" y="633"/>
                    <a:pt x="1288" y="0"/>
                    <a:pt x="2068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78;p69">
              <a:extLst>
                <a:ext uri="{FF2B5EF4-FFF2-40B4-BE49-F238E27FC236}">
                  <a16:creationId xmlns:a16="http://schemas.microsoft.com/office/drawing/2014/main" id="{C761BE0B-FDD2-8E95-C1DE-2619DE434579}"/>
                </a:ext>
              </a:extLst>
            </p:cNvPr>
            <p:cNvSpPr/>
            <p:nvPr/>
          </p:nvSpPr>
          <p:spPr>
            <a:xfrm>
              <a:off x="4685375" y="1938600"/>
              <a:ext cx="296875" cy="53025"/>
            </a:xfrm>
            <a:custGeom>
              <a:avLst/>
              <a:gdLst/>
              <a:ahLst/>
              <a:cxnLst/>
              <a:rect l="l" t="t" r="r" b="b"/>
              <a:pathLst>
                <a:path w="11875" h="2121" extrusionOk="0">
                  <a:moveTo>
                    <a:pt x="1062" y="1"/>
                  </a:moveTo>
                  <a:cubicBezTo>
                    <a:pt x="475" y="1"/>
                    <a:pt x="1" y="476"/>
                    <a:pt x="1" y="1062"/>
                  </a:cubicBezTo>
                  <a:cubicBezTo>
                    <a:pt x="1" y="1646"/>
                    <a:pt x="475" y="2121"/>
                    <a:pt x="1062" y="2121"/>
                  </a:cubicBezTo>
                  <a:lnTo>
                    <a:pt x="10813" y="2121"/>
                  </a:lnTo>
                  <a:cubicBezTo>
                    <a:pt x="11400" y="2121"/>
                    <a:pt x="11874" y="1646"/>
                    <a:pt x="11874" y="1062"/>
                  </a:cubicBezTo>
                  <a:cubicBezTo>
                    <a:pt x="11874" y="476"/>
                    <a:pt x="11400" y="1"/>
                    <a:pt x="10813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79;p69">
              <a:extLst>
                <a:ext uri="{FF2B5EF4-FFF2-40B4-BE49-F238E27FC236}">
                  <a16:creationId xmlns:a16="http://schemas.microsoft.com/office/drawing/2014/main" id="{0403C391-D089-41DE-2671-D26E96972F1F}"/>
                </a:ext>
              </a:extLst>
            </p:cNvPr>
            <p:cNvSpPr/>
            <p:nvPr/>
          </p:nvSpPr>
          <p:spPr>
            <a:xfrm>
              <a:off x="4711775" y="1863800"/>
              <a:ext cx="244875" cy="215050"/>
            </a:xfrm>
            <a:custGeom>
              <a:avLst/>
              <a:gdLst/>
              <a:ahLst/>
              <a:cxnLst/>
              <a:rect l="l" t="t" r="r" b="b"/>
              <a:pathLst>
                <a:path w="9795" h="8602" extrusionOk="0">
                  <a:moveTo>
                    <a:pt x="4881" y="1"/>
                  </a:moveTo>
                  <a:cubicBezTo>
                    <a:pt x="3338" y="1"/>
                    <a:pt x="1795" y="76"/>
                    <a:pt x="257" y="226"/>
                  </a:cubicBezTo>
                  <a:cubicBezTo>
                    <a:pt x="91" y="1549"/>
                    <a:pt x="6" y="2881"/>
                    <a:pt x="2" y="4216"/>
                  </a:cubicBezTo>
                  <a:cubicBezTo>
                    <a:pt x="0" y="4802"/>
                    <a:pt x="15" y="5390"/>
                    <a:pt x="45" y="5976"/>
                  </a:cubicBezTo>
                  <a:cubicBezTo>
                    <a:pt x="115" y="7372"/>
                    <a:pt x="1234" y="8485"/>
                    <a:pt x="2630" y="8548"/>
                  </a:cubicBezTo>
                  <a:cubicBezTo>
                    <a:pt x="3381" y="8583"/>
                    <a:pt x="4131" y="8601"/>
                    <a:pt x="4882" y="8601"/>
                  </a:cubicBezTo>
                  <a:cubicBezTo>
                    <a:pt x="5633" y="8601"/>
                    <a:pt x="6383" y="8583"/>
                    <a:pt x="7133" y="8548"/>
                  </a:cubicBezTo>
                  <a:cubicBezTo>
                    <a:pt x="8529" y="8483"/>
                    <a:pt x="9647" y="7370"/>
                    <a:pt x="9718" y="5976"/>
                  </a:cubicBezTo>
                  <a:cubicBezTo>
                    <a:pt x="9795" y="4454"/>
                    <a:pt x="9767" y="2928"/>
                    <a:pt x="9633" y="1409"/>
                  </a:cubicBezTo>
                  <a:cubicBezTo>
                    <a:pt x="9597" y="1015"/>
                    <a:pt x="9554" y="620"/>
                    <a:pt x="9506" y="226"/>
                  </a:cubicBezTo>
                  <a:cubicBezTo>
                    <a:pt x="7968" y="76"/>
                    <a:pt x="6425" y="1"/>
                    <a:pt x="4881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780;p69">
              <a:extLst>
                <a:ext uri="{FF2B5EF4-FFF2-40B4-BE49-F238E27FC236}">
                  <a16:creationId xmlns:a16="http://schemas.microsoft.com/office/drawing/2014/main" id="{E1395765-6F43-AFC3-E13E-621612EFE0AD}"/>
                </a:ext>
              </a:extLst>
            </p:cNvPr>
            <p:cNvSpPr/>
            <p:nvPr/>
          </p:nvSpPr>
          <p:spPr>
            <a:xfrm>
              <a:off x="4710450" y="1863800"/>
              <a:ext cx="123375" cy="214550"/>
            </a:xfrm>
            <a:custGeom>
              <a:avLst/>
              <a:gdLst/>
              <a:ahLst/>
              <a:cxnLst/>
              <a:rect l="l" t="t" r="r" b="b"/>
              <a:pathLst>
                <a:path w="4935" h="8582" extrusionOk="0">
                  <a:moveTo>
                    <a:pt x="4934" y="0"/>
                  </a:moveTo>
                  <a:cubicBezTo>
                    <a:pt x="3394" y="0"/>
                    <a:pt x="1853" y="75"/>
                    <a:pt x="310" y="226"/>
                  </a:cubicBezTo>
                  <a:cubicBezTo>
                    <a:pt x="72" y="2131"/>
                    <a:pt x="1" y="4056"/>
                    <a:pt x="100" y="5976"/>
                  </a:cubicBezTo>
                  <a:cubicBezTo>
                    <a:pt x="170" y="7370"/>
                    <a:pt x="1289" y="8483"/>
                    <a:pt x="2683" y="8548"/>
                  </a:cubicBezTo>
                  <a:cubicBezTo>
                    <a:pt x="2988" y="8563"/>
                    <a:pt x="3291" y="8574"/>
                    <a:pt x="3596" y="8582"/>
                  </a:cubicBezTo>
                  <a:cubicBezTo>
                    <a:pt x="2984" y="8345"/>
                    <a:pt x="2519" y="7307"/>
                    <a:pt x="2487" y="6034"/>
                  </a:cubicBezTo>
                  <a:cubicBezTo>
                    <a:pt x="2437" y="4098"/>
                    <a:pt x="2472" y="2163"/>
                    <a:pt x="2593" y="228"/>
                  </a:cubicBezTo>
                  <a:cubicBezTo>
                    <a:pt x="3366" y="77"/>
                    <a:pt x="4149" y="2"/>
                    <a:pt x="4934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781;p69">
              <a:extLst>
                <a:ext uri="{FF2B5EF4-FFF2-40B4-BE49-F238E27FC236}">
                  <a16:creationId xmlns:a16="http://schemas.microsoft.com/office/drawing/2014/main" id="{600CDB63-CBE0-BECC-0C1C-85E9CD982DD0}"/>
                </a:ext>
              </a:extLst>
            </p:cNvPr>
            <p:cNvSpPr/>
            <p:nvPr/>
          </p:nvSpPr>
          <p:spPr>
            <a:xfrm>
              <a:off x="4711850" y="1863800"/>
              <a:ext cx="240750" cy="105400"/>
            </a:xfrm>
            <a:custGeom>
              <a:avLst/>
              <a:gdLst/>
              <a:ahLst/>
              <a:cxnLst/>
              <a:rect l="l" t="t" r="r" b="b"/>
              <a:pathLst>
                <a:path w="9630" h="4216" extrusionOk="0">
                  <a:moveTo>
                    <a:pt x="4879" y="1"/>
                  </a:moveTo>
                  <a:cubicBezTo>
                    <a:pt x="3336" y="1"/>
                    <a:pt x="1792" y="76"/>
                    <a:pt x="254" y="226"/>
                  </a:cubicBezTo>
                  <a:cubicBezTo>
                    <a:pt x="88" y="1549"/>
                    <a:pt x="4" y="2881"/>
                    <a:pt x="1" y="4216"/>
                  </a:cubicBezTo>
                  <a:lnTo>
                    <a:pt x="27" y="4206"/>
                  </a:lnTo>
                  <a:cubicBezTo>
                    <a:pt x="1588" y="4206"/>
                    <a:pt x="1890" y="2146"/>
                    <a:pt x="1890" y="2146"/>
                  </a:cubicBezTo>
                  <a:cubicBezTo>
                    <a:pt x="2716" y="2973"/>
                    <a:pt x="4073" y="3389"/>
                    <a:pt x="5408" y="3389"/>
                  </a:cubicBezTo>
                  <a:cubicBezTo>
                    <a:pt x="6122" y="3389"/>
                    <a:pt x="6830" y="3271"/>
                    <a:pt x="7447" y="3032"/>
                  </a:cubicBezTo>
                  <a:cubicBezTo>
                    <a:pt x="8159" y="2758"/>
                    <a:pt x="8963" y="2122"/>
                    <a:pt x="9630" y="1409"/>
                  </a:cubicBezTo>
                  <a:cubicBezTo>
                    <a:pt x="9596" y="1015"/>
                    <a:pt x="9553" y="620"/>
                    <a:pt x="9503" y="226"/>
                  </a:cubicBezTo>
                  <a:cubicBezTo>
                    <a:pt x="7966" y="76"/>
                    <a:pt x="6423" y="1"/>
                    <a:pt x="4879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782;p69">
              <a:extLst>
                <a:ext uri="{FF2B5EF4-FFF2-40B4-BE49-F238E27FC236}">
                  <a16:creationId xmlns:a16="http://schemas.microsoft.com/office/drawing/2014/main" id="{A3144227-ADE6-2E11-70D4-32D7D5367DB9}"/>
                </a:ext>
              </a:extLst>
            </p:cNvPr>
            <p:cNvSpPr/>
            <p:nvPr/>
          </p:nvSpPr>
          <p:spPr>
            <a:xfrm>
              <a:off x="4665900" y="1779725"/>
              <a:ext cx="334775" cy="164625"/>
            </a:xfrm>
            <a:custGeom>
              <a:avLst/>
              <a:gdLst/>
              <a:ahLst/>
              <a:cxnLst/>
              <a:rect l="l" t="t" r="r" b="b"/>
              <a:pathLst>
                <a:path w="13391" h="6585" extrusionOk="0">
                  <a:moveTo>
                    <a:pt x="8401" y="1"/>
                  </a:moveTo>
                  <a:cubicBezTo>
                    <a:pt x="7982" y="1"/>
                    <a:pt x="7600" y="479"/>
                    <a:pt x="7202" y="1007"/>
                  </a:cubicBezTo>
                  <a:cubicBezTo>
                    <a:pt x="7202" y="1007"/>
                    <a:pt x="7197" y="1004"/>
                    <a:pt x="7189" y="998"/>
                  </a:cubicBezTo>
                  <a:cubicBezTo>
                    <a:pt x="6923" y="831"/>
                    <a:pt x="6644" y="687"/>
                    <a:pt x="6354" y="570"/>
                  </a:cubicBezTo>
                  <a:cubicBezTo>
                    <a:pt x="6244" y="524"/>
                    <a:pt x="6127" y="481"/>
                    <a:pt x="6004" y="442"/>
                  </a:cubicBezTo>
                  <a:cubicBezTo>
                    <a:pt x="5687" y="340"/>
                    <a:pt x="5335" y="265"/>
                    <a:pt x="4985" y="265"/>
                  </a:cubicBezTo>
                  <a:cubicBezTo>
                    <a:pt x="4944" y="265"/>
                    <a:pt x="4902" y="266"/>
                    <a:pt x="4861" y="269"/>
                  </a:cubicBezTo>
                  <a:lnTo>
                    <a:pt x="4848" y="269"/>
                  </a:lnTo>
                  <a:cubicBezTo>
                    <a:pt x="4800" y="272"/>
                    <a:pt x="4749" y="276"/>
                    <a:pt x="4701" y="282"/>
                  </a:cubicBezTo>
                  <a:cubicBezTo>
                    <a:pt x="4145" y="352"/>
                    <a:pt x="3610" y="646"/>
                    <a:pt x="3244" y="1355"/>
                  </a:cubicBezTo>
                  <a:cubicBezTo>
                    <a:pt x="3244" y="1355"/>
                    <a:pt x="2774" y="1124"/>
                    <a:pt x="2238" y="1124"/>
                  </a:cubicBezTo>
                  <a:cubicBezTo>
                    <a:pt x="1235" y="1124"/>
                    <a:pt x="0" y="1934"/>
                    <a:pt x="1186" y="6585"/>
                  </a:cubicBezTo>
                  <a:lnTo>
                    <a:pt x="1867" y="6356"/>
                  </a:lnTo>
                  <a:cubicBezTo>
                    <a:pt x="3426" y="6356"/>
                    <a:pt x="3728" y="4296"/>
                    <a:pt x="3728" y="4296"/>
                  </a:cubicBezTo>
                  <a:cubicBezTo>
                    <a:pt x="4554" y="5123"/>
                    <a:pt x="5911" y="5539"/>
                    <a:pt x="7246" y="5539"/>
                  </a:cubicBezTo>
                  <a:cubicBezTo>
                    <a:pt x="7960" y="5539"/>
                    <a:pt x="8668" y="5420"/>
                    <a:pt x="9285" y="5182"/>
                  </a:cubicBezTo>
                  <a:cubicBezTo>
                    <a:pt x="11056" y="4499"/>
                    <a:pt x="13390" y="1586"/>
                    <a:pt x="12789" y="793"/>
                  </a:cubicBezTo>
                  <a:cubicBezTo>
                    <a:pt x="12678" y="648"/>
                    <a:pt x="12541" y="588"/>
                    <a:pt x="12392" y="588"/>
                  </a:cubicBezTo>
                  <a:cubicBezTo>
                    <a:pt x="11745" y="588"/>
                    <a:pt x="10862" y="1702"/>
                    <a:pt x="10817" y="1758"/>
                  </a:cubicBezTo>
                  <a:lnTo>
                    <a:pt x="10817" y="1758"/>
                  </a:lnTo>
                  <a:cubicBezTo>
                    <a:pt x="10818" y="1756"/>
                    <a:pt x="10819" y="1755"/>
                    <a:pt x="10820" y="1752"/>
                  </a:cubicBezTo>
                  <a:lnTo>
                    <a:pt x="10822" y="1748"/>
                  </a:lnTo>
                  <a:cubicBezTo>
                    <a:pt x="10891" y="1599"/>
                    <a:pt x="11518" y="196"/>
                    <a:pt x="10718" y="19"/>
                  </a:cubicBezTo>
                  <a:cubicBezTo>
                    <a:pt x="10656" y="6"/>
                    <a:pt x="10595" y="1"/>
                    <a:pt x="10533" y="1"/>
                  </a:cubicBezTo>
                  <a:cubicBezTo>
                    <a:pt x="9460" y="1"/>
                    <a:pt x="8860" y="1454"/>
                    <a:pt x="8806" y="1588"/>
                  </a:cubicBezTo>
                  <a:lnTo>
                    <a:pt x="8804" y="1594"/>
                  </a:lnTo>
                  <a:cubicBezTo>
                    <a:pt x="8823" y="1519"/>
                    <a:pt x="9072" y="568"/>
                    <a:pt x="8769" y="172"/>
                  </a:cubicBezTo>
                  <a:cubicBezTo>
                    <a:pt x="8689" y="68"/>
                    <a:pt x="8572" y="1"/>
                    <a:pt x="8401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783;p69">
              <a:extLst>
                <a:ext uri="{FF2B5EF4-FFF2-40B4-BE49-F238E27FC236}">
                  <a16:creationId xmlns:a16="http://schemas.microsoft.com/office/drawing/2014/main" id="{BFEF1012-D531-0EBD-2826-B4484BEA2676}"/>
                </a:ext>
              </a:extLst>
            </p:cNvPr>
            <p:cNvSpPr/>
            <p:nvPr/>
          </p:nvSpPr>
          <p:spPr>
            <a:xfrm>
              <a:off x="4936300" y="1794375"/>
              <a:ext cx="49375" cy="29650"/>
            </a:xfrm>
            <a:custGeom>
              <a:avLst/>
              <a:gdLst/>
              <a:ahLst/>
              <a:cxnLst/>
              <a:rect l="l" t="t" r="r" b="b"/>
              <a:pathLst>
                <a:path w="1975" h="1186" extrusionOk="0">
                  <a:moveTo>
                    <a:pt x="1577" y="1"/>
                  </a:moveTo>
                  <a:cubicBezTo>
                    <a:pt x="923" y="1"/>
                    <a:pt x="29" y="1137"/>
                    <a:pt x="2" y="1171"/>
                  </a:cubicBezTo>
                  <a:cubicBezTo>
                    <a:pt x="2" y="1171"/>
                    <a:pt x="4" y="1168"/>
                    <a:pt x="6" y="1164"/>
                  </a:cubicBezTo>
                  <a:lnTo>
                    <a:pt x="6" y="1164"/>
                  </a:lnTo>
                  <a:lnTo>
                    <a:pt x="0" y="1173"/>
                  </a:lnTo>
                  <a:cubicBezTo>
                    <a:pt x="33" y="1181"/>
                    <a:pt x="66" y="1185"/>
                    <a:pt x="101" y="1185"/>
                  </a:cubicBezTo>
                  <a:cubicBezTo>
                    <a:pt x="669" y="1185"/>
                    <a:pt x="1497" y="164"/>
                    <a:pt x="1868" y="164"/>
                  </a:cubicBezTo>
                  <a:cubicBezTo>
                    <a:pt x="1910" y="164"/>
                    <a:pt x="1946" y="177"/>
                    <a:pt x="1975" y="206"/>
                  </a:cubicBezTo>
                  <a:cubicBezTo>
                    <a:pt x="1864" y="60"/>
                    <a:pt x="1727" y="1"/>
                    <a:pt x="1577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784;p69">
              <a:extLst>
                <a:ext uri="{FF2B5EF4-FFF2-40B4-BE49-F238E27FC236}">
                  <a16:creationId xmlns:a16="http://schemas.microsoft.com/office/drawing/2014/main" id="{BF8C1C9A-2E09-D45A-7F88-D356F717E26E}"/>
                </a:ext>
              </a:extLst>
            </p:cNvPr>
            <p:cNvSpPr/>
            <p:nvPr/>
          </p:nvSpPr>
          <p:spPr>
            <a:xfrm>
              <a:off x="4885900" y="1779775"/>
              <a:ext cx="47900" cy="42850"/>
            </a:xfrm>
            <a:custGeom>
              <a:avLst/>
              <a:gdLst/>
              <a:ahLst/>
              <a:cxnLst/>
              <a:rect l="l" t="t" r="r" b="b"/>
              <a:pathLst>
                <a:path w="1916" h="1714" extrusionOk="0">
                  <a:moveTo>
                    <a:pt x="1890" y="12"/>
                  </a:moveTo>
                  <a:cubicBezTo>
                    <a:pt x="1898" y="14"/>
                    <a:pt x="1906" y="16"/>
                    <a:pt x="1914" y="17"/>
                  </a:cubicBezTo>
                  <a:lnTo>
                    <a:pt x="1916" y="17"/>
                  </a:lnTo>
                  <a:cubicBezTo>
                    <a:pt x="1907" y="15"/>
                    <a:pt x="1899" y="14"/>
                    <a:pt x="1890" y="12"/>
                  </a:cubicBezTo>
                  <a:close/>
                  <a:moveTo>
                    <a:pt x="1755" y="0"/>
                  </a:moveTo>
                  <a:cubicBezTo>
                    <a:pt x="1747" y="0"/>
                    <a:pt x="1739" y="0"/>
                    <a:pt x="1732" y="1"/>
                  </a:cubicBezTo>
                  <a:cubicBezTo>
                    <a:pt x="656" y="1"/>
                    <a:pt x="57" y="1452"/>
                    <a:pt x="4" y="1588"/>
                  </a:cubicBezTo>
                  <a:lnTo>
                    <a:pt x="1" y="1592"/>
                  </a:lnTo>
                  <a:lnTo>
                    <a:pt x="1" y="1595"/>
                  </a:lnTo>
                  <a:lnTo>
                    <a:pt x="1" y="1597"/>
                  </a:lnTo>
                  <a:lnTo>
                    <a:pt x="66" y="1638"/>
                  </a:lnTo>
                  <a:cubicBezTo>
                    <a:pt x="149" y="1689"/>
                    <a:pt x="241" y="1713"/>
                    <a:pt x="331" y="1713"/>
                  </a:cubicBezTo>
                  <a:cubicBezTo>
                    <a:pt x="532" y="1713"/>
                    <a:pt x="727" y="1593"/>
                    <a:pt x="807" y="1389"/>
                  </a:cubicBezTo>
                  <a:cubicBezTo>
                    <a:pt x="1030" y="810"/>
                    <a:pt x="1418" y="9"/>
                    <a:pt x="1841" y="9"/>
                  </a:cubicBezTo>
                  <a:cubicBezTo>
                    <a:pt x="1858" y="9"/>
                    <a:pt x="1874" y="10"/>
                    <a:pt x="1890" y="12"/>
                  </a:cubicBezTo>
                  <a:lnTo>
                    <a:pt x="1890" y="12"/>
                  </a:lnTo>
                  <a:cubicBezTo>
                    <a:pt x="1846" y="4"/>
                    <a:pt x="1800" y="0"/>
                    <a:pt x="1755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785;p69">
              <a:extLst>
                <a:ext uri="{FF2B5EF4-FFF2-40B4-BE49-F238E27FC236}">
                  <a16:creationId xmlns:a16="http://schemas.microsoft.com/office/drawing/2014/main" id="{375E9524-C3A6-C233-0764-42BD247D0A01}"/>
                </a:ext>
              </a:extLst>
            </p:cNvPr>
            <p:cNvSpPr/>
            <p:nvPr/>
          </p:nvSpPr>
          <p:spPr>
            <a:xfrm>
              <a:off x="4665900" y="1786750"/>
              <a:ext cx="117525" cy="157600"/>
            </a:xfrm>
            <a:custGeom>
              <a:avLst/>
              <a:gdLst/>
              <a:ahLst/>
              <a:cxnLst/>
              <a:rect l="l" t="t" r="r" b="b"/>
              <a:pathLst>
                <a:path w="4701" h="6304" extrusionOk="0">
                  <a:moveTo>
                    <a:pt x="4699" y="1"/>
                  </a:moveTo>
                  <a:cubicBezTo>
                    <a:pt x="4698" y="1"/>
                    <a:pt x="4696" y="1"/>
                    <a:pt x="4694" y="2"/>
                  </a:cubicBezTo>
                  <a:lnTo>
                    <a:pt x="4694" y="2"/>
                  </a:lnTo>
                  <a:cubicBezTo>
                    <a:pt x="4697" y="1"/>
                    <a:pt x="4699" y="1"/>
                    <a:pt x="4701" y="1"/>
                  </a:cubicBezTo>
                  <a:close/>
                  <a:moveTo>
                    <a:pt x="4694" y="2"/>
                  </a:moveTo>
                  <a:lnTo>
                    <a:pt x="4694" y="2"/>
                  </a:lnTo>
                  <a:cubicBezTo>
                    <a:pt x="4140" y="74"/>
                    <a:pt x="3609" y="368"/>
                    <a:pt x="3244" y="1074"/>
                  </a:cubicBezTo>
                  <a:cubicBezTo>
                    <a:pt x="3244" y="1074"/>
                    <a:pt x="2774" y="843"/>
                    <a:pt x="2238" y="843"/>
                  </a:cubicBezTo>
                  <a:cubicBezTo>
                    <a:pt x="1235" y="843"/>
                    <a:pt x="0" y="1653"/>
                    <a:pt x="1186" y="6304"/>
                  </a:cubicBezTo>
                  <a:lnTo>
                    <a:pt x="1867" y="6075"/>
                  </a:lnTo>
                  <a:cubicBezTo>
                    <a:pt x="3426" y="6075"/>
                    <a:pt x="3728" y="4015"/>
                    <a:pt x="3728" y="4015"/>
                  </a:cubicBezTo>
                  <a:cubicBezTo>
                    <a:pt x="2915" y="3203"/>
                    <a:pt x="3403" y="237"/>
                    <a:pt x="4694" y="2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786;p69">
              <a:extLst>
                <a:ext uri="{FF2B5EF4-FFF2-40B4-BE49-F238E27FC236}">
                  <a16:creationId xmlns:a16="http://schemas.microsoft.com/office/drawing/2014/main" id="{396AE6C3-9428-BC8D-35C9-2FE41167FFD0}"/>
                </a:ext>
              </a:extLst>
            </p:cNvPr>
            <p:cNvSpPr/>
            <p:nvPr/>
          </p:nvSpPr>
          <p:spPr>
            <a:xfrm>
              <a:off x="4812450" y="1779775"/>
              <a:ext cx="72700" cy="64250"/>
            </a:xfrm>
            <a:custGeom>
              <a:avLst/>
              <a:gdLst/>
              <a:ahLst/>
              <a:cxnLst/>
              <a:rect l="l" t="t" r="r" b="b"/>
              <a:pathLst>
                <a:path w="2908" h="2570" extrusionOk="0">
                  <a:moveTo>
                    <a:pt x="2894" y="158"/>
                  </a:moveTo>
                  <a:lnTo>
                    <a:pt x="2894" y="158"/>
                  </a:lnTo>
                  <a:cubicBezTo>
                    <a:pt x="2898" y="162"/>
                    <a:pt x="2902" y="167"/>
                    <a:pt x="2905" y="172"/>
                  </a:cubicBezTo>
                  <a:lnTo>
                    <a:pt x="2907" y="170"/>
                  </a:lnTo>
                  <a:cubicBezTo>
                    <a:pt x="2903" y="166"/>
                    <a:pt x="2899" y="162"/>
                    <a:pt x="2894" y="158"/>
                  </a:cubicBezTo>
                  <a:close/>
                  <a:moveTo>
                    <a:pt x="2535" y="1"/>
                  </a:moveTo>
                  <a:cubicBezTo>
                    <a:pt x="2146" y="1"/>
                    <a:pt x="1791" y="412"/>
                    <a:pt x="1422" y="894"/>
                  </a:cubicBezTo>
                  <a:cubicBezTo>
                    <a:pt x="1407" y="914"/>
                    <a:pt x="1390" y="935"/>
                    <a:pt x="1376" y="957"/>
                  </a:cubicBezTo>
                  <a:lnTo>
                    <a:pt x="1338" y="1005"/>
                  </a:lnTo>
                  <a:cubicBezTo>
                    <a:pt x="931" y="1545"/>
                    <a:pt x="505" y="2135"/>
                    <a:pt x="0" y="2321"/>
                  </a:cubicBezTo>
                  <a:cubicBezTo>
                    <a:pt x="0" y="2321"/>
                    <a:pt x="49" y="2569"/>
                    <a:pt x="458" y="2569"/>
                  </a:cubicBezTo>
                  <a:cubicBezTo>
                    <a:pt x="618" y="2569"/>
                    <a:pt x="833" y="2531"/>
                    <a:pt x="1122" y="2425"/>
                  </a:cubicBezTo>
                  <a:cubicBezTo>
                    <a:pt x="2057" y="2084"/>
                    <a:pt x="2392" y="111"/>
                    <a:pt x="2789" y="111"/>
                  </a:cubicBezTo>
                  <a:cubicBezTo>
                    <a:pt x="2824" y="111"/>
                    <a:pt x="2859" y="126"/>
                    <a:pt x="2894" y="158"/>
                  </a:cubicBezTo>
                  <a:lnTo>
                    <a:pt x="2894" y="158"/>
                  </a:lnTo>
                  <a:cubicBezTo>
                    <a:pt x="2815" y="60"/>
                    <a:pt x="2700" y="1"/>
                    <a:pt x="2535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787;p69">
              <a:extLst>
                <a:ext uri="{FF2B5EF4-FFF2-40B4-BE49-F238E27FC236}">
                  <a16:creationId xmlns:a16="http://schemas.microsoft.com/office/drawing/2014/main" id="{97864FA5-9A71-96B6-F9B9-60892839AAFC}"/>
                </a:ext>
              </a:extLst>
            </p:cNvPr>
            <p:cNvSpPr/>
            <p:nvPr/>
          </p:nvSpPr>
          <p:spPr>
            <a:xfrm>
              <a:off x="4801550" y="2011225"/>
              <a:ext cx="64525" cy="28800"/>
            </a:xfrm>
            <a:custGeom>
              <a:avLst/>
              <a:gdLst/>
              <a:ahLst/>
              <a:cxnLst/>
              <a:rect l="l" t="t" r="r" b="b"/>
              <a:pathLst>
                <a:path w="2581" h="1152" extrusionOk="0">
                  <a:moveTo>
                    <a:pt x="298" y="0"/>
                  </a:moveTo>
                  <a:cubicBezTo>
                    <a:pt x="261" y="0"/>
                    <a:pt x="223" y="8"/>
                    <a:pt x="187" y="25"/>
                  </a:cubicBezTo>
                  <a:cubicBezTo>
                    <a:pt x="55" y="88"/>
                    <a:pt x="1" y="245"/>
                    <a:pt x="64" y="375"/>
                  </a:cubicBezTo>
                  <a:cubicBezTo>
                    <a:pt x="289" y="850"/>
                    <a:pt x="766" y="1151"/>
                    <a:pt x="1290" y="1151"/>
                  </a:cubicBezTo>
                  <a:cubicBezTo>
                    <a:pt x="1815" y="1151"/>
                    <a:pt x="2294" y="850"/>
                    <a:pt x="2519" y="375"/>
                  </a:cubicBezTo>
                  <a:cubicBezTo>
                    <a:pt x="2580" y="245"/>
                    <a:pt x="2524" y="90"/>
                    <a:pt x="2394" y="27"/>
                  </a:cubicBezTo>
                  <a:cubicBezTo>
                    <a:pt x="2358" y="10"/>
                    <a:pt x="2320" y="2"/>
                    <a:pt x="2283" y="2"/>
                  </a:cubicBezTo>
                  <a:cubicBezTo>
                    <a:pt x="2186" y="2"/>
                    <a:pt x="2092" y="57"/>
                    <a:pt x="2048" y="152"/>
                  </a:cubicBezTo>
                  <a:cubicBezTo>
                    <a:pt x="1908" y="444"/>
                    <a:pt x="1614" y="628"/>
                    <a:pt x="1290" y="628"/>
                  </a:cubicBezTo>
                  <a:cubicBezTo>
                    <a:pt x="968" y="628"/>
                    <a:pt x="674" y="444"/>
                    <a:pt x="535" y="152"/>
                  </a:cubicBezTo>
                  <a:cubicBezTo>
                    <a:pt x="490" y="56"/>
                    <a:pt x="396" y="0"/>
                    <a:pt x="2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788;p69">
              <a:extLst>
                <a:ext uri="{FF2B5EF4-FFF2-40B4-BE49-F238E27FC236}">
                  <a16:creationId xmlns:a16="http://schemas.microsoft.com/office/drawing/2014/main" id="{AD68BA26-5EC1-A1C8-C954-3A726579CABD}"/>
                </a:ext>
              </a:extLst>
            </p:cNvPr>
            <p:cNvSpPr/>
            <p:nvPr/>
          </p:nvSpPr>
          <p:spPr>
            <a:xfrm>
              <a:off x="4766375" y="1956800"/>
              <a:ext cx="22050" cy="32825"/>
            </a:xfrm>
            <a:custGeom>
              <a:avLst/>
              <a:gdLst/>
              <a:ahLst/>
              <a:cxnLst/>
              <a:rect l="l" t="t" r="r" b="b"/>
              <a:pathLst>
                <a:path w="882" h="1313" extrusionOk="0">
                  <a:moveTo>
                    <a:pt x="442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8" y="1313"/>
                    <a:pt x="442" y="1313"/>
                  </a:cubicBezTo>
                  <a:cubicBezTo>
                    <a:pt x="684" y="1313"/>
                    <a:pt x="881" y="1019"/>
                    <a:pt x="881" y="656"/>
                  </a:cubicBezTo>
                  <a:cubicBezTo>
                    <a:pt x="881" y="295"/>
                    <a:pt x="684" y="1"/>
                    <a:pt x="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789;p69">
              <a:extLst>
                <a:ext uri="{FF2B5EF4-FFF2-40B4-BE49-F238E27FC236}">
                  <a16:creationId xmlns:a16="http://schemas.microsoft.com/office/drawing/2014/main" id="{007991D2-EBDB-6CA1-19F2-6FC4974731F7}"/>
                </a:ext>
              </a:extLst>
            </p:cNvPr>
            <p:cNvSpPr/>
            <p:nvPr/>
          </p:nvSpPr>
          <p:spPr>
            <a:xfrm>
              <a:off x="4879250" y="1956800"/>
              <a:ext cx="22000" cy="32825"/>
            </a:xfrm>
            <a:custGeom>
              <a:avLst/>
              <a:gdLst/>
              <a:ahLst/>
              <a:cxnLst/>
              <a:rect l="l" t="t" r="r" b="b"/>
              <a:pathLst>
                <a:path w="880" h="1313" extrusionOk="0">
                  <a:moveTo>
                    <a:pt x="440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6" y="1313"/>
                    <a:pt x="440" y="1313"/>
                  </a:cubicBezTo>
                  <a:cubicBezTo>
                    <a:pt x="682" y="1313"/>
                    <a:pt x="879" y="1019"/>
                    <a:pt x="879" y="656"/>
                  </a:cubicBezTo>
                  <a:cubicBezTo>
                    <a:pt x="879" y="295"/>
                    <a:pt x="682" y="1"/>
                    <a:pt x="4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790;p69">
              <a:extLst>
                <a:ext uri="{FF2B5EF4-FFF2-40B4-BE49-F238E27FC236}">
                  <a16:creationId xmlns:a16="http://schemas.microsoft.com/office/drawing/2014/main" id="{7859516E-1DF6-8702-972C-91E28078D809}"/>
                </a:ext>
              </a:extLst>
            </p:cNvPr>
            <p:cNvSpPr/>
            <p:nvPr/>
          </p:nvSpPr>
          <p:spPr>
            <a:xfrm>
              <a:off x="4670950" y="1773225"/>
              <a:ext cx="324325" cy="445175"/>
            </a:xfrm>
            <a:custGeom>
              <a:avLst/>
              <a:gdLst/>
              <a:ahLst/>
              <a:cxnLst/>
              <a:rect l="l" t="t" r="r" b="b"/>
              <a:pathLst>
                <a:path w="12973" h="17807" extrusionOk="0">
                  <a:moveTo>
                    <a:pt x="1391" y="6917"/>
                  </a:moveTo>
                  <a:lnTo>
                    <a:pt x="1391" y="6917"/>
                  </a:lnTo>
                  <a:cubicBezTo>
                    <a:pt x="1374" y="7420"/>
                    <a:pt x="1371" y="7926"/>
                    <a:pt x="1378" y="8430"/>
                  </a:cubicBezTo>
                  <a:cubicBezTo>
                    <a:pt x="1056" y="8321"/>
                    <a:pt x="840" y="8017"/>
                    <a:pt x="840" y="7677"/>
                  </a:cubicBezTo>
                  <a:cubicBezTo>
                    <a:pt x="840" y="7331"/>
                    <a:pt x="1062" y="7025"/>
                    <a:pt x="1391" y="6917"/>
                  </a:cubicBezTo>
                  <a:close/>
                  <a:moveTo>
                    <a:pt x="11640" y="6917"/>
                  </a:moveTo>
                  <a:lnTo>
                    <a:pt x="11640" y="6917"/>
                  </a:lnTo>
                  <a:cubicBezTo>
                    <a:pt x="11967" y="7025"/>
                    <a:pt x="12189" y="7331"/>
                    <a:pt x="12191" y="7677"/>
                  </a:cubicBezTo>
                  <a:cubicBezTo>
                    <a:pt x="12189" y="8017"/>
                    <a:pt x="11973" y="8321"/>
                    <a:pt x="11651" y="8432"/>
                  </a:cubicBezTo>
                  <a:cubicBezTo>
                    <a:pt x="11658" y="7928"/>
                    <a:pt x="11655" y="7422"/>
                    <a:pt x="11640" y="6917"/>
                  </a:cubicBezTo>
                  <a:close/>
                  <a:moveTo>
                    <a:pt x="10333" y="523"/>
                  </a:moveTo>
                  <a:cubicBezTo>
                    <a:pt x="10540" y="523"/>
                    <a:pt x="10586" y="597"/>
                    <a:pt x="10605" y="627"/>
                  </a:cubicBezTo>
                  <a:cubicBezTo>
                    <a:pt x="10745" y="845"/>
                    <a:pt x="10596" y="1441"/>
                    <a:pt x="10385" y="1898"/>
                  </a:cubicBezTo>
                  <a:cubicBezTo>
                    <a:pt x="10324" y="2012"/>
                    <a:pt x="10356" y="2153"/>
                    <a:pt x="10460" y="2230"/>
                  </a:cubicBezTo>
                  <a:cubicBezTo>
                    <a:pt x="10506" y="2265"/>
                    <a:pt x="10560" y="2282"/>
                    <a:pt x="10615" y="2282"/>
                  </a:cubicBezTo>
                  <a:cubicBezTo>
                    <a:pt x="10681" y="2282"/>
                    <a:pt x="10747" y="2256"/>
                    <a:pt x="10798" y="2207"/>
                  </a:cubicBezTo>
                  <a:cubicBezTo>
                    <a:pt x="10806" y="2200"/>
                    <a:pt x="10813" y="2190"/>
                    <a:pt x="10821" y="2181"/>
                  </a:cubicBezTo>
                  <a:cubicBezTo>
                    <a:pt x="11093" y="1831"/>
                    <a:pt x="11785" y="1111"/>
                    <a:pt x="12191" y="1111"/>
                  </a:cubicBezTo>
                  <a:lnTo>
                    <a:pt x="12192" y="1111"/>
                  </a:lnTo>
                  <a:cubicBezTo>
                    <a:pt x="12246" y="1111"/>
                    <a:pt x="12311" y="1124"/>
                    <a:pt x="12380" y="1213"/>
                  </a:cubicBezTo>
                  <a:cubicBezTo>
                    <a:pt x="12423" y="1269"/>
                    <a:pt x="12434" y="1374"/>
                    <a:pt x="12414" y="1508"/>
                  </a:cubicBezTo>
                  <a:cubicBezTo>
                    <a:pt x="12285" y="2341"/>
                    <a:pt x="11061" y="3877"/>
                    <a:pt x="9848" y="4727"/>
                  </a:cubicBezTo>
                  <a:cubicBezTo>
                    <a:pt x="9728" y="4809"/>
                    <a:pt x="9700" y="4971"/>
                    <a:pt x="9782" y="5090"/>
                  </a:cubicBezTo>
                  <a:cubicBezTo>
                    <a:pt x="9834" y="5162"/>
                    <a:pt x="9915" y="5201"/>
                    <a:pt x="9997" y="5201"/>
                  </a:cubicBezTo>
                  <a:cubicBezTo>
                    <a:pt x="10048" y="5201"/>
                    <a:pt x="10100" y="5186"/>
                    <a:pt x="10145" y="5153"/>
                  </a:cubicBezTo>
                  <a:cubicBezTo>
                    <a:pt x="10428" y="4954"/>
                    <a:pt x="10698" y="4736"/>
                    <a:pt x="10953" y="4502"/>
                  </a:cubicBezTo>
                  <a:cubicBezTo>
                    <a:pt x="11132" y="6192"/>
                    <a:pt x="11178" y="7893"/>
                    <a:pt x="11093" y="9588"/>
                  </a:cubicBezTo>
                  <a:lnTo>
                    <a:pt x="11091" y="9586"/>
                  </a:lnTo>
                  <a:cubicBezTo>
                    <a:pt x="11042" y="10582"/>
                    <a:pt x="10395" y="11449"/>
                    <a:pt x="9453" y="11777"/>
                  </a:cubicBezTo>
                  <a:lnTo>
                    <a:pt x="9433" y="11784"/>
                  </a:lnTo>
                  <a:cubicBezTo>
                    <a:pt x="9213" y="11858"/>
                    <a:pt x="8986" y="11901"/>
                    <a:pt x="8755" y="11910"/>
                  </a:cubicBezTo>
                  <a:cubicBezTo>
                    <a:pt x="8012" y="11946"/>
                    <a:pt x="7264" y="11964"/>
                    <a:pt x="6515" y="11964"/>
                  </a:cubicBezTo>
                  <a:cubicBezTo>
                    <a:pt x="5767" y="11964"/>
                    <a:pt x="5019" y="11946"/>
                    <a:pt x="4276" y="11910"/>
                  </a:cubicBezTo>
                  <a:cubicBezTo>
                    <a:pt x="4045" y="11901"/>
                    <a:pt x="3818" y="11858"/>
                    <a:pt x="3600" y="11784"/>
                  </a:cubicBezTo>
                  <a:cubicBezTo>
                    <a:pt x="3593" y="11782"/>
                    <a:pt x="3585" y="11778"/>
                    <a:pt x="3578" y="11777"/>
                  </a:cubicBezTo>
                  <a:cubicBezTo>
                    <a:pt x="2636" y="11449"/>
                    <a:pt x="1988" y="10582"/>
                    <a:pt x="1940" y="9586"/>
                  </a:cubicBezTo>
                  <a:cubicBezTo>
                    <a:pt x="1894" y="8684"/>
                    <a:pt x="1886" y="7768"/>
                    <a:pt x="1916" y="6862"/>
                  </a:cubicBezTo>
                  <a:cubicBezTo>
                    <a:pt x="2543" y="6778"/>
                    <a:pt x="3057" y="6385"/>
                    <a:pt x="3412" y="5708"/>
                  </a:cubicBezTo>
                  <a:cubicBezTo>
                    <a:pt x="3522" y="5494"/>
                    <a:pt x="3613" y="5270"/>
                    <a:pt x="3680" y="5038"/>
                  </a:cubicBezTo>
                  <a:cubicBezTo>
                    <a:pt x="4304" y="5518"/>
                    <a:pt x="5137" y="5853"/>
                    <a:pt x="6079" y="5991"/>
                  </a:cubicBezTo>
                  <a:cubicBezTo>
                    <a:pt x="6403" y="6038"/>
                    <a:pt x="6729" y="6062"/>
                    <a:pt x="7052" y="6062"/>
                  </a:cubicBezTo>
                  <a:cubicBezTo>
                    <a:pt x="7803" y="6062"/>
                    <a:pt x="8534" y="5934"/>
                    <a:pt x="9178" y="5685"/>
                  </a:cubicBezTo>
                  <a:cubicBezTo>
                    <a:pt x="9185" y="5684"/>
                    <a:pt x="9192" y="5680"/>
                    <a:pt x="9202" y="5676"/>
                  </a:cubicBezTo>
                  <a:cubicBezTo>
                    <a:pt x="9330" y="5615"/>
                    <a:pt x="9388" y="5460"/>
                    <a:pt x="9326" y="5330"/>
                  </a:cubicBezTo>
                  <a:cubicBezTo>
                    <a:pt x="9283" y="5235"/>
                    <a:pt x="9189" y="5180"/>
                    <a:pt x="9091" y="5180"/>
                  </a:cubicBezTo>
                  <a:cubicBezTo>
                    <a:pt x="9055" y="5180"/>
                    <a:pt x="9017" y="5187"/>
                    <a:pt x="8982" y="5203"/>
                  </a:cubicBezTo>
                  <a:cubicBezTo>
                    <a:pt x="8406" y="5424"/>
                    <a:pt x="7727" y="5539"/>
                    <a:pt x="7037" y="5539"/>
                  </a:cubicBezTo>
                  <a:cubicBezTo>
                    <a:pt x="6742" y="5539"/>
                    <a:pt x="6445" y="5518"/>
                    <a:pt x="6153" y="5475"/>
                  </a:cubicBezTo>
                  <a:cubicBezTo>
                    <a:pt x="5139" y="5324"/>
                    <a:pt x="4272" y="4934"/>
                    <a:pt x="3712" y="4373"/>
                  </a:cubicBezTo>
                  <a:cubicBezTo>
                    <a:pt x="3659" y="4320"/>
                    <a:pt x="3593" y="4296"/>
                    <a:pt x="3528" y="4296"/>
                  </a:cubicBezTo>
                  <a:cubicBezTo>
                    <a:pt x="3407" y="4296"/>
                    <a:pt x="3289" y="4380"/>
                    <a:pt x="3269" y="4519"/>
                  </a:cubicBezTo>
                  <a:cubicBezTo>
                    <a:pt x="3267" y="4537"/>
                    <a:pt x="2986" y="6357"/>
                    <a:pt x="1665" y="6357"/>
                  </a:cubicBezTo>
                  <a:lnTo>
                    <a:pt x="1642" y="6357"/>
                  </a:lnTo>
                  <a:cubicBezTo>
                    <a:pt x="1475" y="6357"/>
                    <a:pt x="1309" y="6389"/>
                    <a:pt x="1155" y="6450"/>
                  </a:cubicBezTo>
                  <a:cubicBezTo>
                    <a:pt x="423" y="3393"/>
                    <a:pt x="835" y="2274"/>
                    <a:pt x="1322" y="1878"/>
                  </a:cubicBezTo>
                  <a:cubicBezTo>
                    <a:pt x="1534" y="1704"/>
                    <a:pt x="1791" y="1648"/>
                    <a:pt x="2037" y="1648"/>
                  </a:cubicBezTo>
                  <a:cubicBezTo>
                    <a:pt x="2500" y="1648"/>
                    <a:pt x="2922" y="1849"/>
                    <a:pt x="2928" y="1852"/>
                  </a:cubicBezTo>
                  <a:cubicBezTo>
                    <a:pt x="2965" y="1870"/>
                    <a:pt x="3005" y="1879"/>
                    <a:pt x="3043" y="1879"/>
                  </a:cubicBezTo>
                  <a:cubicBezTo>
                    <a:pt x="3139" y="1879"/>
                    <a:pt x="3230" y="1826"/>
                    <a:pt x="3276" y="1736"/>
                  </a:cubicBezTo>
                  <a:cubicBezTo>
                    <a:pt x="3563" y="1178"/>
                    <a:pt x="3974" y="873"/>
                    <a:pt x="4532" y="802"/>
                  </a:cubicBezTo>
                  <a:cubicBezTo>
                    <a:pt x="4573" y="797"/>
                    <a:pt x="4616" y="793"/>
                    <a:pt x="4659" y="791"/>
                  </a:cubicBezTo>
                  <a:lnTo>
                    <a:pt x="4676" y="791"/>
                  </a:lnTo>
                  <a:cubicBezTo>
                    <a:pt x="4713" y="789"/>
                    <a:pt x="4750" y="788"/>
                    <a:pt x="4789" y="788"/>
                  </a:cubicBezTo>
                  <a:cubicBezTo>
                    <a:pt x="5072" y="788"/>
                    <a:pt x="5385" y="843"/>
                    <a:pt x="5722" y="951"/>
                  </a:cubicBezTo>
                  <a:cubicBezTo>
                    <a:pt x="5833" y="986"/>
                    <a:pt x="5945" y="1027"/>
                    <a:pt x="6055" y="1072"/>
                  </a:cubicBezTo>
                  <a:cubicBezTo>
                    <a:pt x="6248" y="1152"/>
                    <a:pt x="6436" y="1241"/>
                    <a:pt x="6619" y="1344"/>
                  </a:cubicBezTo>
                  <a:cubicBezTo>
                    <a:pt x="6284" y="1783"/>
                    <a:pt x="5938" y="2204"/>
                    <a:pt x="5571" y="2341"/>
                  </a:cubicBezTo>
                  <a:cubicBezTo>
                    <a:pt x="5429" y="2386"/>
                    <a:pt x="5353" y="2540"/>
                    <a:pt x="5405" y="2680"/>
                  </a:cubicBezTo>
                  <a:cubicBezTo>
                    <a:pt x="5443" y="2785"/>
                    <a:pt x="5544" y="2850"/>
                    <a:pt x="5649" y="2850"/>
                  </a:cubicBezTo>
                  <a:cubicBezTo>
                    <a:pt x="5683" y="2850"/>
                    <a:pt x="5718" y="2843"/>
                    <a:pt x="5751" y="2829"/>
                  </a:cubicBezTo>
                  <a:cubicBezTo>
                    <a:pt x="6304" y="2626"/>
                    <a:pt x="6732" y="2057"/>
                    <a:pt x="7147" y="1506"/>
                  </a:cubicBezTo>
                  <a:cubicBezTo>
                    <a:pt x="7512" y="1022"/>
                    <a:pt x="7888" y="523"/>
                    <a:pt x="8199" y="523"/>
                  </a:cubicBezTo>
                  <a:cubicBezTo>
                    <a:pt x="8295" y="523"/>
                    <a:pt x="8335" y="557"/>
                    <a:pt x="8361" y="590"/>
                  </a:cubicBezTo>
                  <a:cubicBezTo>
                    <a:pt x="8521" y="800"/>
                    <a:pt x="8452" y="1416"/>
                    <a:pt x="8351" y="1787"/>
                  </a:cubicBezTo>
                  <a:cubicBezTo>
                    <a:pt x="8344" y="1811"/>
                    <a:pt x="8340" y="1835"/>
                    <a:pt x="8340" y="1859"/>
                  </a:cubicBezTo>
                  <a:cubicBezTo>
                    <a:pt x="8340" y="1986"/>
                    <a:pt x="8431" y="2094"/>
                    <a:pt x="8554" y="2116"/>
                  </a:cubicBezTo>
                  <a:cubicBezTo>
                    <a:pt x="8570" y="2119"/>
                    <a:pt x="8586" y="2120"/>
                    <a:pt x="8601" y="2120"/>
                  </a:cubicBezTo>
                  <a:cubicBezTo>
                    <a:pt x="8708" y="2120"/>
                    <a:pt x="8805" y="2055"/>
                    <a:pt x="8844" y="1952"/>
                  </a:cubicBezTo>
                  <a:cubicBezTo>
                    <a:pt x="8954" y="1684"/>
                    <a:pt x="9098" y="1431"/>
                    <a:pt x="9267" y="1199"/>
                  </a:cubicBezTo>
                  <a:cubicBezTo>
                    <a:pt x="9600" y="750"/>
                    <a:pt x="9959" y="523"/>
                    <a:pt x="10333" y="523"/>
                  </a:cubicBezTo>
                  <a:close/>
                  <a:moveTo>
                    <a:pt x="5353" y="12471"/>
                  </a:moveTo>
                  <a:lnTo>
                    <a:pt x="5353" y="12471"/>
                  </a:lnTo>
                  <a:cubicBezTo>
                    <a:pt x="5740" y="12480"/>
                    <a:pt x="6127" y="12484"/>
                    <a:pt x="6516" y="12486"/>
                  </a:cubicBezTo>
                  <a:cubicBezTo>
                    <a:pt x="6905" y="12486"/>
                    <a:pt x="7292" y="12480"/>
                    <a:pt x="7679" y="12471"/>
                  </a:cubicBezTo>
                  <a:lnTo>
                    <a:pt x="7679" y="12471"/>
                  </a:lnTo>
                  <a:cubicBezTo>
                    <a:pt x="7532" y="12834"/>
                    <a:pt x="7067" y="13100"/>
                    <a:pt x="6516" y="13100"/>
                  </a:cubicBezTo>
                  <a:cubicBezTo>
                    <a:pt x="5965" y="13100"/>
                    <a:pt x="5502" y="12834"/>
                    <a:pt x="5353" y="12471"/>
                  </a:cubicBezTo>
                  <a:close/>
                  <a:moveTo>
                    <a:pt x="8228" y="13939"/>
                  </a:moveTo>
                  <a:lnTo>
                    <a:pt x="8524" y="14039"/>
                  </a:lnTo>
                  <a:lnTo>
                    <a:pt x="7959" y="15711"/>
                  </a:lnTo>
                  <a:lnTo>
                    <a:pt x="7946" y="15711"/>
                  </a:lnTo>
                  <a:cubicBezTo>
                    <a:pt x="7836" y="15711"/>
                    <a:pt x="7726" y="15722"/>
                    <a:pt x="7618" y="15742"/>
                  </a:cubicBezTo>
                  <a:lnTo>
                    <a:pt x="8228" y="13939"/>
                  </a:lnTo>
                  <a:close/>
                  <a:moveTo>
                    <a:pt x="9520" y="12301"/>
                  </a:moveTo>
                  <a:cubicBezTo>
                    <a:pt x="10486" y="12700"/>
                    <a:pt x="11117" y="13641"/>
                    <a:pt x="11120" y="14687"/>
                  </a:cubicBezTo>
                  <a:lnTo>
                    <a:pt x="11120" y="14907"/>
                  </a:lnTo>
                  <a:lnTo>
                    <a:pt x="9706" y="14907"/>
                  </a:lnTo>
                  <a:lnTo>
                    <a:pt x="9706" y="14642"/>
                  </a:lnTo>
                  <a:cubicBezTo>
                    <a:pt x="9702" y="14501"/>
                    <a:pt x="9587" y="14389"/>
                    <a:pt x="9446" y="14389"/>
                  </a:cubicBezTo>
                  <a:cubicBezTo>
                    <a:pt x="9304" y="14389"/>
                    <a:pt x="9189" y="14501"/>
                    <a:pt x="9183" y="14642"/>
                  </a:cubicBezTo>
                  <a:lnTo>
                    <a:pt x="9183" y="15709"/>
                  </a:lnTo>
                  <a:lnTo>
                    <a:pt x="8509" y="15709"/>
                  </a:lnTo>
                  <a:lnTo>
                    <a:pt x="9101" y="13959"/>
                  </a:lnTo>
                  <a:cubicBezTo>
                    <a:pt x="9148" y="13822"/>
                    <a:pt x="9075" y="13675"/>
                    <a:pt x="8937" y="13628"/>
                  </a:cubicBezTo>
                  <a:lnTo>
                    <a:pt x="8147" y="13360"/>
                  </a:lnTo>
                  <a:cubicBezTo>
                    <a:pt x="8119" y="13351"/>
                    <a:pt x="8092" y="13347"/>
                    <a:pt x="8065" y="13347"/>
                  </a:cubicBezTo>
                  <a:cubicBezTo>
                    <a:pt x="7956" y="13347"/>
                    <a:pt x="7854" y="13415"/>
                    <a:pt x="7817" y="13524"/>
                  </a:cubicBezTo>
                  <a:lnTo>
                    <a:pt x="6972" y="16021"/>
                  </a:lnTo>
                  <a:cubicBezTo>
                    <a:pt x="6788" y="16154"/>
                    <a:pt x="6632" y="16321"/>
                    <a:pt x="6514" y="16515"/>
                  </a:cubicBezTo>
                  <a:cubicBezTo>
                    <a:pt x="6211" y="16014"/>
                    <a:pt x="5668" y="15709"/>
                    <a:pt x="5083" y="15709"/>
                  </a:cubicBezTo>
                  <a:lnTo>
                    <a:pt x="3844" y="15709"/>
                  </a:lnTo>
                  <a:lnTo>
                    <a:pt x="3844" y="14641"/>
                  </a:lnTo>
                  <a:cubicBezTo>
                    <a:pt x="3840" y="14499"/>
                    <a:pt x="3725" y="14387"/>
                    <a:pt x="3583" y="14387"/>
                  </a:cubicBezTo>
                  <a:cubicBezTo>
                    <a:pt x="3442" y="14387"/>
                    <a:pt x="3327" y="14499"/>
                    <a:pt x="3323" y="14641"/>
                  </a:cubicBezTo>
                  <a:lnTo>
                    <a:pt x="3323" y="14905"/>
                  </a:lnTo>
                  <a:lnTo>
                    <a:pt x="1910" y="14905"/>
                  </a:lnTo>
                  <a:lnTo>
                    <a:pt x="1910" y="14687"/>
                  </a:lnTo>
                  <a:cubicBezTo>
                    <a:pt x="1914" y="13641"/>
                    <a:pt x="2543" y="12701"/>
                    <a:pt x="3509" y="12301"/>
                  </a:cubicBezTo>
                  <a:cubicBezTo>
                    <a:pt x="3749" y="12374"/>
                    <a:pt x="3998" y="12419"/>
                    <a:pt x="4250" y="12430"/>
                  </a:cubicBezTo>
                  <a:cubicBezTo>
                    <a:pt x="4436" y="12439"/>
                    <a:pt x="4620" y="12446"/>
                    <a:pt x="4806" y="12454"/>
                  </a:cubicBezTo>
                  <a:cubicBezTo>
                    <a:pt x="4942" y="13115"/>
                    <a:pt x="5657" y="13621"/>
                    <a:pt x="6514" y="13621"/>
                  </a:cubicBezTo>
                  <a:cubicBezTo>
                    <a:pt x="7374" y="13621"/>
                    <a:pt x="8087" y="13115"/>
                    <a:pt x="8225" y="12454"/>
                  </a:cubicBezTo>
                  <a:cubicBezTo>
                    <a:pt x="8411" y="12446"/>
                    <a:pt x="8595" y="12439"/>
                    <a:pt x="8779" y="12430"/>
                  </a:cubicBezTo>
                  <a:cubicBezTo>
                    <a:pt x="9031" y="12419"/>
                    <a:pt x="9280" y="12374"/>
                    <a:pt x="9520" y="12301"/>
                  </a:cubicBezTo>
                  <a:close/>
                  <a:moveTo>
                    <a:pt x="11120" y="15430"/>
                  </a:moveTo>
                  <a:lnTo>
                    <a:pt x="11120" y="16723"/>
                  </a:lnTo>
                  <a:cubicBezTo>
                    <a:pt x="11119" y="17034"/>
                    <a:pt x="10867" y="17285"/>
                    <a:pt x="10557" y="17285"/>
                  </a:cubicBezTo>
                  <a:lnTo>
                    <a:pt x="6797" y="17285"/>
                  </a:lnTo>
                  <a:cubicBezTo>
                    <a:pt x="6849" y="16690"/>
                    <a:pt x="7348" y="16234"/>
                    <a:pt x="7946" y="16232"/>
                  </a:cubicBezTo>
                  <a:lnTo>
                    <a:pt x="9446" y="16232"/>
                  </a:lnTo>
                  <a:cubicBezTo>
                    <a:pt x="9589" y="16232"/>
                    <a:pt x="9706" y="16116"/>
                    <a:pt x="9706" y="15971"/>
                  </a:cubicBezTo>
                  <a:lnTo>
                    <a:pt x="9706" y="15430"/>
                  </a:lnTo>
                  <a:close/>
                  <a:moveTo>
                    <a:pt x="8197" y="0"/>
                  </a:moveTo>
                  <a:cubicBezTo>
                    <a:pt x="7711" y="0"/>
                    <a:pt x="7324" y="419"/>
                    <a:pt x="6933" y="921"/>
                  </a:cubicBezTo>
                  <a:cubicBezTo>
                    <a:pt x="6714" y="795"/>
                    <a:pt x="6485" y="683"/>
                    <a:pt x="6250" y="586"/>
                  </a:cubicBezTo>
                  <a:cubicBezTo>
                    <a:pt x="6127" y="536"/>
                    <a:pt x="6003" y="491"/>
                    <a:pt x="5880" y="452"/>
                  </a:cubicBezTo>
                  <a:cubicBezTo>
                    <a:pt x="5490" y="326"/>
                    <a:pt x="5119" y="263"/>
                    <a:pt x="4777" y="263"/>
                  </a:cubicBezTo>
                  <a:cubicBezTo>
                    <a:pt x="4732" y="263"/>
                    <a:pt x="4688" y="264"/>
                    <a:pt x="4644" y="266"/>
                  </a:cubicBezTo>
                  <a:lnTo>
                    <a:pt x="4629" y="266"/>
                  </a:lnTo>
                  <a:cubicBezTo>
                    <a:pt x="4575" y="270"/>
                    <a:pt x="4519" y="276"/>
                    <a:pt x="4465" y="283"/>
                  </a:cubicBezTo>
                  <a:cubicBezTo>
                    <a:pt x="3809" y="365"/>
                    <a:pt x="3293" y="704"/>
                    <a:pt x="2928" y="1288"/>
                  </a:cubicBezTo>
                  <a:cubicBezTo>
                    <a:pt x="2720" y="1213"/>
                    <a:pt x="2393" y="1122"/>
                    <a:pt x="2034" y="1122"/>
                  </a:cubicBezTo>
                  <a:cubicBezTo>
                    <a:pt x="1690" y="1122"/>
                    <a:pt x="1317" y="1206"/>
                    <a:pt x="993" y="1468"/>
                  </a:cubicBezTo>
                  <a:cubicBezTo>
                    <a:pt x="101" y="2190"/>
                    <a:pt x="1" y="3970"/>
                    <a:pt x="691" y="6756"/>
                  </a:cubicBezTo>
                  <a:cubicBezTo>
                    <a:pt x="353" y="7105"/>
                    <a:pt x="234" y="7610"/>
                    <a:pt x="379" y="8073"/>
                  </a:cubicBezTo>
                  <a:cubicBezTo>
                    <a:pt x="526" y="8537"/>
                    <a:pt x="915" y="8881"/>
                    <a:pt x="1391" y="8972"/>
                  </a:cubicBezTo>
                  <a:cubicBezTo>
                    <a:pt x="1399" y="9186"/>
                    <a:pt x="1406" y="9398"/>
                    <a:pt x="1417" y="9610"/>
                  </a:cubicBezTo>
                  <a:cubicBezTo>
                    <a:pt x="1466" y="10615"/>
                    <a:pt x="2020" y="11525"/>
                    <a:pt x="2889" y="12030"/>
                  </a:cubicBezTo>
                  <a:cubicBezTo>
                    <a:pt x="1961" y="12593"/>
                    <a:pt x="1391" y="13600"/>
                    <a:pt x="1387" y="14687"/>
                  </a:cubicBezTo>
                  <a:lnTo>
                    <a:pt x="1387" y="16721"/>
                  </a:lnTo>
                  <a:cubicBezTo>
                    <a:pt x="1389" y="17319"/>
                    <a:pt x="1873" y="17804"/>
                    <a:pt x="2472" y="17806"/>
                  </a:cubicBezTo>
                  <a:lnTo>
                    <a:pt x="2833" y="17806"/>
                  </a:lnTo>
                  <a:cubicBezTo>
                    <a:pt x="2973" y="17801"/>
                    <a:pt x="3086" y="17685"/>
                    <a:pt x="3086" y="17546"/>
                  </a:cubicBezTo>
                  <a:cubicBezTo>
                    <a:pt x="3086" y="17404"/>
                    <a:pt x="2973" y="17289"/>
                    <a:pt x="2833" y="17283"/>
                  </a:cubicBezTo>
                  <a:lnTo>
                    <a:pt x="2472" y="17283"/>
                  </a:lnTo>
                  <a:cubicBezTo>
                    <a:pt x="2162" y="17283"/>
                    <a:pt x="1910" y="17032"/>
                    <a:pt x="1910" y="16721"/>
                  </a:cubicBezTo>
                  <a:lnTo>
                    <a:pt x="1910" y="15428"/>
                  </a:lnTo>
                  <a:lnTo>
                    <a:pt x="3323" y="15428"/>
                  </a:lnTo>
                  <a:lnTo>
                    <a:pt x="3323" y="15969"/>
                  </a:lnTo>
                  <a:cubicBezTo>
                    <a:pt x="3323" y="16114"/>
                    <a:pt x="3440" y="16230"/>
                    <a:pt x="3583" y="16230"/>
                  </a:cubicBezTo>
                  <a:lnTo>
                    <a:pt x="5083" y="16230"/>
                  </a:lnTo>
                  <a:cubicBezTo>
                    <a:pt x="5681" y="16232"/>
                    <a:pt x="6179" y="16688"/>
                    <a:pt x="6232" y="17283"/>
                  </a:cubicBezTo>
                  <a:lnTo>
                    <a:pt x="3877" y="17283"/>
                  </a:lnTo>
                  <a:cubicBezTo>
                    <a:pt x="3736" y="17289"/>
                    <a:pt x="3624" y="17404"/>
                    <a:pt x="3624" y="17546"/>
                  </a:cubicBezTo>
                  <a:cubicBezTo>
                    <a:pt x="3624" y="17685"/>
                    <a:pt x="3736" y="17801"/>
                    <a:pt x="3877" y="17806"/>
                  </a:cubicBezTo>
                  <a:lnTo>
                    <a:pt x="10557" y="17806"/>
                  </a:lnTo>
                  <a:cubicBezTo>
                    <a:pt x="11156" y="17804"/>
                    <a:pt x="11642" y="17320"/>
                    <a:pt x="11642" y="16721"/>
                  </a:cubicBezTo>
                  <a:lnTo>
                    <a:pt x="11642" y="14687"/>
                  </a:lnTo>
                  <a:cubicBezTo>
                    <a:pt x="11638" y="13600"/>
                    <a:pt x="11068" y="12593"/>
                    <a:pt x="10140" y="12030"/>
                  </a:cubicBezTo>
                  <a:cubicBezTo>
                    <a:pt x="11009" y="11525"/>
                    <a:pt x="11563" y="10615"/>
                    <a:pt x="11612" y="9610"/>
                  </a:cubicBezTo>
                  <a:cubicBezTo>
                    <a:pt x="11623" y="9398"/>
                    <a:pt x="11630" y="9186"/>
                    <a:pt x="11638" y="8972"/>
                  </a:cubicBezTo>
                  <a:cubicBezTo>
                    <a:pt x="12265" y="8853"/>
                    <a:pt x="12715" y="8302"/>
                    <a:pt x="12712" y="7664"/>
                  </a:cubicBezTo>
                  <a:cubicBezTo>
                    <a:pt x="12706" y="7025"/>
                    <a:pt x="12246" y="6484"/>
                    <a:pt x="11617" y="6374"/>
                  </a:cubicBezTo>
                  <a:cubicBezTo>
                    <a:pt x="11580" y="5591"/>
                    <a:pt x="11517" y="4811"/>
                    <a:pt x="11424" y="4033"/>
                  </a:cubicBezTo>
                  <a:cubicBezTo>
                    <a:pt x="12220" y="3192"/>
                    <a:pt x="12825" y="2241"/>
                    <a:pt x="12927" y="1582"/>
                  </a:cubicBezTo>
                  <a:lnTo>
                    <a:pt x="12927" y="1584"/>
                  </a:lnTo>
                  <a:cubicBezTo>
                    <a:pt x="12972" y="1301"/>
                    <a:pt x="12927" y="1068"/>
                    <a:pt x="12793" y="893"/>
                  </a:cubicBezTo>
                  <a:cubicBezTo>
                    <a:pt x="12641" y="694"/>
                    <a:pt x="12432" y="588"/>
                    <a:pt x="12192" y="586"/>
                  </a:cubicBezTo>
                  <a:cubicBezTo>
                    <a:pt x="12191" y="586"/>
                    <a:pt x="12190" y="586"/>
                    <a:pt x="12188" y="586"/>
                  </a:cubicBezTo>
                  <a:cubicBezTo>
                    <a:pt x="11849" y="586"/>
                    <a:pt x="11480" y="809"/>
                    <a:pt x="11167" y="1070"/>
                  </a:cubicBezTo>
                  <a:cubicBezTo>
                    <a:pt x="11195" y="806"/>
                    <a:pt x="11171" y="545"/>
                    <a:pt x="11042" y="343"/>
                  </a:cubicBezTo>
                  <a:cubicBezTo>
                    <a:pt x="10942" y="186"/>
                    <a:pt x="10739" y="0"/>
                    <a:pt x="10331" y="0"/>
                  </a:cubicBezTo>
                  <a:cubicBezTo>
                    <a:pt x="9740" y="0"/>
                    <a:pt x="9282" y="352"/>
                    <a:pt x="8956" y="745"/>
                  </a:cubicBezTo>
                  <a:cubicBezTo>
                    <a:pt x="8926" y="551"/>
                    <a:pt x="8867" y="393"/>
                    <a:pt x="8774" y="272"/>
                  </a:cubicBezTo>
                  <a:cubicBezTo>
                    <a:pt x="8638" y="93"/>
                    <a:pt x="8439" y="0"/>
                    <a:pt x="8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5992;p69">
            <a:extLst>
              <a:ext uri="{FF2B5EF4-FFF2-40B4-BE49-F238E27FC236}">
                <a16:creationId xmlns:a16="http://schemas.microsoft.com/office/drawing/2014/main" id="{A427ABD7-5AA2-0AA2-3CA2-9E4232691BAC}"/>
              </a:ext>
            </a:extLst>
          </p:cNvPr>
          <p:cNvGrpSpPr/>
          <p:nvPr/>
        </p:nvGrpSpPr>
        <p:grpSpPr>
          <a:xfrm>
            <a:off x="7275883" y="1651525"/>
            <a:ext cx="1036724" cy="1318319"/>
            <a:chOff x="1741650" y="960275"/>
            <a:chExt cx="350125" cy="445225"/>
          </a:xfrm>
        </p:grpSpPr>
        <p:sp>
          <p:nvSpPr>
            <p:cNvPr id="29" name="Google Shape;5993;p69">
              <a:extLst>
                <a:ext uri="{FF2B5EF4-FFF2-40B4-BE49-F238E27FC236}">
                  <a16:creationId xmlns:a16="http://schemas.microsoft.com/office/drawing/2014/main" id="{88A5E5C8-F61E-9EEE-0E55-D0068C65ED8A}"/>
                </a:ext>
              </a:extLst>
            </p:cNvPr>
            <p:cNvSpPr/>
            <p:nvPr/>
          </p:nvSpPr>
          <p:spPr>
            <a:xfrm>
              <a:off x="1801000" y="1256450"/>
              <a:ext cx="243325" cy="142500"/>
            </a:xfrm>
            <a:custGeom>
              <a:avLst/>
              <a:gdLst/>
              <a:ahLst/>
              <a:cxnLst/>
              <a:rect l="l" t="t" r="r" b="b"/>
              <a:pathLst>
                <a:path w="9733" h="5700" extrusionOk="0">
                  <a:moveTo>
                    <a:pt x="2841" y="1"/>
                  </a:moveTo>
                  <a:cubicBezTo>
                    <a:pt x="1272" y="1"/>
                    <a:pt x="1" y="1272"/>
                    <a:pt x="1" y="2841"/>
                  </a:cubicBezTo>
                  <a:lnTo>
                    <a:pt x="1" y="4875"/>
                  </a:lnTo>
                  <a:cubicBezTo>
                    <a:pt x="1" y="5329"/>
                    <a:pt x="371" y="5699"/>
                    <a:pt x="825" y="5699"/>
                  </a:cubicBezTo>
                  <a:lnTo>
                    <a:pt x="8908" y="5699"/>
                  </a:lnTo>
                  <a:cubicBezTo>
                    <a:pt x="9364" y="5699"/>
                    <a:pt x="9732" y="5329"/>
                    <a:pt x="9732" y="4875"/>
                  </a:cubicBezTo>
                  <a:lnTo>
                    <a:pt x="9732" y="2841"/>
                  </a:lnTo>
                  <a:cubicBezTo>
                    <a:pt x="9732" y="1272"/>
                    <a:pt x="8461" y="1"/>
                    <a:pt x="6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994;p69">
              <a:extLst>
                <a:ext uri="{FF2B5EF4-FFF2-40B4-BE49-F238E27FC236}">
                  <a16:creationId xmlns:a16="http://schemas.microsoft.com/office/drawing/2014/main" id="{F8CF52E6-FDB4-C949-5269-27BF521043F4}"/>
                </a:ext>
              </a:extLst>
            </p:cNvPr>
            <p:cNvSpPr/>
            <p:nvPr/>
          </p:nvSpPr>
          <p:spPr>
            <a:xfrm>
              <a:off x="1801000" y="1256450"/>
              <a:ext cx="93125" cy="142500"/>
            </a:xfrm>
            <a:custGeom>
              <a:avLst/>
              <a:gdLst/>
              <a:ahLst/>
              <a:cxnLst/>
              <a:rect l="l" t="t" r="r" b="b"/>
              <a:pathLst>
                <a:path w="3725" h="5700" extrusionOk="0">
                  <a:moveTo>
                    <a:pt x="2841" y="1"/>
                  </a:moveTo>
                  <a:cubicBezTo>
                    <a:pt x="1272" y="1"/>
                    <a:pt x="1" y="1272"/>
                    <a:pt x="1" y="2841"/>
                  </a:cubicBezTo>
                  <a:lnTo>
                    <a:pt x="1" y="4875"/>
                  </a:lnTo>
                  <a:cubicBezTo>
                    <a:pt x="1" y="5331"/>
                    <a:pt x="371" y="5699"/>
                    <a:pt x="825" y="5699"/>
                  </a:cubicBezTo>
                  <a:lnTo>
                    <a:pt x="1709" y="5699"/>
                  </a:lnTo>
                  <a:cubicBezTo>
                    <a:pt x="1255" y="5699"/>
                    <a:pt x="885" y="5331"/>
                    <a:pt x="885" y="4875"/>
                  </a:cubicBezTo>
                  <a:lnTo>
                    <a:pt x="885" y="2841"/>
                  </a:lnTo>
                  <a:cubicBezTo>
                    <a:pt x="885" y="1272"/>
                    <a:pt x="2156" y="1"/>
                    <a:pt x="37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995;p69">
              <a:extLst>
                <a:ext uri="{FF2B5EF4-FFF2-40B4-BE49-F238E27FC236}">
                  <a16:creationId xmlns:a16="http://schemas.microsoft.com/office/drawing/2014/main" id="{D81AACD3-ECD6-F22C-61AE-D06579771646}"/>
                </a:ext>
              </a:extLst>
            </p:cNvPr>
            <p:cNvSpPr/>
            <p:nvPr/>
          </p:nvSpPr>
          <p:spPr>
            <a:xfrm>
              <a:off x="1885825" y="1265300"/>
              <a:ext cx="73675" cy="28975"/>
            </a:xfrm>
            <a:custGeom>
              <a:avLst/>
              <a:gdLst/>
              <a:ahLst/>
              <a:cxnLst/>
              <a:rect l="l" t="t" r="r" b="b"/>
              <a:pathLst>
                <a:path w="2947" h="1159" extrusionOk="0">
                  <a:moveTo>
                    <a:pt x="1" y="1"/>
                  </a:moveTo>
                  <a:lnTo>
                    <a:pt x="1" y="23"/>
                  </a:lnTo>
                  <a:cubicBezTo>
                    <a:pt x="1" y="650"/>
                    <a:pt x="661" y="1158"/>
                    <a:pt x="1474" y="1158"/>
                  </a:cubicBezTo>
                  <a:cubicBezTo>
                    <a:pt x="2288" y="1158"/>
                    <a:pt x="2947" y="652"/>
                    <a:pt x="2947" y="23"/>
                  </a:cubicBezTo>
                  <a:lnTo>
                    <a:pt x="2947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996;p69">
              <a:extLst>
                <a:ext uri="{FF2B5EF4-FFF2-40B4-BE49-F238E27FC236}">
                  <a16:creationId xmlns:a16="http://schemas.microsoft.com/office/drawing/2014/main" id="{B855C02E-BEE6-3126-B9B2-BBEB1E952A0B}"/>
                </a:ext>
              </a:extLst>
            </p:cNvPr>
            <p:cNvSpPr/>
            <p:nvPr/>
          </p:nvSpPr>
          <p:spPr>
            <a:xfrm>
              <a:off x="1801000" y="1339475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10"/>
                    <a:pt x="369" y="2378"/>
                    <a:pt x="825" y="2378"/>
                  </a:cubicBezTo>
                  <a:lnTo>
                    <a:pt x="4849" y="2378"/>
                  </a:lnTo>
                  <a:lnTo>
                    <a:pt x="4849" y="2216"/>
                  </a:lnTo>
                  <a:cubicBezTo>
                    <a:pt x="4849" y="1435"/>
                    <a:pt x="4216" y="802"/>
                    <a:pt x="3436" y="802"/>
                  </a:cubicBezTo>
                  <a:lnTo>
                    <a:pt x="1936" y="802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997;p69">
              <a:extLst>
                <a:ext uri="{FF2B5EF4-FFF2-40B4-BE49-F238E27FC236}">
                  <a16:creationId xmlns:a16="http://schemas.microsoft.com/office/drawing/2014/main" id="{789F414B-4DB7-FAB3-B28B-E7326BCBDA22}"/>
                </a:ext>
              </a:extLst>
            </p:cNvPr>
            <p:cNvSpPr/>
            <p:nvPr/>
          </p:nvSpPr>
          <p:spPr>
            <a:xfrm>
              <a:off x="1801000" y="1339475"/>
              <a:ext cx="42700" cy="59475"/>
            </a:xfrm>
            <a:custGeom>
              <a:avLst/>
              <a:gdLst/>
              <a:ahLst/>
              <a:cxnLst/>
              <a:rect l="l" t="t" r="r" b="b"/>
              <a:pathLst>
                <a:path w="1708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08"/>
                    <a:pt x="369" y="2377"/>
                    <a:pt x="823" y="2378"/>
                  </a:cubicBezTo>
                  <a:lnTo>
                    <a:pt x="1707" y="2378"/>
                  </a:lnTo>
                  <a:cubicBezTo>
                    <a:pt x="1253" y="2377"/>
                    <a:pt x="885" y="2008"/>
                    <a:pt x="885" y="1554"/>
                  </a:cubicBezTo>
                  <a:lnTo>
                    <a:pt x="885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998;p69">
              <a:extLst>
                <a:ext uri="{FF2B5EF4-FFF2-40B4-BE49-F238E27FC236}">
                  <a16:creationId xmlns:a16="http://schemas.microsoft.com/office/drawing/2014/main" id="{2A390A55-85DB-85EA-4F51-F3D303705764}"/>
                </a:ext>
              </a:extLst>
            </p:cNvPr>
            <p:cNvSpPr/>
            <p:nvPr/>
          </p:nvSpPr>
          <p:spPr>
            <a:xfrm>
              <a:off x="1937225" y="1300300"/>
              <a:ext cx="41900" cy="72025"/>
            </a:xfrm>
            <a:custGeom>
              <a:avLst/>
              <a:gdLst/>
              <a:ahLst/>
              <a:cxnLst/>
              <a:rect l="l" t="t" r="r" b="b"/>
              <a:pathLst>
                <a:path w="1676" h="2881" extrusionOk="0">
                  <a:moveTo>
                    <a:pt x="885" y="0"/>
                  </a:moveTo>
                  <a:lnTo>
                    <a:pt x="1" y="2615"/>
                  </a:lnTo>
                  <a:lnTo>
                    <a:pt x="792" y="2881"/>
                  </a:lnTo>
                  <a:lnTo>
                    <a:pt x="1676" y="268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999;p69">
              <a:extLst>
                <a:ext uri="{FF2B5EF4-FFF2-40B4-BE49-F238E27FC236}">
                  <a16:creationId xmlns:a16="http://schemas.microsoft.com/office/drawing/2014/main" id="{9E220437-DDFA-CF1E-A95A-E9F346D83785}"/>
                </a:ext>
              </a:extLst>
            </p:cNvPr>
            <p:cNvSpPr/>
            <p:nvPr/>
          </p:nvSpPr>
          <p:spPr>
            <a:xfrm>
              <a:off x="1937225" y="1300300"/>
              <a:ext cx="30375" cy="68175"/>
            </a:xfrm>
            <a:custGeom>
              <a:avLst/>
              <a:gdLst/>
              <a:ahLst/>
              <a:cxnLst/>
              <a:rect l="l" t="t" r="r" b="b"/>
              <a:pathLst>
                <a:path w="1215" h="2727" extrusionOk="0">
                  <a:moveTo>
                    <a:pt x="885" y="0"/>
                  </a:moveTo>
                  <a:lnTo>
                    <a:pt x="1" y="2615"/>
                  </a:lnTo>
                  <a:lnTo>
                    <a:pt x="330" y="2726"/>
                  </a:lnTo>
                  <a:lnTo>
                    <a:pt x="1214" y="112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000;p69">
              <a:extLst>
                <a:ext uri="{FF2B5EF4-FFF2-40B4-BE49-F238E27FC236}">
                  <a16:creationId xmlns:a16="http://schemas.microsoft.com/office/drawing/2014/main" id="{C1297522-1169-A01B-6664-A0819A7C3CEB}"/>
                </a:ext>
              </a:extLst>
            </p:cNvPr>
            <p:cNvSpPr/>
            <p:nvPr/>
          </p:nvSpPr>
          <p:spPr>
            <a:xfrm>
              <a:off x="1923100" y="1339475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2913" y="0"/>
                  </a:moveTo>
                  <a:lnTo>
                    <a:pt x="2913" y="802"/>
                  </a:lnTo>
                  <a:lnTo>
                    <a:pt x="1415" y="802"/>
                  </a:lnTo>
                  <a:cubicBezTo>
                    <a:pt x="633" y="802"/>
                    <a:pt x="0" y="1435"/>
                    <a:pt x="2" y="2216"/>
                  </a:cubicBezTo>
                  <a:lnTo>
                    <a:pt x="2" y="2378"/>
                  </a:lnTo>
                  <a:lnTo>
                    <a:pt x="4024" y="2378"/>
                  </a:lnTo>
                  <a:cubicBezTo>
                    <a:pt x="4480" y="2378"/>
                    <a:pt x="4848" y="2010"/>
                    <a:pt x="4848" y="1554"/>
                  </a:cubicBezTo>
                  <a:lnTo>
                    <a:pt x="4848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001;p69">
              <a:extLst>
                <a:ext uri="{FF2B5EF4-FFF2-40B4-BE49-F238E27FC236}">
                  <a16:creationId xmlns:a16="http://schemas.microsoft.com/office/drawing/2014/main" id="{0D7AF842-BEE9-CB44-EE99-935EAA703F92}"/>
                </a:ext>
              </a:extLst>
            </p:cNvPr>
            <p:cNvSpPr/>
            <p:nvPr/>
          </p:nvSpPr>
          <p:spPr>
            <a:xfrm>
              <a:off x="1995900" y="1339175"/>
              <a:ext cx="20350" cy="20375"/>
            </a:xfrm>
            <a:custGeom>
              <a:avLst/>
              <a:gdLst/>
              <a:ahLst/>
              <a:cxnLst/>
              <a:rect l="l" t="t" r="r" b="b"/>
              <a:pathLst>
                <a:path w="814" h="815" extrusionOk="0">
                  <a:moveTo>
                    <a:pt x="1" y="1"/>
                  </a:moveTo>
                  <a:lnTo>
                    <a:pt x="1" y="814"/>
                  </a:lnTo>
                  <a:lnTo>
                    <a:pt x="814" y="814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002;p69">
              <a:extLst>
                <a:ext uri="{FF2B5EF4-FFF2-40B4-BE49-F238E27FC236}">
                  <a16:creationId xmlns:a16="http://schemas.microsoft.com/office/drawing/2014/main" id="{19979F17-84B4-A82E-C409-E145C1CF375B}"/>
                </a:ext>
              </a:extLst>
            </p:cNvPr>
            <p:cNvSpPr/>
            <p:nvPr/>
          </p:nvSpPr>
          <p:spPr>
            <a:xfrm>
              <a:off x="1995900" y="1326300"/>
              <a:ext cx="20350" cy="12900"/>
            </a:xfrm>
            <a:custGeom>
              <a:avLst/>
              <a:gdLst/>
              <a:ahLst/>
              <a:cxnLst/>
              <a:rect l="l" t="t" r="r" b="b"/>
              <a:pathLst>
                <a:path w="814" h="516" extrusionOk="0">
                  <a:moveTo>
                    <a:pt x="1" y="0"/>
                  </a:moveTo>
                  <a:lnTo>
                    <a:pt x="1" y="516"/>
                  </a:lnTo>
                  <a:lnTo>
                    <a:pt x="814" y="516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003;p69">
              <a:extLst>
                <a:ext uri="{FF2B5EF4-FFF2-40B4-BE49-F238E27FC236}">
                  <a16:creationId xmlns:a16="http://schemas.microsoft.com/office/drawing/2014/main" id="{9E6FAAE4-EA5B-9C98-5700-B5A6384248F3}"/>
                </a:ext>
              </a:extLst>
            </p:cNvPr>
            <p:cNvSpPr/>
            <p:nvPr/>
          </p:nvSpPr>
          <p:spPr>
            <a:xfrm>
              <a:off x="1923150" y="1359525"/>
              <a:ext cx="51700" cy="39425"/>
            </a:xfrm>
            <a:custGeom>
              <a:avLst/>
              <a:gdLst/>
              <a:ahLst/>
              <a:cxnLst/>
              <a:rect l="l" t="t" r="r" b="b"/>
              <a:pathLst>
                <a:path w="2068" h="1577" extrusionOk="0">
                  <a:moveTo>
                    <a:pt x="1413" y="0"/>
                  </a:moveTo>
                  <a:cubicBezTo>
                    <a:pt x="633" y="0"/>
                    <a:pt x="0" y="633"/>
                    <a:pt x="0" y="1414"/>
                  </a:cubicBezTo>
                  <a:lnTo>
                    <a:pt x="0" y="1576"/>
                  </a:lnTo>
                  <a:lnTo>
                    <a:pt x="653" y="1576"/>
                  </a:lnTo>
                  <a:lnTo>
                    <a:pt x="653" y="1414"/>
                  </a:lnTo>
                  <a:cubicBezTo>
                    <a:pt x="653" y="633"/>
                    <a:pt x="1286" y="0"/>
                    <a:pt x="2068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004;p69">
              <a:extLst>
                <a:ext uri="{FF2B5EF4-FFF2-40B4-BE49-F238E27FC236}">
                  <a16:creationId xmlns:a16="http://schemas.microsoft.com/office/drawing/2014/main" id="{28E80058-410A-DE72-32A6-B2BE05329279}"/>
                </a:ext>
              </a:extLst>
            </p:cNvPr>
            <p:cNvSpPr/>
            <p:nvPr/>
          </p:nvSpPr>
          <p:spPr>
            <a:xfrm>
              <a:off x="1753700" y="966750"/>
              <a:ext cx="337100" cy="272300"/>
            </a:xfrm>
            <a:custGeom>
              <a:avLst/>
              <a:gdLst/>
              <a:ahLst/>
              <a:cxnLst/>
              <a:rect l="l" t="t" r="r" b="b"/>
              <a:pathLst>
                <a:path w="13484" h="10892" extrusionOk="0">
                  <a:moveTo>
                    <a:pt x="6741" y="1"/>
                  </a:moveTo>
                  <a:cubicBezTo>
                    <a:pt x="3019" y="1"/>
                    <a:pt x="0" y="3060"/>
                    <a:pt x="0" y="6834"/>
                  </a:cubicBezTo>
                  <a:cubicBezTo>
                    <a:pt x="0" y="10606"/>
                    <a:pt x="3019" y="10891"/>
                    <a:pt x="6741" y="10891"/>
                  </a:cubicBezTo>
                  <a:cubicBezTo>
                    <a:pt x="10465" y="10891"/>
                    <a:pt x="13483" y="10606"/>
                    <a:pt x="13483" y="6834"/>
                  </a:cubicBezTo>
                  <a:cubicBezTo>
                    <a:pt x="13483" y="3060"/>
                    <a:pt x="10465" y="1"/>
                    <a:pt x="6741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005;p69">
              <a:extLst>
                <a:ext uri="{FF2B5EF4-FFF2-40B4-BE49-F238E27FC236}">
                  <a16:creationId xmlns:a16="http://schemas.microsoft.com/office/drawing/2014/main" id="{5CD9194B-D222-0038-0360-8E37D1016725}"/>
                </a:ext>
              </a:extLst>
            </p:cNvPr>
            <p:cNvSpPr/>
            <p:nvPr/>
          </p:nvSpPr>
          <p:spPr>
            <a:xfrm>
              <a:off x="1753700" y="966750"/>
              <a:ext cx="168575" cy="272300"/>
            </a:xfrm>
            <a:custGeom>
              <a:avLst/>
              <a:gdLst/>
              <a:ahLst/>
              <a:cxnLst/>
              <a:rect l="l" t="t" r="r" b="b"/>
              <a:pathLst>
                <a:path w="6743" h="10892" extrusionOk="0">
                  <a:moveTo>
                    <a:pt x="6743" y="1"/>
                  </a:moveTo>
                  <a:cubicBezTo>
                    <a:pt x="3019" y="1"/>
                    <a:pt x="0" y="3060"/>
                    <a:pt x="0" y="6834"/>
                  </a:cubicBezTo>
                  <a:cubicBezTo>
                    <a:pt x="0" y="10577"/>
                    <a:pt x="2970" y="10887"/>
                    <a:pt x="6653" y="10891"/>
                  </a:cubicBezTo>
                  <a:cubicBezTo>
                    <a:pt x="4800" y="10882"/>
                    <a:pt x="3311" y="10549"/>
                    <a:pt x="3311" y="6834"/>
                  </a:cubicBezTo>
                  <a:cubicBezTo>
                    <a:pt x="3311" y="3060"/>
                    <a:pt x="4846" y="1"/>
                    <a:pt x="6743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006;p69">
              <a:extLst>
                <a:ext uri="{FF2B5EF4-FFF2-40B4-BE49-F238E27FC236}">
                  <a16:creationId xmlns:a16="http://schemas.microsoft.com/office/drawing/2014/main" id="{74C9FD4C-E8AC-746E-B487-3F98B91FA71A}"/>
                </a:ext>
              </a:extLst>
            </p:cNvPr>
            <p:cNvSpPr/>
            <p:nvPr/>
          </p:nvSpPr>
          <p:spPr>
            <a:xfrm>
              <a:off x="1800275" y="1025025"/>
              <a:ext cx="244700" cy="240600"/>
            </a:xfrm>
            <a:custGeom>
              <a:avLst/>
              <a:gdLst/>
              <a:ahLst/>
              <a:cxnLst/>
              <a:rect l="l" t="t" r="r" b="b"/>
              <a:pathLst>
                <a:path w="9788" h="9624" extrusionOk="0">
                  <a:moveTo>
                    <a:pt x="4886" y="0"/>
                  </a:moveTo>
                  <a:cubicBezTo>
                    <a:pt x="4627" y="0"/>
                    <a:pt x="4369" y="16"/>
                    <a:pt x="4111" y="46"/>
                  </a:cubicBezTo>
                  <a:cubicBezTo>
                    <a:pt x="3558" y="109"/>
                    <a:pt x="3017" y="245"/>
                    <a:pt x="2503" y="454"/>
                  </a:cubicBezTo>
                  <a:cubicBezTo>
                    <a:pt x="2466" y="470"/>
                    <a:pt x="2431" y="485"/>
                    <a:pt x="2395" y="500"/>
                  </a:cubicBezTo>
                  <a:cubicBezTo>
                    <a:pt x="1186" y="1027"/>
                    <a:pt x="320" y="1924"/>
                    <a:pt x="101" y="2975"/>
                  </a:cubicBezTo>
                  <a:cubicBezTo>
                    <a:pt x="76" y="3293"/>
                    <a:pt x="58" y="3612"/>
                    <a:pt x="45" y="3930"/>
                  </a:cubicBezTo>
                  <a:cubicBezTo>
                    <a:pt x="0" y="4953"/>
                    <a:pt x="6" y="5977"/>
                    <a:pt x="58" y="7001"/>
                  </a:cubicBezTo>
                  <a:cubicBezTo>
                    <a:pt x="129" y="8394"/>
                    <a:pt x="1245" y="9505"/>
                    <a:pt x="2639" y="9571"/>
                  </a:cubicBezTo>
                  <a:cubicBezTo>
                    <a:pt x="2942" y="9586"/>
                    <a:pt x="3244" y="9597"/>
                    <a:pt x="3549" y="9604"/>
                  </a:cubicBezTo>
                  <a:lnTo>
                    <a:pt x="3551" y="9604"/>
                  </a:lnTo>
                  <a:cubicBezTo>
                    <a:pt x="3997" y="9617"/>
                    <a:pt x="4444" y="9624"/>
                    <a:pt x="4890" y="9624"/>
                  </a:cubicBezTo>
                  <a:cubicBezTo>
                    <a:pt x="5639" y="9624"/>
                    <a:pt x="6388" y="9606"/>
                    <a:pt x="7137" y="9571"/>
                  </a:cubicBezTo>
                  <a:cubicBezTo>
                    <a:pt x="8531" y="9507"/>
                    <a:pt x="9649" y="8394"/>
                    <a:pt x="9720" y="7002"/>
                  </a:cubicBezTo>
                  <a:lnTo>
                    <a:pt x="9718" y="6999"/>
                  </a:lnTo>
                  <a:cubicBezTo>
                    <a:pt x="9787" y="5659"/>
                    <a:pt x="9774" y="4315"/>
                    <a:pt x="9677" y="2977"/>
                  </a:cubicBezTo>
                  <a:cubicBezTo>
                    <a:pt x="9411" y="1700"/>
                    <a:pt x="8190" y="649"/>
                    <a:pt x="6560" y="215"/>
                  </a:cubicBezTo>
                  <a:cubicBezTo>
                    <a:pt x="6013" y="72"/>
                    <a:pt x="5450" y="0"/>
                    <a:pt x="4886" y="0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007;p69">
              <a:extLst>
                <a:ext uri="{FF2B5EF4-FFF2-40B4-BE49-F238E27FC236}">
                  <a16:creationId xmlns:a16="http://schemas.microsoft.com/office/drawing/2014/main" id="{0742FCEA-F9E0-91A7-2432-5E4D55D65576}"/>
                </a:ext>
              </a:extLst>
            </p:cNvPr>
            <p:cNvSpPr/>
            <p:nvPr/>
          </p:nvSpPr>
          <p:spPr>
            <a:xfrm>
              <a:off x="1799975" y="1036400"/>
              <a:ext cx="89075" cy="228750"/>
            </a:xfrm>
            <a:custGeom>
              <a:avLst/>
              <a:gdLst/>
              <a:ahLst/>
              <a:cxnLst/>
              <a:rect l="l" t="t" r="r" b="b"/>
              <a:pathLst>
                <a:path w="3563" h="9150" extrusionOk="0">
                  <a:moveTo>
                    <a:pt x="2515" y="0"/>
                  </a:moveTo>
                  <a:lnTo>
                    <a:pt x="2515" y="0"/>
                  </a:lnTo>
                  <a:cubicBezTo>
                    <a:pt x="2478" y="15"/>
                    <a:pt x="2443" y="30"/>
                    <a:pt x="2407" y="47"/>
                  </a:cubicBezTo>
                  <a:cubicBezTo>
                    <a:pt x="1198" y="572"/>
                    <a:pt x="332" y="1471"/>
                    <a:pt x="111" y="2520"/>
                  </a:cubicBezTo>
                  <a:cubicBezTo>
                    <a:pt x="14" y="3860"/>
                    <a:pt x="1" y="5206"/>
                    <a:pt x="70" y="6546"/>
                  </a:cubicBezTo>
                  <a:cubicBezTo>
                    <a:pt x="141" y="7939"/>
                    <a:pt x="1257" y="9052"/>
                    <a:pt x="2651" y="9116"/>
                  </a:cubicBezTo>
                  <a:cubicBezTo>
                    <a:pt x="2954" y="9131"/>
                    <a:pt x="3258" y="9142"/>
                    <a:pt x="3561" y="9149"/>
                  </a:cubicBezTo>
                  <a:lnTo>
                    <a:pt x="3563" y="9149"/>
                  </a:lnTo>
                  <a:cubicBezTo>
                    <a:pt x="2953" y="8913"/>
                    <a:pt x="2487" y="7874"/>
                    <a:pt x="2454" y="6603"/>
                  </a:cubicBezTo>
                  <a:cubicBezTo>
                    <a:pt x="2413" y="4949"/>
                    <a:pt x="2431" y="2022"/>
                    <a:pt x="2515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008;p69">
              <a:extLst>
                <a:ext uri="{FF2B5EF4-FFF2-40B4-BE49-F238E27FC236}">
                  <a16:creationId xmlns:a16="http://schemas.microsoft.com/office/drawing/2014/main" id="{DD205046-1E4F-4EFA-6943-F4DBBAAFBC0F}"/>
                </a:ext>
              </a:extLst>
            </p:cNvPr>
            <p:cNvSpPr/>
            <p:nvPr/>
          </p:nvSpPr>
          <p:spPr>
            <a:xfrm>
              <a:off x="1801375" y="1025075"/>
              <a:ext cx="162925" cy="102750"/>
            </a:xfrm>
            <a:custGeom>
              <a:avLst/>
              <a:gdLst/>
              <a:ahLst/>
              <a:cxnLst/>
              <a:rect l="l" t="t" r="r" b="b"/>
              <a:pathLst>
                <a:path w="6517" h="4110" extrusionOk="0">
                  <a:moveTo>
                    <a:pt x="4843" y="0"/>
                  </a:moveTo>
                  <a:cubicBezTo>
                    <a:pt x="4585" y="0"/>
                    <a:pt x="4326" y="15"/>
                    <a:pt x="4069" y="46"/>
                  </a:cubicBezTo>
                  <a:cubicBezTo>
                    <a:pt x="3516" y="107"/>
                    <a:pt x="2975" y="245"/>
                    <a:pt x="2459" y="453"/>
                  </a:cubicBezTo>
                  <a:cubicBezTo>
                    <a:pt x="2424" y="468"/>
                    <a:pt x="2387" y="485"/>
                    <a:pt x="2351" y="500"/>
                  </a:cubicBezTo>
                  <a:cubicBezTo>
                    <a:pt x="1143" y="1027"/>
                    <a:pt x="278" y="1924"/>
                    <a:pt x="57" y="2973"/>
                  </a:cubicBezTo>
                  <a:cubicBezTo>
                    <a:pt x="34" y="3293"/>
                    <a:pt x="16" y="3612"/>
                    <a:pt x="1" y="3930"/>
                  </a:cubicBezTo>
                  <a:cubicBezTo>
                    <a:pt x="202" y="4056"/>
                    <a:pt x="404" y="4110"/>
                    <a:pt x="604" y="4110"/>
                  </a:cubicBezTo>
                  <a:cubicBezTo>
                    <a:pt x="1005" y="4110"/>
                    <a:pt x="1395" y="3893"/>
                    <a:pt x="1739" y="3604"/>
                  </a:cubicBezTo>
                  <a:cubicBezTo>
                    <a:pt x="2418" y="3033"/>
                    <a:pt x="2913" y="2175"/>
                    <a:pt x="2936" y="2134"/>
                  </a:cubicBezTo>
                  <a:lnTo>
                    <a:pt x="2936" y="2134"/>
                  </a:lnTo>
                  <a:cubicBezTo>
                    <a:pt x="2777" y="2486"/>
                    <a:pt x="2742" y="2811"/>
                    <a:pt x="3021" y="2971"/>
                  </a:cubicBezTo>
                  <a:cubicBezTo>
                    <a:pt x="3100" y="3016"/>
                    <a:pt x="3191" y="3036"/>
                    <a:pt x="3291" y="3036"/>
                  </a:cubicBezTo>
                  <a:cubicBezTo>
                    <a:pt x="4171" y="3036"/>
                    <a:pt x="5796" y="1451"/>
                    <a:pt x="6516" y="215"/>
                  </a:cubicBezTo>
                  <a:cubicBezTo>
                    <a:pt x="5969" y="72"/>
                    <a:pt x="5407" y="0"/>
                    <a:pt x="4843" y="0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009;p69">
              <a:extLst>
                <a:ext uri="{FF2B5EF4-FFF2-40B4-BE49-F238E27FC236}">
                  <a16:creationId xmlns:a16="http://schemas.microsoft.com/office/drawing/2014/main" id="{0561897C-3957-3977-7B5F-0E57783C9719}"/>
                </a:ext>
              </a:extLst>
            </p:cNvPr>
            <p:cNvSpPr/>
            <p:nvPr/>
          </p:nvSpPr>
          <p:spPr>
            <a:xfrm>
              <a:off x="1793525" y="1025050"/>
              <a:ext cx="129000" cy="102800"/>
            </a:xfrm>
            <a:custGeom>
              <a:avLst/>
              <a:gdLst/>
              <a:ahLst/>
              <a:cxnLst/>
              <a:rect l="l" t="t" r="r" b="b"/>
              <a:pathLst>
                <a:path w="5160" h="4112" extrusionOk="0">
                  <a:moveTo>
                    <a:pt x="5159" y="0"/>
                  </a:moveTo>
                  <a:cubicBezTo>
                    <a:pt x="4900" y="0"/>
                    <a:pt x="4640" y="15"/>
                    <a:pt x="4383" y="47"/>
                  </a:cubicBezTo>
                  <a:cubicBezTo>
                    <a:pt x="3830" y="108"/>
                    <a:pt x="3289" y="246"/>
                    <a:pt x="2773" y="454"/>
                  </a:cubicBezTo>
                  <a:cubicBezTo>
                    <a:pt x="2738" y="469"/>
                    <a:pt x="2701" y="486"/>
                    <a:pt x="2665" y="501"/>
                  </a:cubicBezTo>
                  <a:cubicBezTo>
                    <a:pt x="1457" y="1028"/>
                    <a:pt x="592" y="1925"/>
                    <a:pt x="371" y="2974"/>
                  </a:cubicBezTo>
                  <a:cubicBezTo>
                    <a:pt x="348" y="3294"/>
                    <a:pt x="330" y="3613"/>
                    <a:pt x="317" y="3931"/>
                  </a:cubicBezTo>
                  <a:cubicBezTo>
                    <a:pt x="517" y="4057"/>
                    <a:pt x="719" y="4111"/>
                    <a:pt x="919" y="4111"/>
                  </a:cubicBezTo>
                  <a:cubicBezTo>
                    <a:pt x="1319" y="4111"/>
                    <a:pt x="1709" y="3894"/>
                    <a:pt x="2053" y="3605"/>
                  </a:cubicBezTo>
                  <a:cubicBezTo>
                    <a:pt x="0" y="3605"/>
                    <a:pt x="3477" y="587"/>
                    <a:pt x="5159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010;p69">
              <a:extLst>
                <a:ext uri="{FF2B5EF4-FFF2-40B4-BE49-F238E27FC236}">
                  <a16:creationId xmlns:a16="http://schemas.microsoft.com/office/drawing/2014/main" id="{D8098B1F-C8B6-ED4F-0FAE-D5D1ED4B1283}"/>
                </a:ext>
              </a:extLst>
            </p:cNvPr>
            <p:cNvSpPr/>
            <p:nvPr/>
          </p:nvSpPr>
          <p:spPr>
            <a:xfrm>
              <a:off x="1826450" y="1182250"/>
              <a:ext cx="41250" cy="26175"/>
            </a:xfrm>
            <a:custGeom>
              <a:avLst/>
              <a:gdLst/>
              <a:ahLst/>
              <a:cxnLst/>
              <a:rect l="l" t="t" r="r" b="b"/>
              <a:pathLst>
                <a:path w="1650" h="1047" extrusionOk="0">
                  <a:moveTo>
                    <a:pt x="825" y="1"/>
                  </a:moveTo>
                  <a:cubicBezTo>
                    <a:pt x="369" y="1"/>
                    <a:pt x="1" y="235"/>
                    <a:pt x="1" y="524"/>
                  </a:cubicBezTo>
                  <a:cubicBezTo>
                    <a:pt x="1" y="812"/>
                    <a:pt x="369" y="1047"/>
                    <a:pt x="825" y="1047"/>
                  </a:cubicBezTo>
                  <a:cubicBezTo>
                    <a:pt x="1281" y="1047"/>
                    <a:pt x="1650" y="812"/>
                    <a:pt x="1650" y="524"/>
                  </a:cubicBezTo>
                  <a:cubicBezTo>
                    <a:pt x="1650" y="235"/>
                    <a:pt x="1281" y="1"/>
                    <a:pt x="825" y="1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011;p69">
              <a:extLst>
                <a:ext uri="{FF2B5EF4-FFF2-40B4-BE49-F238E27FC236}">
                  <a16:creationId xmlns:a16="http://schemas.microsoft.com/office/drawing/2014/main" id="{969B80B1-1364-3BB1-4EEE-78576BB86736}"/>
                </a:ext>
              </a:extLst>
            </p:cNvPr>
            <p:cNvSpPr/>
            <p:nvPr/>
          </p:nvSpPr>
          <p:spPr>
            <a:xfrm>
              <a:off x="1977300" y="1182250"/>
              <a:ext cx="41250" cy="26175"/>
            </a:xfrm>
            <a:custGeom>
              <a:avLst/>
              <a:gdLst/>
              <a:ahLst/>
              <a:cxnLst/>
              <a:rect l="l" t="t" r="r" b="b"/>
              <a:pathLst>
                <a:path w="1650" h="1047" extrusionOk="0">
                  <a:moveTo>
                    <a:pt x="825" y="1"/>
                  </a:moveTo>
                  <a:cubicBezTo>
                    <a:pt x="369" y="1"/>
                    <a:pt x="0" y="235"/>
                    <a:pt x="0" y="524"/>
                  </a:cubicBezTo>
                  <a:cubicBezTo>
                    <a:pt x="0" y="812"/>
                    <a:pt x="371" y="1047"/>
                    <a:pt x="825" y="1047"/>
                  </a:cubicBezTo>
                  <a:cubicBezTo>
                    <a:pt x="1281" y="1047"/>
                    <a:pt x="1649" y="812"/>
                    <a:pt x="1649" y="524"/>
                  </a:cubicBezTo>
                  <a:cubicBezTo>
                    <a:pt x="1649" y="235"/>
                    <a:pt x="1281" y="1"/>
                    <a:pt x="825" y="1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012;p69">
              <a:extLst>
                <a:ext uri="{FF2B5EF4-FFF2-40B4-BE49-F238E27FC236}">
                  <a16:creationId xmlns:a16="http://schemas.microsoft.com/office/drawing/2014/main" id="{B7C824D9-869C-0B0C-BF53-E3D21C60E10D}"/>
                </a:ext>
              </a:extLst>
            </p:cNvPr>
            <p:cNvSpPr/>
            <p:nvPr/>
          </p:nvSpPr>
          <p:spPr>
            <a:xfrm>
              <a:off x="1801425" y="1000675"/>
              <a:ext cx="242200" cy="99850"/>
            </a:xfrm>
            <a:custGeom>
              <a:avLst/>
              <a:gdLst/>
              <a:ahLst/>
              <a:cxnLst/>
              <a:rect l="l" t="t" r="r" b="b"/>
              <a:pathLst>
                <a:path w="9688" h="3994" extrusionOk="0">
                  <a:moveTo>
                    <a:pt x="4843" y="0"/>
                  </a:moveTo>
                  <a:cubicBezTo>
                    <a:pt x="4584" y="0"/>
                    <a:pt x="4324" y="15"/>
                    <a:pt x="4067" y="45"/>
                  </a:cubicBezTo>
                  <a:cubicBezTo>
                    <a:pt x="3635" y="95"/>
                    <a:pt x="3213" y="188"/>
                    <a:pt x="2801" y="326"/>
                  </a:cubicBezTo>
                  <a:cubicBezTo>
                    <a:pt x="2647" y="378"/>
                    <a:pt x="2496" y="436"/>
                    <a:pt x="2349" y="499"/>
                  </a:cubicBezTo>
                  <a:cubicBezTo>
                    <a:pt x="942" y="1113"/>
                    <a:pt x="1" y="2230"/>
                    <a:pt x="1" y="3504"/>
                  </a:cubicBezTo>
                  <a:cubicBezTo>
                    <a:pt x="1" y="3668"/>
                    <a:pt x="16" y="3832"/>
                    <a:pt x="47" y="3994"/>
                  </a:cubicBezTo>
                  <a:cubicBezTo>
                    <a:pt x="252" y="2926"/>
                    <a:pt x="1125" y="2010"/>
                    <a:pt x="2349" y="1476"/>
                  </a:cubicBezTo>
                  <a:cubicBezTo>
                    <a:pt x="2416" y="1448"/>
                    <a:pt x="2483" y="1420"/>
                    <a:pt x="2552" y="1394"/>
                  </a:cubicBezTo>
                  <a:cubicBezTo>
                    <a:pt x="3040" y="1206"/>
                    <a:pt x="3548" y="1081"/>
                    <a:pt x="4067" y="1022"/>
                  </a:cubicBezTo>
                  <a:cubicBezTo>
                    <a:pt x="4324" y="992"/>
                    <a:pt x="4584" y="975"/>
                    <a:pt x="4843" y="975"/>
                  </a:cubicBezTo>
                  <a:cubicBezTo>
                    <a:pt x="7290" y="975"/>
                    <a:pt x="9313" y="2289"/>
                    <a:pt x="9641" y="3994"/>
                  </a:cubicBezTo>
                  <a:cubicBezTo>
                    <a:pt x="9670" y="3832"/>
                    <a:pt x="9687" y="3668"/>
                    <a:pt x="9687" y="3504"/>
                  </a:cubicBezTo>
                  <a:cubicBezTo>
                    <a:pt x="9687" y="1569"/>
                    <a:pt x="7519" y="0"/>
                    <a:pt x="48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013;p69">
              <a:extLst>
                <a:ext uri="{FF2B5EF4-FFF2-40B4-BE49-F238E27FC236}">
                  <a16:creationId xmlns:a16="http://schemas.microsoft.com/office/drawing/2014/main" id="{170D5EFB-BE31-022D-A191-DEC5BF03905D}"/>
                </a:ext>
              </a:extLst>
            </p:cNvPr>
            <p:cNvSpPr/>
            <p:nvPr/>
          </p:nvSpPr>
          <p:spPr>
            <a:xfrm>
              <a:off x="1801425" y="1008800"/>
              <a:ext cx="70050" cy="91700"/>
            </a:xfrm>
            <a:custGeom>
              <a:avLst/>
              <a:gdLst/>
              <a:ahLst/>
              <a:cxnLst/>
              <a:rect l="l" t="t" r="r" b="b"/>
              <a:pathLst>
                <a:path w="2802" h="3668" extrusionOk="0">
                  <a:moveTo>
                    <a:pt x="2801" y="1"/>
                  </a:moveTo>
                  <a:lnTo>
                    <a:pt x="2801" y="1"/>
                  </a:lnTo>
                  <a:cubicBezTo>
                    <a:pt x="2647" y="53"/>
                    <a:pt x="2496" y="111"/>
                    <a:pt x="2349" y="174"/>
                  </a:cubicBezTo>
                  <a:cubicBezTo>
                    <a:pt x="942" y="786"/>
                    <a:pt x="1" y="1903"/>
                    <a:pt x="1" y="3179"/>
                  </a:cubicBezTo>
                  <a:cubicBezTo>
                    <a:pt x="1" y="3343"/>
                    <a:pt x="16" y="3505"/>
                    <a:pt x="47" y="3667"/>
                  </a:cubicBezTo>
                  <a:cubicBezTo>
                    <a:pt x="252" y="2599"/>
                    <a:pt x="1125" y="1683"/>
                    <a:pt x="2349" y="1151"/>
                  </a:cubicBezTo>
                  <a:cubicBezTo>
                    <a:pt x="2416" y="1121"/>
                    <a:pt x="2483" y="1093"/>
                    <a:pt x="2552" y="1067"/>
                  </a:cubicBezTo>
                  <a:lnTo>
                    <a:pt x="28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014;p69">
              <a:extLst>
                <a:ext uri="{FF2B5EF4-FFF2-40B4-BE49-F238E27FC236}">
                  <a16:creationId xmlns:a16="http://schemas.microsoft.com/office/drawing/2014/main" id="{DB6E8348-800D-A3F6-4DD5-9BA28800BB93}"/>
                </a:ext>
              </a:extLst>
            </p:cNvPr>
            <p:cNvSpPr/>
            <p:nvPr/>
          </p:nvSpPr>
          <p:spPr>
            <a:xfrm>
              <a:off x="1884675" y="1193675"/>
              <a:ext cx="64500" cy="28850"/>
            </a:xfrm>
            <a:custGeom>
              <a:avLst/>
              <a:gdLst/>
              <a:ahLst/>
              <a:cxnLst/>
              <a:rect l="l" t="t" r="r" b="b"/>
              <a:pathLst>
                <a:path w="2580" h="1154" extrusionOk="0">
                  <a:moveTo>
                    <a:pt x="298" y="0"/>
                  </a:moveTo>
                  <a:cubicBezTo>
                    <a:pt x="260" y="0"/>
                    <a:pt x="222" y="8"/>
                    <a:pt x="186" y="26"/>
                  </a:cubicBezTo>
                  <a:cubicBezTo>
                    <a:pt x="54" y="89"/>
                    <a:pt x="0" y="247"/>
                    <a:pt x="65" y="379"/>
                  </a:cubicBezTo>
                  <a:cubicBezTo>
                    <a:pt x="288" y="852"/>
                    <a:pt x="767" y="1153"/>
                    <a:pt x="1292" y="1153"/>
                  </a:cubicBezTo>
                  <a:cubicBezTo>
                    <a:pt x="1814" y="1153"/>
                    <a:pt x="2293" y="852"/>
                    <a:pt x="2516" y="379"/>
                  </a:cubicBezTo>
                  <a:cubicBezTo>
                    <a:pt x="2579" y="249"/>
                    <a:pt x="2524" y="93"/>
                    <a:pt x="2393" y="31"/>
                  </a:cubicBezTo>
                  <a:cubicBezTo>
                    <a:pt x="2357" y="14"/>
                    <a:pt x="2318" y="6"/>
                    <a:pt x="2281" y="6"/>
                  </a:cubicBezTo>
                  <a:cubicBezTo>
                    <a:pt x="2183" y="6"/>
                    <a:pt x="2090" y="60"/>
                    <a:pt x="2045" y="154"/>
                  </a:cubicBezTo>
                  <a:cubicBezTo>
                    <a:pt x="1908" y="446"/>
                    <a:pt x="1614" y="632"/>
                    <a:pt x="1292" y="632"/>
                  </a:cubicBezTo>
                  <a:cubicBezTo>
                    <a:pt x="968" y="632"/>
                    <a:pt x="674" y="446"/>
                    <a:pt x="536" y="154"/>
                  </a:cubicBezTo>
                  <a:cubicBezTo>
                    <a:pt x="493" y="58"/>
                    <a:pt x="397" y="0"/>
                    <a:pt x="2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015;p69">
              <a:extLst>
                <a:ext uri="{FF2B5EF4-FFF2-40B4-BE49-F238E27FC236}">
                  <a16:creationId xmlns:a16="http://schemas.microsoft.com/office/drawing/2014/main" id="{4B5497E8-9233-D4FF-23E2-B8C03421E1A0}"/>
                </a:ext>
              </a:extLst>
            </p:cNvPr>
            <p:cNvSpPr/>
            <p:nvPr/>
          </p:nvSpPr>
          <p:spPr>
            <a:xfrm>
              <a:off x="1741650" y="960275"/>
              <a:ext cx="350125" cy="445225"/>
            </a:xfrm>
            <a:custGeom>
              <a:avLst/>
              <a:gdLst/>
              <a:ahLst/>
              <a:cxnLst/>
              <a:rect l="l" t="t" r="r" b="b"/>
              <a:pathLst>
                <a:path w="14005" h="17809" extrusionOk="0">
                  <a:moveTo>
                    <a:pt x="7009" y="1877"/>
                  </a:moveTo>
                  <a:cubicBezTo>
                    <a:pt x="9058" y="1877"/>
                    <a:pt x="10798" y="2835"/>
                    <a:pt x="11382" y="4151"/>
                  </a:cubicBezTo>
                  <a:cubicBezTo>
                    <a:pt x="11086" y="3794"/>
                    <a:pt x="10735" y="3488"/>
                    <a:pt x="10342" y="3243"/>
                  </a:cubicBezTo>
                  <a:cubicBezTo>
                    <a:pt x="9417" y="2657"/>
                    <a:pt x="8233" y="2333"/>
                    <a:pt x="7009" y="2333"/>
                  </a:cubicBezTo>
                  <a:lnTo>
                    <a:pt x="7011" y="2335"/>
                  </a:lnTo>
                  <a:cubicBezTo>
                    <a:pt x="6997" y="2334"/>
                    <a:pt x="6984" y="2334"/>
                    <a:pt x="6970" y="2334"/>
                  </a:cubicBezTo>
                  <a:cubicBezTo>
                    <a:pt x="6714" y="2334"/>
                    <a:pt x="6458" y="2351"/>
                    <a:pt x="6203" y="2381"/>
                  </a:cubicBezTo>
                  <a:cubicBezTo>
                    <a:pt x="5768" y="2429"/>
                    <a:pt x="5340" y="2523"/>
                    <a:pt x="4923" y="2660"/>
                  </a:cubicBezTo>
                  <a:cubicBezTo>
                    <a:pt x="4783" y="2701"/>
                    <a:pt x="4705" y="2852"/>
                    <a:pt x="4750" y="2991"/>
                  </a:cubicBezTo>
                  <a:cubicBezTo>
                    <a:pt x="4786" y="3102"/>
                    <a:pt x="4889" y="3170"/>
                    <a:pt x="4999" y="3170"/>
                  </a:cubicBezTo>
                  <a:cubicBezTo>
                    <a:pt x="5028" y="3170"/>
                    <a:pt x="5058" y="3165"/>
                    <a:pt x="5086" y="3155"/>
                  </a:cubicBezTo>
                  <a:cubicBezTo>
                    <a:pt x="5470" y="3029"/>
                    <a:pt x="5864" y="2943"/>
                    <a:pt x="6264" y="2898"/>
                  </a:cubicBezTo>
                  <a:cubicBezTo>
                    <a:pt x="6513" y="2869"/>
                    <a:pt x="6763" y="2854"/>
                    <a:pt x="7013" y="2854"/>
                  </a:cubicBezTo>
                  <a:cubicBezTo>
                    <a:pt x="7432" y="2854"/>
                    <a:pt x="7852" y="2896"/>
                    <a:pt x="8265" y="2978"/>
                  </a:cubicBezTo>
                  <a:cubicBezTo>
                    <a:pt x="7837" y="3606"/>
                    <a:pt x="7329" y="4171"/>
                    <a:pt x="6754" y="4665"/>
                  </a:cubicBezTo>
                  <a:cubicBezTo>
                    <a:pt x="6132" y="5189"/>
                    <a:pt x="5699" y="5368"/>
                    <a:pt x="5460" y="5368"/>
                  </a:cubicBezTo>
                  <a:cubicBezTo>
                    <a:pt x="5399" y="5368"/>
                    <a:pt x="5351" y="5357"/>
                    <a:pt x="5315" y="5336"/>
                  </a:cubicBezTo>
                  <a:cubicBezTo>
                    <a:pt x="5207" y="5277"/>
                    <a:pt x="5217" y="5107"/>
                    <a:pt x="5340" y="4834"/>
                  </a:cubicBezTo>
                  <a:cubicBezTo>
                    <a:pt x="5405" y="4705"/>
                    <a:pt x="5354" y="4549"/>
                    <a:pt x="5226" y="4484"/>
                  </a:cubicBezTo>
                  <a:cubicBezTo>
                    <a:pt x="5188" y="4465"/>
                    <a:pt x="5147" y="4456"/>
                    <a:pt x="5107" y="4456"/>
                  </a:cubicBezTo>
                  <a:cubicBezTo>
                    <a:pt x="5012" y="4456"/>
                    <a:pt x="4920" y="4507"/>
                    <a:pt x="4874" y="4598"/>
                  </a:cubicBezTo>
                  <a:cubicBezTo>
                    <a:pt x="4701" y="4892"/>
                    <a:pt x="4504" y="5171"/>
                    <a:pt x="4286" y="5433"/>
                  </a:cubicBezTo>
                  <a:cubicBezTo>
                    <a:pt x="3836" y="5977"/>
                    <a:pt x="3393" y="6315"/>
                    <a:pt x="3002" y="6412"/>
                  </a:cubicBezTo>
                  <a:cubicBezTo>
                    <a:pt x="2928" y="6432"/>
                    <a:pt x="2853" y="6443"/>
                    <a:pt x="2777" y="6443"/>
                  </a:cubicBezTo>
                  <a:cubicBezTo>
                    <a:pt x="2661" y="6443"/>
                    <a:pt x="2545" y="6418"/>
                    <a:pt x="2436" y="6371"/>
                  </a:cubicBezTo>
                  <a:cubicBezTo>
                    <a:pt x="2447" y="6114"/>
                    <a:pt x="2462" y="5859"/>
                    <a:pt x="2481" y="5604"/>
                  </a:cubicBezTo>
                  <a:cubicBezTo>
                    <a:pt x="2656" y="4793"/>
                    <a:pt x="3257" y="4067"/>
                    <a:pt x="4176" y="3552"/>
                  </a:cubicBezTo>
                  <a:cubicBezTo>
                    <a:pt x="4301" y="3481"/>
                    <a:pt x="4346" y="3323"/>
                    <a:pt x="4275" y="3196"/>
                  </a:cubicBezTo>
                  <a:cubicBezTo>
                    <a:pt x="4227" y="3112"/>
                    <a:pt x="4139" y="3064"/>
                    <a:pt x="4048" y="3064"/>
                  </a:cubicBezTo>
                  <a:cubicBezTo>
                    <a:pt x="4004" y="3064"/>
                    <a:pt x="3960" y="3075"/>
                    <a:pt x="3920" y="3098"/>
                  </a:cubicBezTo>
                  <a:cubicBezTo>
                    <a:pt x="3402" y="3386"/>
                    <a:pt x="2970" y="3740"/>
                    <a:pt x="2643" y="4140"/>
                  </a:cubicBezTo>
                  <a:cubicBezTo>
                    <a:pt x="2742" y="3922"/>
                    <a:pt x="2866" y="3719"/>
                    <a:pt x="3015" y="3533"/>
                  </a:cubicBezTo>
                  <a:cubicBezTo>
                    <a:pt x="3400" y="3051"/>
                    <a:pt x="3955" y="2643"/>
                    <a:pt x="4619" y="2355"/>
                  </a:cubicBezTo>
                  <a:cubicBezTo>
                    <a:pt x="5142" y="2130"/>
                    <a:pt x="5697" y="1983"/>
                    <a:pt x="6263" y="1921"/>
                  </a:cubicBezTo>
                  <a:cubicBezTo>
                    <a:pt x="6510" y="1892"/>
                    <a:pt x="6759" y="1877"/>
                    <a:pt x="7009" y="1877"/>
                  </a:cubicBezTo>
                  <a:close/>
                  <a:moveTo>
                    <a:pt x="7001" y="522"/>
                  </a:moveTo>
                  <a:cubicBezTo>
                    <a:pt x="10573" y="522"/>
                    <a:pt x="13481" y="3472"/>
                    <a:pt x="13481" y="7095"/>
                  </a:cubicBezTo>
                  <a:cubicBezTo>
                    <a:pt x="13481" y="8550"/>
                    <a:pt x="13018" y="9522"/>
                    <a:pt x="12034" y="10108"/>
                  </a:cubicBezTo>
                  <a:cubicBezTo>
                    <a:pt x="12071" y="9942"/>
                    <a:pt x="12095" y="9775"/>
                    <a:pt x="12102" y="9607"/>
                  </a:cubicBezTo>
                  <a:cubicBezTo>
                    <a:pt x="12169" y="8288"/>
                    <a:pt x="12158" y="6967"/>
                    <a:pt x="12067" y="5647"/>
                  </a:cubicBezTo>
                  <a:cubicBezTo>
                    <a:pt x="12101" y="5474"/>
                    <a:pt x="12117" y="5299"/>
                    <a:pt x="12117" y="5122"/>
                  </a:cubicBezTo>
                  <a:cubicBezTo>
                    <a:pt x="12117" y="4099"/>
                    <a:pt x="11574" y="3144"/>
                    <a:pt x="10589" y="2433"/>
                  </a:cubicBezTo>
                  <a:cubicBezTo>
                    <a:pt x="9631" y="1739"/>
                    <a:pt x="8360" y="1356"/>
                    <a:pt x="7013" y="1356"/>
                  </a:cubicBezTo>
                  <a:cubicBezTo>
                    <a:pt x="6743" y="1356"/>
                    <a:pt x="6473" y="1372"/>
                    <a:pt x="6205" y="1402"/>
                  </a:cubicBezTo>
                  <a:cubicBezTo>
                    <a:pt x="5587" y="1473"/>
                    <a:pt x="4984" y="1631"/>
                    <a:pt x="4413" y="1877"/>
                  </a:cubicBezTo>
                  <a:cubicBezTo>
                    <a:pt x="3672" y="2201"/>
                    <a:pt x="3049" y="2660"/>
                    <a:pt x="2611" y="3207"/>
                  </a:cubicBezTo>
                  <a:cubicBezTo>
                    <a:pt x="2152" y="3784"/>
                    <a:pt x="1908" y="4445"/>
                    <a:pt x="1908" y="5122"/>
                  </a:cubicBezTo>
                  <a:cubicBezTo>
                    <a:pt x="1908" y="5299"/>
                    <a:pt x="1925" y="5476"/>
                    <a:pt x="1956" y="5649"/>
                  </a:cubicBezTo>
                  <a:cubicBezTo>
                    <a:pt x="1865" y="6967"/>
                    <a:pt x="1854" y="8288"/>
                    <a:pt x="1921" y="9607"/>
                  </a:cubicBezTo>
                  <a:cubicBezTo>
                    <a:pt x="1930" y="9780"/>
                    <a:pt x="1952" y="9952"/>
                    <a:pt x="1992" y="10121"/>
                  </a:cubicBezTo>
                  <a:cubicBezTo>
                    <a:pt x="992" y="9537"/>
                    <a:pt x="520" y="8560"/>
                    <a:pt x="519" y="7094"/>
                  </a:cubicBezTo>
                  <a:lnTo>
                    <a:pt x="519" y="7094"/>
                  </a:lnTo>
                  <a:cubicBezTo>
                    <a:pt x="520" y="3471"/>
                    <a:pt x="3429" y="522"/>
                    <a:pt x="7001" y="522"/>
                  </a:cubicBezTo>
                  <a:close/>
                  <a:moveTo>
                    <a:pt x="8801" y="3116"/>
                  </a:moveTo>
                  <a:cubicBezTo>
                    <a:pt x="10225" y="3548"/>
                    <a:pt x="11297" y="4477"/>
                    <a:pt x="11540" y="5610"/>
                  </a:cubicBezTo>
                  <a:cubicBezTo>
                    <a:pt x="11633" y="6931"/>
                    <a:pt x="11648" y="8258"/>
                    <a:pt x="11579" y="9581"/>
                  </a:cubicBezTo>
                  <a:cubicBezTo>
                    <a:pt x="11520" y="10841"/>
                    <a:pt x="10508" y="11848"/>
                    <a:pt x="9248" y="11902"/>
                  </a:cubicBezTo>
                  <a:lnTo>
                    <a:pt x="9248" y="11904"/>
                  </a:lnTo>
                  <a:cubicBezTo>
                    <a:pt x="8505" y="11938"/>
                    <a:pt x="7757" y="11955"/>
                    <a:pt x="7010" y="11955"/>
                  </a:cubicBezTo>
                  <a:cubicBezTo>
                    <a:pt x="6263" y="11955"/>
                    <a:pt x="5515" y="11938"/>
                    <a:pt x="4774" y="11904"/>
                  </a:cubicBezTo>
                  <a:cubicBezTo>
                    <a:pt x="3512" y="11848"/>
                    <a:pt x="2501" y="10841"/>
                    <a:pt x="2440" y="9581"/>
                  </a:cubicBezTo>
                  <a:cubicBezTo>
                    <a:pt x="2394" y="8697"/>
                    <a:pt x="2386" y="7808"/>
                    <a:pt x="2414" y="6918"/>
                  </a:cubicBezTo>
                  <a:lnTo>
                    <a:pt x="2414" y="6918"/>
                  </a:lnTo>
                  <a:cubicBezTo>
                    <a:pt x="2529" y="6950"/>
                    <a:pt x="2648" y="6967"/>
                    <a:pt x="2769" y="6967"/>
                  </a:cubicBezTo>
                  <a:cubicBezTo>
                    <a:pt x="2890" y="6965"/>
                    <a:pt x="3011" y="6950"/>
                    <a:pt x="3130" y="6920"/>
                  </a:cubicBezTo>
                  <a:cubicBezTo>
                    <a:pt x="3815" y="6747"/>
                    <a:pt x="4428" y="6111"/>
                    <a:pt x="4831" y="5589"/>
                  </a:cubicBezTo>
                  <a:cubicBezTo>
                    <a:pt x="4891" y="5673"/>
                    <a:pt x="4969" y="5742"/>
                    <a:pt x="5058" y="5792"/>
                  </a:cubicBezTo>
                  <a:cubicBezTo>
                    <a:pt x="5180" y="5861"/>
                    <a:pt x="5314" y="5891"/>
                    <a:pt x="5455" y="5891"/>
                  </a:cubicBezTo>
                  <a:cubicBezTo>
                    <a:pt x="5982" y="5891"/>
                    <a:pt x="6610" y="5469"/>
                    <a:pt x="7089" y="5067"/>
                  </a:cubicBezTo>
                  <a:cubicBezTo>
                    <a:pt x="7735" y="4521"/>
                    <a:pt x="8377" y="3788"/>
                    <a:pt x="8801" y="3116"/>
                  </a:cubicBezTo>
                  <a:close/>
                  <a:moveTo>
                    <a:pt x="8183" y="12462"/>
                  </a:moveTo>
                  <a:cubicBezTo>
                    <a:pt x="8040" y="12831"/>
                    <a:pt x="7571" y="13102"/>
                    <a:pt x="7016" y="13102"/>
                  </a:cubicBezTo>
                  <a:cubicBezTo>
                    <a:pt x="6462" y="13102"/>
                    <a:pt x="5993" y="12831"/>
                    <a:pt x="5851" y="12464"/>
                  </a:cubicBezTo>
                  <a:lnTo>
                    <a:pt x="5851" y="12464"/>
                  </a:lnTo>
                  <a:cubicBezTo>
                    <a:pt x="6237" y="12473"/>
                    <a:pt x="6624" y="12477"/>
                    <a:pt x="7011" y="12477"/>
                  </a:cubicBezTo>
                  <a:cubicBezTo>
                    <a:pt x="7401" y="12477"/>
                    <a:pt x="7792" y="12473"/>
                    <a:pt x="8183" y="12462"/>
                  </a:cubicBezTo>
                  <a:close/>
                  <a:moveTo>
                    <a:pt x="8648" y="13942"/>
                  </a:moveTo>
                  <a:lnTo>
                    <a:pt x="8944" y="14042"/>
                  </a:lnTo>
                  <a:lnTo>
                    <a:pt x="8379" y="15713"/>
                  </a:lnTo>
                  <a:cubicBezTo>
                    <a:pt x="8261" y="15719"/>
                    <a:pt x="8144" y="15736"/>
                    <a:pt x="8031" y="15765"/>
                  </a:cubicBezTo>
                  <a:lnTo>
                    <a:pt x="8648" y="13942"/>
                  </a:lnTo>
                  <a:close/>
                  <a:moveTo>
                    <a:pt x="10007" y="12295"/>
                  </a:moveTo>
                  <a:cubicBezTo>
                    <a:pt x="10982" y="12689"/>
                    <a:pt x="11622" y="13635"/>
                    <a:pt x="11624" y="14686"/>
                  </a:cubicBezTo>
                  <a:lnTo>
                    <a:pt x="11622" y="14690"/>
                  </a:lnTo>
                  <a:lnTo>
                    <a:pt x="11622" y="14909"/>
                  </a:lnTo>
                  <a:lnTo>
                    <a:pt x="10208" y="14909"/>
                  </a:lnTo>
                  <a:lnTo>
                    <a:pt x="10208" y="14643"/>
                  </a:lnTo>
                  <a:cubicBezTo>
                    <a:pt x="10212" y="14494"/>
                    <a:pt x="10094" y="14373"/>
                    <a:pt x="9947" y="14373"/>
                  </a:cubicBezTo>
                  <a:cubicBezTo>
                    <a:pt x="9800" y="14373"/>
                    <a:pt x="9681" y="14494"/>
                    <a:pt x="9687" y="14643"/>
                  </a:cubicBezTo>
                  <a:lnTo>
                    <a:pt x="9687" y="15710"/>
                  </a:lnTo>
                  <a:lnTo>
                    <a:pt x="8929" y="15710"/>
                  </a:lnTo>
                  <a:lnTo>
                    <a:pt x="9521" y="13958"/>
                  </a:lnTo>
                  <a:cubicBezTo>
                    <a:pt x="9568" y="13823"/>
                    <a:pt x="9495" y="13675"/>
                    <a:pt x="9359" y="13629"/>
                  </a:cubicBezTo>
                  <a:lnTo>
                    <a:pt x="8568" y="13361"/>
                  </a:lnTo>
                  <a:cubicBezTo>
                    <a:pt x="8540" y="13352"/>
                    <a:pt x="8512" y="13347"/>
                    <a:pt x="8484" y="13347"/>
                  </a:cubicBezTo>
                  <a:cubicBezTo>
                    <a:pt x="8375" y="13347"/>
                    <a:pt x="8274" y="13416"/>
                    <a:pt x="8237" y="13525"/>
                  </a:cubicBezTo>
                  <a:lnTo>
                    <a:pt x="7366" y="16104"/>
                  </a:lnTo>
                  <a:lnTo>
                    <a:pt x="7368" y="16106"/>
                  </a:lnTo>
                  <a:cubicBezTo>
                    <a:pt x="7232" y="16221"/>
                    <a:pt x="7113" y="16359"/>
                    <a:pt x="7020" y="16514"/>
                  </a:cubicBezTo>
                  <a:cubicBezTo>
                    <a:pt x="6828" y="16199"/>
                    <a:pt x="6538" y="15955"/>
                    <a:pt x="6196" y="15823"/>
                  </a:cubicBezTo>
                  <a:cubicBezTo>
                    <a:pt x="6164" y="15811"/>
                    <a:pt x="6131" y="15805"/>
                    <a:pt x="6100" y="15805"/>
                  </a:cubicBezTo>
                  <a:cubicBezTo>
                    <a:pt x="5995" y="15805"/>
                    <a:pt x="5897" y="15868"/>
                    <a:pt x="5857" y="15972"/>
                  </a:cubicBezTo>
                  <a:cubicBezTo>
                    <a:pt x="5805" y="16106"/>
                    <a:pt x="5872" y="16257"/>
                    <a:pt x="6006" y="16309"/>
                  </a:cubicBezTo>
                  <a:cubicBezTo>
                    <a:pt x="6415" y="16467"/>
                    <a:pt x="6700" y="16847"/>
                    <a:pt x="6735" y="17284"/>
                  </a:cubicBezTo>
                  <a:lnTo>
                    <a:pt x="2978" y="17284"/>
                  </a:lnTo>
                  <a:cubicBezTo>
                    <a:pt x="2667" y="17284"/>
                    <a:pt x="2414" y="17033"/>
                    <a:pt x="2414" y="16720"/>
                  </a:cubicBezTo>
                  <a:lnTo>
                    <a:pt x="2414" y="15427"/>
                  </a:lnTo>
                  <a:lnTo>
                    <a:pt x="3827" y="15427"/>
                  </a:lnTo>
                  <a:lnTo>
                    <a:pt x="3827" y="15970"/>
                  </a:lnTo>
                  <a:cubicBezTo>
                    <a:pt x="3827" y="16113"/>
                    <a:pt x="3944" y="16231"/>
                    <a:pt x="4089" y="16231"/>
                  </a:cubicBezTo>
                  <a:lnTo>
                    <a:pt x="5066" y="16231"/>
                  </a:lnTo>
                  <a:cubicBezTo>
                    <a:pt x="5068" y="16231"/>
                    <a:pt x="5070" y="16231"/>
                    <a:pt x="5073" y="16231"/>
                  </a:cubicBezTo>
                  <a:cubicBezTo>
                    <a:pt x="5217" y="16231"/>
                    <a:pt x="5334" y="16115"/>
                    <a:pt x="5334" y="15970"/>
                  </a:cubicBezTo>
                  <a:cubicBezTo>
                    <a:pt x="5334" y="15826"/>
                    <a:pt x="5218" y="15709"/>
                    <a:pt x="5076" y="15709"/>
                  </a:cubicBezTo>
                  <a:cubicBezTo>
                    <a:pt x="5073" y="15709"/>
                    <a:pt x="5069" y="15709"/>
                    <a:pt x="5066" y="15710"/>
                  </a:cubicBezTo>
                  <a:lnTo>
                    <a:pt x="4349" y="15710"/>
                  </a:lnTo>
                  <a:lnTo>
                    <a:pt x="4349" y="14643"/>
                  </a:lnTo>
                  <a:cubicBezTo>
                    <a:pt x="4353" y="14494"/>
                    <a:pt x="4236" y="14373"/>
                    <a:pt x="4087" y="14373"/>
                  </a:cubicBezTo>
                  <a:cubicBezTo>
                    <a:pt x="3940" y="14373"/>
                    <a:pt x="3823" y="14494"/>
                    <a:pt x="3827" y="14643"/>
                  </a:cubicBezTo>
                  <a:lnTo>
                    <a:pt x="3827" y="14907"/>
                  </a:lnTo>
                  <a:lnTo>
                    <a:pt x="2414" y="14907"/>
                  </a:lnTo>
                  <a:lnTo>
                    <a:pt x="2414" y="14688"/>
                  </a:lnTo>
                  <a:cubicBezTo>
                    <a:pt x="2416" y="13638"/>
                    <a:pt x="3054" y="12693"/>
                    <a:pt x="4026" y="12296"/>
                  </a:cubicBezTo>
                  <a:cubicBezTo>
                    <a:pt x="4262" y="12367"/>
                    <a:pt x="4506" y="12410"/>
                    <a:pt x="4751" y="12421"/>
                  </a:cubicBezTo>
                  <a:cubicBezTo>
                    <a:pt x="4938" y="12430"/>
                    <a:pt x="5124" y="12438"/>
                    <a:pt x="5308" y="12445"/>
                  </a:cubicBezTo>
                  <a:cubicBezTo>
                    <a:pt x="5440" y="13110"/>
                    <a:pt x="6158" y="13622"/>
                    <a:pt x="7020" y="13622"/>
                  </a:cubicBezTo>
                  <a:cubicBezTo>
                    <a:pt x="7882" y="13622"/>
                    <a:pt x="8600" y="13110"/>
                    <a:pt x="8732" y="12444"/>
                  </a:cubicBezTo>
                  <a:cubicBezTo>
                    <a:pt x="8913" y="12438"/>
                    <a:pt x="9093" y="12430"/>
                    <a:pt x="9276" y="12421"/>
                  </a:cubicBezTo>
                  <a:cubicBezTo>
                    <a:pt x="9523" y="12408"/>
                    <a:pt x="9769" y="12365"/>
                    <a:pt x="10007" y="12295"/>
                  </a:cubicBezTo>
                  <a:close/>
                  <a:moveTo>
                    <a:pt x="11624" y="15429"/>
                  </a:moveTo>
                  <a:lnTo>
                    <a:pt x="11622" y="16724"/>
                  </a:lnTo>
                  <a:cubicBezTo>
                    <a:pt x="11620" y="17035"/>
                    <a:pt x="11369" y="17286"/>
                    <a:pt x="11058" y="17288"/>
                  </a:cubicBezTo>
                  <a:lnTo>
                    <a:pt x="7301" y="17288"/>
                  </a:lnTo>
                  <a:cubicBezTo>
                    <a:pt x="7353" y="16692"/>
                    <a:pt x="7852" y="16234"/>
                    <a:pt x="8449" y="16234"/>
                  </a:cubicBezTo>
                  <a:lnTo>
                    <a:pt x="9949" y="16234"/>
                  </a:lnTo>
                  <a:cubicBezTo>
                    <a:pt x="10093" y="16234"/>
                    <a:pt x="10210" y="16117"/>
                    <a:pt x="10210" y="15974"/>
                  </a:cubicBezTo>
                  <a:lnTo>
                    <a:pt x="10210" y="15429"/>
                  </a:lnTo>
                  <a:close/>
                  <a:moveTo>
                    <a:pt x="7001" y="1"/>
                  </a:moveTo>
                  <a:cubicBezTo>
                    <a:pt x="3140" y="1"/>
                    <a:pt x="0" y="3183"/>
                    <a:pt x="0" y="7095"/>
                  </a:cubicBezTo>
                  <a:cubicBezTo>
                    <a:pt x="0" y="8982"/>
                    <a:pt x="737" y="10205"/>
                    <a:pt x="2252" y="10828"/>
                  </a:cubicBezTo>
                  <a:cubicBezTo>
                    <a:pt x="2513" y="11331"/>
                    <a:pt x="2911" y="11747"/>
                    <a:pt x="3400" y="12030"/>
                  </a:cubicBezTo>
                  <a:cubicBezTo>
                    <a:pt x="2468" y="12592"/>
                    <a:pt x="1897" y="13601"/>
                    <a:pt x="1893" y="14690"/>
                  </a:cubicBezTo>
                  <a:lnTo>
                    <a:pt x="1893" y="16724"/>
                  </a:lnTo>
                  <a:cubicBezTo>
                    <a:pt x="1895" y="17323"/>
                    <a:pt x="2379" y="17809"/>
                    <a:pt x="2978" y="17809"/>
                  </a:cubicBezTo>
                  <a:lnTo>
                    <a:pt x="11060" y="17809"/>
                  </a:lnTo>
                  <a:cubicBezTo>
                    <a:pt x="11658" y="17807"/>
                    <a:pt x="12143" y="17323"/>
                    <a:pt x="12145" y="16726"/>
                  </a:cubicBezTo>
                  <a:lnTo>
                    <a:pt x="12145" y="16722"/>
                  </a:lnTo>
                  <a:lnTo>
                    <a:pt x="12145" y="14688"/>
                  </a:lnTo>
                  <a:cubicBezTo>
                    <a:pt x="12141" y="13595"/>
                    <a:pt x="11566" y="12585"/>
                    <a:pt x="10628" y="12023"/>
                  </a:cubicBezTo>
                  <a:cubicBezTo>
                    <a:pt x="11120" y="11740"/>
                    <a:pt x="11520" y="11319"/>
                    <a:pt x="11779" y="10817"/>
                  </a:cubicBezTo>
                  <a:cubicBezTo>
                    <a:pt x="13275" y="10190"/>
                    <a:pt x="14004" y="8971"/>
                    <a:pt x="14004" y="7095"/>
                  </a:cubicBezTo>
                  <a:cubicBezTo>
                    <a:pt x="14004" y="3183"/>
                    <a:pt x="10863" y="1"/>
                    <a:pt x="7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016;p69">
              <a:extLst>
                <a:ext uri="{FF2B5EF4-FFF2-40B4-BE49-F238E27FC236}">
                  <a16:creationId xmlns:a16="http://schemas.microsoft.com/office/drawing/2014/main" id="{25E757EA-0982-08DA-6E3C-5929D591AC77}"/>
                </a:ext>
              </a:extLst>
            </p:cNvPr>
            <p:cNvSpPr/>
            <p:nvPr/>
          </p:nvSpPr>
          <p:spPr>
            <a:xfrm>
              <a:off x="1956025" y="1139400"/>
              <a:ext cx="44150" cy="42600"/>
            </a:xfrm>
            <a:custGeom>
              <a:avLst/>
              <a:gdLst/>
              <a:ahLst/>
              <a:cxnLst/>
              <a:rect l="l" t="t" r="r" b="b"/>
              <a:pathLst>
                <a:path w="1766" h="1704" extrusionOk="0">
                  <a:moveTo>
                    <a:pt x="691" y="1"/>
                  </a:moveTo>
                  <a:cubicBezTo>
                    <a:pt x="449" y="1"/>
                    <a:pt x="252" y="295"/>
                    <a:pt x="252" y="656"/>
                  </a:cubicBezTo>
                  <a:cubicBezTo>
                    <a:pt x="252" y="838"/>
                    <a:pt x="302" y="1002"/>
                    <a:pt x="382" y="1121"/>
                  </a:cubicBezTo>
                  <a:cubicBezTo>
                    <a:pt x="310" y="1145"/>
                    <a:pt x="239" y="1177"/>
                    <a:pt x="172" y="1214"/>
                  </a:cubicBezTo>
                  <a:cubicBezTo>
                    <a:pt x="45" y="1285"/>
                    <a:pt x="1" y="1447"/>
                    <a:pt x="73" y="1573"/>
                  </a:cubicBezTo>
                  <a:cubicBezTo>
                    <a:pt x="121" y="1657"/>
                    <a:pt x="210" y="1703"/>
                    <a:pt x="300" y="1703"/>
                  </a:cubicBezTo>
                  <a:cubicBezTo>
                    <a:pt x="346" y="1703"/>
                    <a:pt x="392" y="1691"/>
                    <a:pt x="434" y="1666"/>
                  </a:cubicBezTo>
                  <a:cubicBezTo>
                    <a:pt x="446" y="1659"/>
                    <a:pt x="687" y="1527"/>
                    <a:pt x="1077" y="1527"/>
                  </a:cubicBezTo>
                  <a:cubicBezTo>
                    <a:pt x="1181" y="1527"/>
                    <a:pt x="1296" y="1536"/>
                    <a:pt x="1421" y="1560"/>
                  </a:cubicBezTo>
                  <a:cubicBezTo>
                    <a:pt x="1441" y="1565"/>
                    <a:pt x="1461" y="1567"/>
                    <a:pt x="1480" y="1567"/>
                  </a:cubicBezTo>
                  <a:cubicBezTo>
                    <a:pt x="1603" y="1567"/>
                    <a:pt x="1711" y="1481"/>
                    <a:pt x="1737" y="1356"/>
                  </a:cubicBezTo>
                  <a:cubicBezTo>
                    <a:pt x="1765" y="1210"/>
                    <a:pt x="1666" y="1071"/>
                    <a:pt x="1519" y="1048"/>
                  </a:cubicBezTo>
                  <a:lnTo>
                    <a:pt x="1521" y="1047"/>
                  </a:lnTo>
                  <a:cubicBezTo>
                    <a:pt x="1379" y="1018"/>
                    <a:pt x="1233" y="1004"/>
                    <a:pt x="1089" y="1004"/>
                  </a:cubicBezTo>
                  <a:cubicBezTo>
                    <a:pt x="1080" y="1004"/>
                    <a:pt x="1072" y="1004"/>
                    <a:pt x="1063" y="1004"/>
                  </a:cubicBezTo>
                  <a:cubicBezTo>
                    <a:pt x="1108" y="894"/>
                    <a:pt x="1130" y="775"/>
                    <a:pt x="1130" y="656"/>
                  </a:cubicBezTo>
                  <a:cubicBezTo>
                    <a:pt x="1130" y="295"/>
                    <a:pt x="933" y="1"/>
                    <a:pt x="6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017;p69">
              <a:extLst>
                <a:ext uri="{FF2B5EF4-FFF2-40B4-BE49-F238E27FC236}">
                  <a16:creationId xmlns:a16="http://schemas.microsoft.com/office/drawing/2014/main" id="{28E49E23-01D3-7F99-2096-E47C92CCB39D}"/>
                </a:ext>
              </a:extLst>
            </p:cNvPr>
            <p:cNvSpPr/>
            <p:nvPr/>
          </p:nvSpPr>
          <p:spPr>
            <a:xfrm>
              <a:off x="1834225" y="1139350"/>
              <a:ext cx="43475" cy="42475"/>
            </a:xfrm>
            <a:custGeom>
              <a:avLst/>
              <a:gdLst/>
              <a:ahLst/>
              <a:cxnLst/>
              <a:rect l="l" t="t" r="r" b="b"/>
              <a:pathLst>
                <a:path w="1739" h="1699" extrusionOk="0">
                  <a:moveTo>
                    <a:pt x="1054" y="1"/>
                  </a:moveTo>
                  <a:cubicBezTo>
                    <a:pt x="812" y="1"/>
                    <a:pt x="615" y="295"/>
                    <a:pt x="615" y="656"/>
                  </a:cubicBezTo>
                  <a:cubicBezTo>
                    <a:pt x="613" y="775"/>
                    <a:pt x="637" y="894"/>
                    <a:pt x="682" y="1004"/>
                  </a:cubicBezTo>
                  <a:cubicBezTo>
                    <a:pt x="673" y="1004"/>
                    <a:pt x="665" y="1004"/>
                    <a:pt x="656" y="1004"/>
                  </a:cubicBezTo>
                  <a:cubicBezTo>
                    <a:pt x="512" y="1004"/>
                    <a:pt x="366" y="1019"/>
                    <a:pt x="224" y="1047"/>
                  </a:cubicBezTo>
                  <a:cubicBezTo>
                    <a:pt x="88" y="1077"/>
                    <a:pt x="1" y="1212"/>
                    <a:pt x="27" y="1350"/>
                  </a:cubicBezTo>
                  <a:cubicBezTo>
                    <a:pt x="50" y="1475"/>
                    <a:pt x="161" y="1561"/>
                    <a:pt x="284" y="1561"/>
                  </a:cubicBezTo>
                  <a:cubicBezTo>
                    <a:pt x="297" y="1561"/>
                    <a:pt x="310" y="1560"/>
                    <a:pt x="323" y="1559"/>
                  </a:cubicBezTo>
                  <a:cubicBezTo>
                    <a:pt x="448" y="1534"/>
                    <a:pt x="564" y="1525"/>
                    <a:pt x="670" y="1525"/>
                  </a:cubicBezTo>
                  <a:cubicBezTo>
                    <a:pt x="1056" y="1525"/>
                    <a:pt x="1294" y="1654"/>
                    <a:pt x="1309" y="1663"/>
                  </a:cubicBezTo>
                  <a:cubicBezTo>
                    <a:pt x="1350" y="1687"/>
                    <a:pt x="1395" y="1698"/>
                    <a:pt x="1440" y="1698"/>
                  </a:cubicBezTo>
                  <a:cubicBezTo>
                    <a:pt x="1530" y="1698"/>
                    <a:pt x="1618" y="1651"/>
                    <a:pt x="1666" y="1568"/>
                  </a:cubicBezTo>
                  <a:cubicBezTo>
                    <a:pt x="1739" y="1445"/>
                    <a:pt x="1696" y="1285"/>
                    <a:pt x="1571" y="1212"/>
                  </a:cubicBezTo>
                  <a:lnTo>
                    <a:pt x="1571" y="1212"/>
                  </a:lnTo>
                  <a:lnTo>
                    <a:pt x="1573" y="1214"/>
                  </a:lnTo>
                  <a:cubicBezTo>
                    <a:pt x="1506" y="1177"/>
                    <a:pt x="1436" y="1145"/>
                    <a:pt x="1363" y="1121"/>
                  </a:cubicBezTo>
                  <a:cubicBezTo>
                    <a:pt x="1443" y="1002"/>
                    <a:pt x="1493" y="838"/>
                    <a:pt x="1493" y="656"/>
                  </a:cubicBezTo>
                  <a:cubicBezTo>
                    <a:pt x="1493" y="295"/>
                    <a:pt x="1296" y="1"/>
                    <a:pt x="10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" name="Google Shape;5526;p69">
            <a:extLst>
              <a:ext uri="{FF2B5EF4-FFF2-40B4-BE49-F238E27FC236}">
                <a16:creationId xmlns:a16="http://schemas.microsoft.com/office/drawing/2014/main" id="{0D67CF63-AD23-CC50-AD29-A76809410F50}"/>
              </a:ext>
            </a:extLst>
          </p:cNvPr>
          <p:cNvGrpSpPr/>
          <p:nvPr/>
        </p:nvGrpSpPr>
        <p:grpSpPr>
          <a:xfrm>
            <a:off x="6596965" y="2589310"/>
            <a:ext cx="615639" cy="818480"/>
            <a:chOff x="5419375" y="2531675"/>
            <a:chExt cx="334850" cy="445175"/>
          </a:xfrm>
        </p:grpSpPr>
        <p:sp>
          <p:nvSpPr>
            <p:cNvPr id="1162" name="Google Shape;5527;p69">
              <a:extLst>
                <a:ext uri="{FF2B5EF4-FFF2-40B4-BE49-F238E27FC236}">
                  <a16:creationId xmlns:a16="http://schemas.microsoft.com/office/drawing/2014/main" id="{1EBAEFC2-52E4-B6DD-28AF-50BEB6CCA3EA}"/>
                </a:ext>
              </a:extLst>
            </p:cNvPr>
            <p:cNvSpPr/>
            <p:nvPr/>
          </p:nvSpPr>
          <p:spPr>
            <a:xfrm>
              <a:off x="5465650" y="2827850"/>
              <a:ext cx="243300" cy="142475"/>
            </a:xfrm>
            <a:custGeom>
              <a:avLst/>
              <a:gdLst/>
              <a:ahLst/>
              <a:cxnLst/>
              <a:rect l="l" t="t" r="r" b="b"/>
              <a:pathLst>
                <a:path w="9732" h="5699" extrusionOk="0">
                  <a:moveTo>
                    <a:pt x="2841" y="0"/>
                  </a:moveTo>
                  <a:cubicBezTo>
                    <a:pt x="1272" y="0"/>
                    <a:pt x="1" y="1273"/>
                    <a:pt x="1" y="2842"/>
                  </a:cubicBezTo>
                  <a:lnTo>
                    <a:pt x="1" y="4874"/>
                  </a:lnTo>
                  <a:cubicBezTo>
                    <a:pt x="1" y="5330"/>
                    <a:pt x="371" y="5699"/>
                    <a:pt x="825" y="5699"/>
                  </a:cubicBezTo>
                  <a:lnTo>
                    <a:pt x="8908" y="5699"/>
                  </a:lnTo>
                  <a:cubicBezTo>
                    <a:pt x="9363" y="5699"/>
                    <a:pt x="9732" y="5330"/>
                    <a:pt x="9732" y="4874"/>
                  </a:cubicBezTo>
                  <a:lnTo>
                    <a:pt x="9732" y="2842"/>
                  </a:lnTo>
                  <a:cubicBezTo>
                    <a:pt x="9732" y="1273"/>
                    <a:pt x="8461" y="0"/>
                    <a:pt x="6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5528;p69">
              <a:extLst>
                <a:ext uri="{FF2B5EF4-FFF2-40B4-BE49-F238E27FC236}">
                  <a16:creationId xmlns:a16="http://schemas.microsoft.com/office/drawing/2014/main" id="{979CAE3F-AE76-48CB-6578-ED3687E3DF54}"/>
                </a:ext>
              </a:extLst>
            </p:cNvPr>
            <p:cNvSpPr/>
            <p:nvPr/>
          </p:nvSpPr>
          <p:spPr>
            <a:xfrm>
              <a:off x="5465650" y="2827900"/>
              <a:ext cx="93125" cy="142425"/>
            </a:xfrm>
            <a:custGeom>
              <a:avLst/>
              <a:gdLst/>
              <a:ahLst/>
              <a:cxnLst/>
              <a:rect l="l" t="t" r="r" b="b"/>
              <a:pathLst>
                <a:path w="3725" h="5697" extrusionOk="0">
                  <a:moveTo>
                    <a:pt x="3721" y="0"/>
                  </a:moveTo>
                  <a:cubicBezTo>
                    <a:pt x="3720" y="0"/>
                    <a:pt x="3719" y="0"/>
                    <a:pt x="3718" y="0"/>
                  </a:cubicBezTo>
                  <a:lnTo>
                    <a:pt x="3725" y="0"/>
                  </a:lnTo>
                  <a:cubicBezTo>
                    <a:pt x="3723" y="0"/>
                    <a:pt x="3722" y="0"/>
                    <a:pt x="3721" y="0"/>
                  </a:cubicBezTo>
                  <a:close/>
                  <a:moveTo>
                    <a:pt x="2837" y="0"/>
                  </a:moveTo>
                  <a:cubicBezTo>
                    <a:pt x="1270" y="0"/>
                    <a:pt x="1" y="1272"/>
                    <a:pt x="1" y="2840"/>
                  </a:cubicBezTo>
                  <a:lnTo>
                    <a:pt x="1" y="4874"/>
                  </a:lnTo>
                  <a:cubicBezTo>
                    <a:pt x="1" y="5327"/>
                    <a:pt x="369" y="5697"/>
                    <a:pt x="822" y="5697"/>
                  </a:cubicBezTo>
                  <a:cubicBezTo>
                    <a:pt x="823" y="5697"/>
                    <a:pt x="824" y="5697"/>
                    <a:pt x="825" y="5697"/>
                  </a:cubicBezTo>
                  <a:lnTo>
                    <a:pt x="1709" y="5697"/>
                  </a:lnTo>
                  <a:cubicBezTo>
                    <a:pt x="1255" y="5697"/>
                    <a:pt x="885" y="5328"/>
                    <a:pt x="885" y="4874"/>
                  </a:cubicBezTo>
                  <a:lnTo>
                    <a:pt x="885" y="2840"/>
                  </a:lnTo>
                  <a:cubicBezTo>
                    <a:pt x="885" y="1273"/>
                    <a:pt x="2152" y="2"/>
                    <a:pt x="3718" y="0"/>
                  </a:cubicBezTo>
                  <a:lnTo>
                    <a:pt x="2841" y="0"/>
                  </a:lnTo>
                  <a:cubicBezTo>
                    <a:pt x="2840" y="0"/>
                    <a:pt x="2838" y="0"/>
                    <a:pt x="28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5529;p69">
              <a:extLst>
                <a:ext uri="{FF2B5EF4-FFF2-40B4-BE49-F238E27FC236}">
                  <a16:creationId xmlns:a16="http://schemas.microsoft.com/office/drawing/2014/main" id="{495D3A46-385B-0AF3-93CD-7FC28EB3B4AA}"/>
                </a:ext>
              </a:extLst>
            </p:cNvPr>
            <p:cNvSpPr/>
            <p:nvPr/>
          </p:nvSpPr>
          <p:spPr>
            <a:xfrm>
              <a:off x="5526825" y="2837250"/>
              <a:ext cx="121200" cy="50275"/>
            </a:xfrm>
            <a:custGeom>
              <a:avLst/>
              <a:gdLst/>
              <a:ahLst/>
              <a:cxnLst/>
              <a:rect l="l" t="t" r="r" b="b"/>
              <a:pathLst>
                <a:path w="4848" h="2011" extrusionOk="0">
                  <a:moveTo>
                    <a:pt x="950" y="0"/>
                  </a:moveTo>
                  <a:cubicBezTo>
                    <a:pt x="1" y="951"/>
                    <a:pt x="602" y="2010"/>
                    <a:pt x="602" y="2010"/>
                  </a:cubicBezTo>
                  <a:cubicBezTo>
                    <a:pt x="1769" y="1772"/>
                    <a:pt x="2424" y="1137"/>
                    <a:pt x="2424" y="1137"/>
                  </a:cubicBezTo>
                  <a:cubicBezTo>
                    <a:pt x="2424" y="1137"/>
                    <a:pt x="3079" y="1772"/>
                    <a:pt x="4246" y="2010"/>
                  </a:cubicBezTo>
                  <a:cubicBezTo>
                    <a:pt x="4246" y="2010"/>
                    <a:pt x="4847" y="951"/>
                    <a:pt x="38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5530;p69">
              <a:extLst>
                <a:ext uri="{FF2B5EF4-FFF2-40B4-BE49-F238E27FC236}">
                  <a16:creationId xmlns:a16="http://schemas.microsoft.com/office/drawing/2014/main" id="{2D4C0B46-098F-AD9A-30ED-1EDB1ADF7595}"/>
                </a:ext>
              </a:extLst>
            </p:cNvPr>
            <p:cNvSpPr/>
            <p:nvPr/>
          </p:nvSpPr>
          <p:spPr>
            <a:xfrm>
              <a:off x="5550475" y="2836675"/>
              <a:ext cx="73675" cy="29025"/>
            </a:xfrm>
            <a:custGeom>
              <a:avLst/>
              <a:gdLst/>
              <a:ahLst/>
              <a:cxnLst/>
              <a:rect l="l" t="t" r="r" b="b"/>
              <a:pathLst>
                <a:path w="2947" h="1161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652"/>
                    <a:pt x="661" y="1160"/>
                    <a:pt x="1474" y="1160"/>
                  </a:cubicBezTo>
                  <a:cubicBezTo>
                    <a:pt x="2288" y="1160"/>
                    <a:pt x="2946" y="652"/>
                    <a:pt x="2946" y="25"/>
                  </a:cubicBezTo>
                  <a:lnTo>
                    <a:pt x="2946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5531;p69">
              <a:extLst>
                <a:ext uri="{FF2B5EF4-FFF2-40B4-BE49-F238E27FC236}">
                  <a16:creationId xmlns:a16="http://schemas.microsoft.com/office/drawing/2014/main" id="{D1939D7C-2A16-948A-5F03-AD71966B7C20}"/>
                </a:ext>
              </a:extLst>
            </p:cNvPr>
            <p:cNvSpPr/>
            <p:nvPr/>
          </p:nvSpPr>
          <p:spPr>
            <a:xfrm>
              <a:off x="5465650" y="2910850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10"/>
                    <a:pt x="369" y="2379"/>
                    <a:pt x="825" y="2379"/>
                  </a:cubicBezTo>
                  <a:lnTo>
                    <a:pt x="4849" y="2379"/>
                  </a:lnTo>
                  <a:lnTo>
                    <a:pt x="4849" y="2219"/>
                  </a:lnTo>
                  <a:cubicBezTo>
                    <a:pt x="4849" y="1437"/>
                    <a:pt x="4216" y="804"/>
                    <a:pt x="3436" y="804"/>
                  </a:cubicBezTo>
                  <a:lnTo>
                    <a:pt x="1936" y="804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5532;p69">
              <a:extLst>
                <a:ext uri="{FF2B5EF4-FFF2-40B4-BE49-F238E27FC236}">
                  <a16:creationId xmlns:a16="http://schemas.microsoft.com/office/drawing/2014/main" id="{74A856C5-A570-FA05-46AB-306DE14B01F9}"/>
                </a:ext>
              </a:extLst>
            </p:cNvPr>
            <p:cNvSpPr/>
            <p:nvPr/>
          </p:nvSpPr>
          <p:spPr>
            <a:xfrm>
              <a:off x="5465650" y="2910850"/>
              <a:ext cx="42700" cy="59475"/>
            </a:xfrm>
            <a:custGeom>
              <a:avLst/>
              <a:gdLst/>
              <a:ahLst/>
              <a:cxnLst/>
              <a:rect l="l" t="t" r="r" b="b"/>
              <a:pathLst>
                <a:path w="1708" h="2379" extrusionOk="0">
                  <a:moveTo>
                    <a:pt x="1" y="0"/>
                  </a:moveTo>
                  <a:lnTo>
                    <a:pt x="1" y="1556"/>
                  </a:lnTo>
                  <a:cubicBezTo>
                    <a:pt x="1" y="2010"/>
                    <a:pt x="369" y="2379"/>
                    <a:pt x="823" y="2379"/>
                  </a:cubicBezTo>
                  <a:lnTo>
                    <a:pt x="1707" y="2379"/>
                  </a:lnTo>
                  <a:cubicBezTo>
                    <a:pt x="1253" y="2379"/>
                    <a:pt x="885" y="2010"/>
                    <a:pt x="885" y="1556"/>
                  </a:cubicBezTo>
                  <a:lnTo>
                    <a:pt x="885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5533;p69">
              <a:extLst>
                <a:ext uri="{FF2B5EF4-FFF2-40B4-BE49-F238E27FC236}">
                  <a16:creationId xmlns:a16="http://schemas.microsoft.com/office/drawing/2014/main" id="{477BE2EC-1435-7FD7-2D83-ADF1F11ED33A}"/>
                </a:ext>
              </a:extLst>
            </p:cNvPr>
            <p:cNvSpPr/>
            <p:nvPr/>
          </p:nvSpPr>
          <p:spPr>
            <a:xfrm>
              <a:off x="5587775" y="2910850"/>
              <a:ext cx="121175" cy="59475"/>
            </a:xfrm>
            <a:custGeom>
              <a:avLst/>
              <a:gdLst/>
              <a:ahLst/>
              <a:cxnLst/>
              <a:rect l="l" t="t" r="r" b="b"/>
              <a:pathLst>
                <a:path w="4847" h="2379" extrusionOk="0">
                  <a:moveTo>
                    <a:pt x="2912" y="0"/>
                  </a:moveTo>
                  <a:lnTo>
                    <a:pt x="2912" y="804"/>
                  </a:lnTo>
                  <a:lnTo>
                    <a:pt x="1413" y="804"/>
                  </a:lnTo>
                  <a:cubicBezTo>
                    <a:pt x="634" y="804"/>
                    <a:pt x="1" y="1437"/>
                    <a:pt x="1" y="2219"/>
                  </a:cubicBezTo>
                  <a:lnTo>
                    <a:pt x="1" y="2379"/>
                  </a:lnTo>
                  <a:lnTo>
                    <a:pt x="4023" y="2379"/>
                  </a:lnTo>
                  <a:cubicBezTo>
                    <a:pt x="4478" y="2379"/>
                    <a:pt x="4847" y="2010"/>
                    <a:pt x="4847" y="1554"/>
                  </a:cubicBezTo>
                  <a:lnTo>
                    <a:pt x="4847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5534;p69">
              <a:extLst>
                <a:ext uri="{FF2B5EF4-FFF2-40B4-BE49-F238E27FC236}">
                  <a16:creationId xmlns:a16="http://schemas.microsoft.com/office/drawing/2014/main" id="{A68B51CC-BF80-CB9C-49BC-C65D1DB10B3C}"/>
                </a:ext>
              </a:extLst>
            </p:cNvPr>
            <p:cNvSpPr/>
            <p:nvPr/>
          </p:nvSpPr>
          <p:spPr>
            <a:xfrm>
              <a:off x="5660550" y="2910600"/>
              <a:ext cx="20350" cy="20375"/>
            </a:xfrm>
            <a:custGeom>
              <a:avLst/>
              <a:gdLst/>
              <a:ahLst/>
              <a:cxnLst/>
              <a:rect l="l" t="t" r="r" b="b"/>
              <a:pathLst>
                <a:path w="814" h="815" extrusionOk="0">
                  <a:moveTo>
                    <a:pt x="1" y="1"/>
                  </a:moveTo>
                  <a:lnTo>
                    <a:pt x="1" y="814"/>
                  </a:lnTo>
                  <a:lnTo>
                    <a:pt x="814" y="814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5535;p69">
              <a:extLst>
                <a:ext uri="{FF2B5EF4-FFF2-40B4-BE49-F238E27FC236}">
                  <a16:creationId xmlns:a16="http://schemas.microsoft.com/office/drawing/2014/main" id="{3D96A2BB-4537-E977-8F1B-951BFB654B2A}"/>
                </a:ext>
              </a:extLst>
            </p:cNvPr>
            <p:cNvSpPr/>
            <p:nvPr/>
          </p:nvSpPr>
          <p:spPr>
            <a:xfrm>
              <a:off x="5660550" y="2897725"/>
              <a:ext cx="20350" cy="12900"/>
            </a:xfrm>
            <a:custGeom>
              <a:avLst/>
              <a:gdLst/>
              <a:ahLst/>
              <a:cxnLst/>
              <a:rect l="l" t="t" r="r" b="b"/>
              <a:pathLst>
                <a:path w="814" h="516" extrusionOk="0">
                  <a:moveTo>
                    <a:pt x="1" y="0"/>
                  </a:moveTo>
                  <a:lnTo>
                    <a:pt x="1" y="516"/>
                  </a:lnTo>
                  <a:lnTo>
                    <a:pt x="814" y="516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5536;p69">
              <a:extLst>
                <a:ext uri="{FF2B5EF4-FFF2-40B4-BE49-F238E27FC236}">
                  <a16:creationId xmlns:a16="http://schemas.microsoft.com/office/drawing/2014/main" id="{55DE893F-71C1-8347-9F4D-097E0A860113}"/>
                </a:ext>
              </a:extLst>
            </p:cNvPr>
            <p:cNvSpPr/>
            <p:nvPr/>
          </p:nvSpPr>
          <p:spPr>
            <a:xfrm>
              <a:off x="5587750" y="2930950"/>
              <a:ext cx="51750" cy="39375"/>
            </a:xfrm>
            <a:custGeom>
              <a:avLst/>
              <a:gdLst/>
              <a:ahLst/>
              <a:cxnLst/>
              <a:rect l="l" t="t" r="r" b="b"/>
              <a:pathLst>
                <a:path w="2070" h="1575" extrusionOk="0">
                  <a:moveTo>
                    <a:pt x="1414" y="0"/>
                  </a:moveTo>
                  <a:cubicBezTo>
                    <a:pt x="633" y="0"/>
                    <a:pt x="0" y="633"/>
                    <a:pt x="2" y="1415"/>
                  </a:cubicBezTo>
                  <a:lnTo>
                    <a:pt x="2" y="1575"/>
                  </a:lnTo>
                  <a:lnTo>
                    <a:pt x="655" y="1575"/>
                  </a:lnTo>
                  <a:lnTo>
                    <a:pt x="655" y="1415"/>
                  </a:lnTo>
                  <a:cubicBezTo>
                    <a:pt x="655" y="633"/>
                    <a:pt x="1288" y="0"/>
                    <a:pt x="2069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5537;p69">
              <a:extLst>
                <a:ext uri="{FF2B5EF4-FFF2-40B4-BE49-F238E27FC236}">
                  <a16:creationId xmlns:a16="http://schemas.microsoft.com/office/drawing/2014/main" id="{F539543A-D49B-EFA6-0D66-364875DA517D}"/>
                </a:ext>
              </a:extLst>
            </p:cNvPr>
            <p:cNvSpPr/>
            <p:nvPr/>
          </p:nvSpPr>
          <p:spPr>
            <a:xfrm>
              <a:off x="5439325" y="2697050"/>
              <a:ext cx="296025" cy="53025"/>
            </a:xfrm>
            <a:custGeom>
              <a:avLst/>
              <a:gdLst/>
              <a:ahLst/>
              <a:cxnLst/>
              <a:rect l="l" t="t" r="r" b="b"/>
              <a:pathLst>
                <a:path w="11841" h="2121" extrusionOk="0">
                  <a:moveTo>
                    <a:pt x="1044" y="1"/>
                  </a:moveTo>
                  <a:cubicBezTo>
                    <a:pt x="466" y="8"/>
                    <a:pt x="0" y="481"/>
                    <a:pt x="0" y="1060"/>
                  </a:cubicBezTo>
                  <a:cubicBezTo>
                    <a:pt x="0" y="1641"/>
                    <a:pt x="466" y="2111"/>
                    <a:pt x="1044" y="2121"/>
                  </a:cubicBezTo>
                  <a:lnTo>
                    <a:pt x="10796" y="2121"/>
                  </a:lnTo>
                  <a:cubicBezTo>
                    <a:pt x="11375" y="2111"/>
                    <a:pt x="11840" y="1641"/>
                    <a:pt x="11840" y="1060"/>
                  </a:cubicBezTo>
                  <a:cubicBezTo>
                    <a:pt x="11840" y="481"/>
                    <a:pt x="11375" y="8"/>
                    <a:pt x="10796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5538;p69">
              <a:extLst>
                <a:ext uri="{FF2B5EF4-FFF2-40B4-BE49-F238E27FC236}">
                  <a16:creationId xmlns:a16="http://schemas.microsoft.com/office/drawing/2014/main" id="{A4ECDD45-567B-E1CD-0351-1F3A6686AC94}"/>
                </a:ext>
              </a:extLst>
            </p:cNvPr>
            <p:cNvSpPr/>
            <p:nvPr/>
          </p:nvSpPr>
          <p:spPr>
            <a:xfrm>
              <a:off x="5463925" y="2622250"/>
              <a:ext cx="246750" cy="215050"/>
            </a:xfrm>
            <a:custGeom>
              <a:avLst/>
              <a:gdLst/>
              <a:ahLst/>
              <a:cxnLst/>
              <a:rect l="l" t="t" r="r" b="b"/>
              <a:pathLst>
                <a:path w="9870" h="8602" extrusionOk="0">
                  <a:moveTo>
                    <a:pt x="4936" y="1"/>
                  </a:moveTo>
                  <a:cubicBezTo>
                    <a:pt x="3392" y="1"/>
                    <a:pt x="1849" y="76"/>
                    <a:pt x="312" y="226"/>
                  </a:cubicBezTo>
                  <a:cubicBezTo>
                    <a:pt x="72" y="2131"/>
                    <a:pt x="1" y="4056"/>
                    <a:pt x="100" y="5976"/>
                  </a:cubicBezTo>
                  <a:cubicBezTo>
                    <a:pt x="170" y="7370"/>
                    <a:pt x="1289" y="8483"/>
                    <a:pt x="2684" y="8548"/>
                  </a:cubicBezTo>
                  <a:cubicBezTo>
                    <a:pt x="3434" y="8583"/>
                    <a:pt x="4185" y="8601"/>
                    <a:pt x="4936" y="8601"/>
                  </a:cubicBezTo>
                  <a:cubicBezTo>
                    <a:pt x="5686" y="8601"/>
                    <a:pt x="6437" y="8583"/>
                    <a:pt x="7188" y="8548"/>
                  </a:cubicBezTo>
                  <a:cubicBezTo>
                    <a:pt x="8584" y="8483"/>
                    <a:pt x="9700" y="7370"/>
                    <a:pt x="9773" y="5976"/>
                  </a:cubicBezTo>
                  <a:cubicBezTo>
                    <a:pt x="9870" y="4056"/>
                    <a:pt x="9799" y="2131"/>
                    <a:pt x="9561" y="226"/>
                  </a:cubicBezTo>
                  <a:cubicBezTo>
                    <a:pt x="8023" y="76"/>
                    <a:pt x="6479" y="1"/>
                    <a:pt x="4936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5539;p69">
              <a:extLst>
                <a:ext uri="{FF2B5EF4-FFF2-40B4-BE49-F238E27FC236}">
                  <a16:creationId xmlns:a16="http://schemas.microsoft.com/office/drawing/2014/main" id="{D594314D-1965-CF16-C8F7-6C3628364B31}"/>
                </a:ext>
              </a:extLst>
            </p:cNvPr>
            <p:cNvSpPr/>
            <p:nvPr/>
          </p:nvSpPr>
          <p:spPr>
            <a:xfrm>
              <a:off x="5463925" y="2622250"/>
              <a:ext cx="123425" cy="214550"/>
            </a:xfrm>
            <a:custGeom>
              <a:avLst/>
              <a:gdLst/>
              <a:ahLst/>
              <a:cxnLst/>
              <a:rect l="l" t="t" r="r" b="b"/>
              <a:pathLst>
                <a:path w="4937" h="8582" extrusionOk="0">
                  <a:moveTo>
                    <a:pt x="4936" y="0"/>
                  </a:moveTo>
                  <a:cubicBezTo>
                    <a:pt x="3394" y="0"/>
                    <a:pt x="1853" y="75"/>
                    <a:pt x="312" y="224"/>
                  </a:cubicBezTo>
                  <a:cubicBezTo>
                    <a:pt x="73" y="2131"/>
                    <a:pt x="1" y="4056"/>
                    <a:pt x="100" y="5976"/>
                  </a:cubicBezTo>
                  <a:cubicBezTo>
                    <a:pt x="170" y="7370"/>
                    <a:pt x="1289" y="8483"/>
                    <a:pt x="2684" y="8548"/>
                  </a:cubicBezTo>
                  <a:cubicBezTo>
                    <a:pt x="2988" y="8563"/>
                    <a:pt x="3293" y="8574"/>
                    <a:pt x="3596" y="8582"/>
                  </a:cubicBezTo>
                  <a:cubicBezTo>
                    <a:pt x="2986" y="8345"/>
                    <a:pt x="2521" y="7307"/>
                    <a:pt x="2487" y="6034"/>
                  </a:cubicBezTo>
                  <a:cubicBezTo>
                    <a:pt x="2437" y="4098"/>
                    <a:pt x="2472" y="2163"/>
                    <a:pt x="2595" y="228"/>
                  </a:cubicBezTo>
                  <a:cubicBezTo>
                    <a:pt x="3366" y="77"/>
                    <a:pt x="4151" y="0"/>
                    <a:pt x="4936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5540;p69">
              <a:extLst>
                <a:ext uri="{FF2B5EF4-FFF2-40B4-BE49-F238E27FC236}">
                  <a16:creationId xmlns:a16="http://schemas.microsoft.com/office/drawing/2014/main" id="{6A3643DC-5CA3-FEC8-6ECF-7A886D7519C1}"/>
                </a:ext>
              </a:extLst>
            </p:cNvPr>
            <p:cNvSpPr/>
            <p:nvPr/>
          </p:nvSpPr>
          <p:spPr>
            <a:xfrm>
              <a:off x="5419375" y="2538175"/>
              <a:ext cx="334850" cy="164625"/>
            </a:xfrm>
            <a:custGeom>
              <a:avLst/>
              <a:gdLst/>
              <a:ahLst/>
              <a:cxnLst/>
              <a:rect l="l" t="t" r="r" b="b"/>
              <a:pathLst>
                <a:path w="13394" h="6585" extrusionOk="0">
                  <a:moveTo>
                    <a:pt x="8401" y="1"/>
                  </a:moveTo>
                  <a:cubicBezTo>
                    <a:pt x="7982" y="1"/>
                    <a:pt x="7602" y="479"/>
                    <a:pt x="7202" y="1006"/>
                  </a:cubicBezTo>
                  <a:lnTo>
                    <a:pt x="7189" y="998"/>
                  </a:lnTo>
                  <a:cubicBezTo>
                    <a:pt x="6923" y="831"/>
                    <a:pt x="6644" y="687"/>
                    <a:pt x="6355" y="568"/>
                  </a:cubicBezTo>
                  <a:cubicBezTo>
                    <a:pt x="6244" y="524"/>
                    <a:pt x="6127" y="481"/>
                    <a:pt x="6004" y="440"/>
                  </a:cubicBezTo>
                  <a:cubicBezTo>
                    <a:pt x="5690" y="339"/>
                    <a:pt x="5343" y="265"/>
                    <a:pt x="4995" y="265"/>
                  </a:cubicBezTo>
                  <a:cubicBezTo>
                    <a:pt x="4950" y="265"/>
                    <a:pt x="4906" y="266"/>
                    <a:pt x="4861" y="269"/>
                  </a:cubicBezTo>
                  <a:lnTo>
                    <a:pt x="4850" y="269"/>
                  </a:lnTo>
                  <a:cubicBezTo>
                    <a:pt x="4800" y="270"/>
                    <a:pt x="4751" y="276"/>
                    <a:pt x="4701" y="282"/>
                  </a:cubicBezTo>
                  <a:cubicBezTo>
                    <a:pt x="4145" y="352"/>
                    <a:pt x="3612" y="646"/>
                    <a:pt x="3246" y="1355"/>
                  </a:cubicBezTo>
                  <a:cubicBezTo>
                    <a:pt x="3246" y="1355"/>
                    <a:pt x="2775" y="1124"/>
                    <a:pt x="2239" y="1124"/>
                  </a:cubicBezTo>
                  <a:cubicBezTo>
                    <a:pt x="1236" y="1124"/>
                    <a:pt x="0" y="1934"/>
                    <a:pt x="1186" y="6585"/>
                  </a:cubicBezTo>
                  <a:lnTo>
                    <a:pt x="1867" y="6356"/>
                  </a:lnTo>
                  <a:cubicBezTo>
                    <a:pt x="3428" y="6356"/>
                    <a:pt x="3730" y="4296"/>
                    <a:pt x="3730" y="4296"/>
                  </a:cubicBezTo>
                  <a:cubicBezTo>
                    <a:pt x="4555" y="5123"/>
                    <a:pt x="5912" y="5539"/>
                    <a:pt x="7248" y="5539"/>
                  </a:cubicBezTo>
                  <a:cubicBezTo>
                    <a:pt x="7962" y="5539"/>
                    <a:pt x="8669" y="5420"/>
                    <a:pt x="9286" y="5182"/>
                  </a:cubicBezTo>
                  <a:cubicBezTo>
                    <a:pt x="11058" y="4497"/>
                    <a:pt x="13394" y="1584"/>
                    <a:pt x="12791" y="792"/>
                  </a:cubicBezTo>
                  <a:cubicBezTo>
                    <a:pt x="12680" y="646"/>
                    <a:pt x="12543" y="587"/>
                    <a:pt x="12394" y="587"/>
                  </a:cubicBezTo>
                  <a:cubicBezTo>
                    <a:pt x="11751" y="587"/>
                    <a:pt x="10873" y="1689"/>
                    <a:pt x="10820" y="1755"/>
                  </a:cubicBezTo>
                  <a:lnTo>
                    <a:pt x="10820" y="1755"/>
                  </a:lnTo>
                  <a:cubicBezTo>
                    <a:pt x="10820" y="1754"/>
                    <a:pt x="10821" y="1752"/>
                    <a:pt x="10822" y="1750"/>
                  </a:cubicBezTo>
                  <a:lnTo>
                    <a:pt x="10824" y="1746"/>
                  </a:lnTo>
                  <a:cubicBezTo>
                    <a:pt x="10893" y="1597"/>
                    <a:pt x="11520" y="196"/>
                    <a:pt x="10719" y="19"/>
                  </a:cubicBezTo>
                  <a:cubicBezTo>
                    <a:pt x="10658" y="6"/>
                    <a:pt x="10597" y="1"/>
                    <a:pt x="10535" y="1"/>
                  </a:cubicBezTo>
                  <a:cubicBezTo>
                    <a:pt x="9461" y="1"/>
                    <a:pt x="8862" y="1452"/>
                    <a:pt x="8808" y="1588"/>
                  </a:cubicBezTo>
                  <a:lnTo>
                    <a:pt x="8806" y="1594"/>
                  </a:lnTo>
                  <a:cubicBezTo>
                    <a:pt x="8804" y="1596"/>
                    <a:pt x="8804" y="1597"/>
                    <a:pt x="8804" y="1597"/>
                  </a:cubicBezTo>
                  <a:lnTo>
                    <a:pt x="8804" y="1594"/>
                  </a:lnTo>
                  <a:cubicBezTo>
                    <a:pt x="8825" y="1519"/>
                    <a:pt x="9072" y="566"/>
                    <a:pt x="8771" y="172"/>
                  </a:cubicBezTo>
                  <a:cubicBezTo>
                    <a:pt x="8691" y="66"/>
                    <a:pt x="8572" y="1"/>
                    <a:pt x="84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5541;p69">
              <a:extLst>
                <a:ext uri="{FF2B5EF4-FFF2-40B4-BE49-F238E27FC236}">
                  <a16:creationId xmlns:a16="http://schemas.microsoft.com/office/drawing/2014/main" id="{487C1631-418F-9F74-839E-7847FB230813}"/>
                </a:ext>
              </a:extLst>
            </p:cNvPr>
            <p:cNvSpPr/>
            <p:nvPr/>
          </p:nvSpPr>
          <p:spPr>
            <a:xfrm>
              <a:off x="5419375" y="2545200"/>
              <a:ext cx="117525" cy="157600"/>
            </a:xfrm>
            <a:custGeom>
              <a:avLst/>
              <a:gdLst/>
              <a:ahLst/>
              <a:cxnLst/>
              <a:rect l="l" t="t" r="r" b="b"/>
              <a:pathLst>
                <a:path w="4701" h="6304" extrusionOk="0">
                  <a:moveTo>
                    <a:pt x="4701" y="1"/>
                  </a:moveTo>
                  <a:lnTo>
                    <a:pt x="4701" y="1"/>
                  </a:lnTo>
                  <a:cubicBezTo>
                    <a:pt x="4145" y="71"/>
                    <a:pt x="3610" y="365"/>
                    <a:pt x="3244" y="1074"/>
                  </a:cubicBezTo>
                  <a:cubicBezTo>
                    <a:pt x="3244" y="1074"/>
                    <a:pt x="2774" y="843"/>
                    <a:pt x="2238" y="843"/>
                  </a:cubicBezTo>
                  <a:cubicBezTo>
                    <a:pt x="1235" y="843"/>
                    <a:pt x="0" y="1653"/>
                    <a:pt x="1186" y="6304"/>
                  </a:cubicBezTo>
                  <a:lnTo>
                    <a:pt x="1867" y="6075"/>
                  </a:lnTo>
                  <a:cubicBezTo>
                    <a:pt x="3426" y="6075"/>
                    <a:pt x="3728" y="4015"/>
                    <a:pt x="3728" y="4015"/>
                  </a:cubicBezTo>
                  <a:cubicBezTo>
                    <a:pt x="2914" y="3202"/>
                    <a:pt x="3404" y="230"/>
                    <a:pt x="4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5542;p69">
              <a:extLst>
                <a:ext uri="{FF2B5EF4-FFF2-40B4-BE49-F238E27FC236}">
                  <a16:creationId xmlns:a16="http://schemas.microsoft.com/office/drawing/2014/main" id="{2BFCDAD0-EEFC-A606-0A80-A13F6E9F8679}"/>
                </a:ext>
              </a:extLst>
            </p:cNvPr>
            <p:cNvSpPr/>
            <p:nvPr/>
          </p:nvSpPr>
          <p:spPr>
            <a:xfrm>
              <a:off x="5555125" y="2752325"/>
              <a:ext cx="64425" cy="28750"/>
            </a:xfrm>
            <a:custGeom>
              <a:avLst/>
              <a:gdLst/>
              <a:ahLst/>
              <a:cxnLst/>
              <a:rect l="l" t="t" r="r" b="b"/>
              <a:pathLst>
                <a:path w="2577" h="1150" extrusionOk="0">
                  <a:moveTo>
                    <a:pt x="2279" y="1"/>
                  </a:moveTo>
                  <a:cubicBezTo>
                    <a:pt x="2181" y="1"/>
                    <a:pt x="2088" y="56"/>
                    <a:pt x="2044" y="150"/>
                  </a:cubicBezTo>
                  <a:cubicBezTo>
                    <a:pt x="1904" y="442"/>
                    <a:pt x="1610" y="626"/>
                    <a:pt x="1288" y="626"/>
                  </a:cubicBezTo>
                  <a:cubicBezTo>
                    <a:pt x="964" y="626"/>
                    <a:pt x="670" y="442"/>
                    <a:pt x="531" y="150"/>
                  </a:cubicBezTo>
                  <a:cubicBezTo>
                    <a:pt x="485" y="57"/>
                    <a:pt x="393" y="4"/>
                    <a:pt x="297" y="4"/>
                  </a:cubicBezTo>
                  <a:cubicBezTo>
                    <a:pt x="259" y="4"/>
                    <a:pt x="221" y="12"/>
                    <a:pt x="185" y="29"/>
                  </a:cubicBezTo>
                  <a:cubicBezTo>
                    <a:pt x="56" y="90"/>
                    <a:pt x="0" y="243"/>
                    <a:pt x="60" y="373"/>
                  </a:cubicBezTo>
                  <a:cubicBezTo>
                    <a:pt x="285" y="848"/>
                    <a:pt x="762" y="1149"/>
                    <a:pt x="1286" y="1149"/>
                  </a:cubicBezTo>
                  <a:cubicBezTo>
                    <a:pt x="1811" y="1149"/>
                    <a:pt x="2290" y="848"/>
                    <a:pt x="2515" y="373"/>
                  </a:cubicBezTo>
                  <a:cubicBezTo>
                    <a:pt x="2576" y="243"/>
                    <a:pt x="2520" y="88"/>
                    <a:pt x="2390" y="27"/>
                  </a:cubicBezTo>
                  <a:lnTo>
                    <a:pt x="2392" y="27"/>
                  </a:lnTo>
                  <a:cubicBezTo>
                    <a:pt x="2355" y="9"/>
                    <a:pt x="2317" y="1"/>
                    <a:pt x="22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5543;p69">
              <a:extLst>
                <a:ext uri="{FF2B5EF4-FFF2-40B4-BE49-F238E27FC236}">
                  <a16:creationId xmlns:a16="http://schemas.microsoft.com/office/drawing/2014/main" id="{7156A2A6-709A-4D10-1817-D2E8B526B043}"/>
                </a:ext>
              </a:extLst>
            </p:cNvPr>
            <p:cNvSpPr/>
            <p:nvPr/>
          </p:nvSpPr>
          <p:spPr>
            <a:xfrm>
              <a:off x="5519900" y="2697850"/>
              <a:ext cx="22025" cy="32825"/>
            </a:xfrm>
            <a:custGeom>
              <a:avLst/>
              <a:gdLst/>
              <a:ahLst/>
              <a:cxnLst/>
              <a:rect l="l" t="t" r="r" b="b"/>
              <a:pathLst>
                <a:path w="881" h="1313" extrusionOk="0">
                  <a:moveTo>
                    <a:pt x="440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8" y="1313"/>
                    <a:pt x="440" y="1313"/>
                  </a:cubicBezTo>
                  <a:cubicBezTo>
                    <a:pt x="684" y="1313"/>
                    <a:pt x="881" y="1019"/>
                    <a:pt x="881" y="656"/>
                  </a:cubicBezTo>
                  <a:cubicBezTo>
                    <a:pt x="881" y="295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5544;p69">
              <a:extLst>
                <a:ext uri="{FF2B5EF4-FFF2-40B4-BE49-F238E27FC236}">
                  <a16:creationId xmlns:a16="http://schemas.microsoft.com/office/drawing/2014/main" id="{54DADE30-2CCC-BCB3-E8EC-3D10263AFB94}"/>
                </a:ext>
              </a:extLst>
            </p:cNvPr>
            <p:cNvSpPr/>
            <p:nvPr/>
          </p:nvSpPr>
          <p:spPr>
            <a:xfrm>
              <a:off x="5632725" y="2697850"/>
              <a:ext cx="22025" cy="32825"/>
            </a:xfrm>
            <a:custGeom>
              <a:avLst/>
              <a:gdLst/>
              <a:ahLst/>
              <a:cxnLst/>
              <a:rect l="l" t="t" r="r" b="b"/>
              <a:pathLst>
                <a:path w="881" h="1313" extrusionOk="0">
                  <a:moveTo>
                    <a:pt x="440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8" y="1313"/>
                    <a:pt x="440" y="1313"/>
                  </a:cubicBezTo>
                  <a:cubicBezTo>
                    <a:pt x="684" y="1313"/>
                    <a:pt x="881" y="1019"/>
                    <a:pt x="881" y="656"/>
                  </a:cubicBezTo>
                  <a:cubicBezTo>
                    <a:pt x="881" y="295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5545;p69">
              <a:extLst>
                <a:ext uri="{FF2B5EF4-FFF2-40B4-BE49-F238E27FC236}">
                  <a16:creationId xmlns:a16="http://schemas.microsoft.com/office/drawing/2014/main" id="{DC47BDBB-8D59-8490-E4E7-B046C3B0AA06}"/>
                </a:ext>
              </a:extLst>
            </p:cNvPr>
            <p:cNvSpPr/>
            <p:nvPr/>
          </p:nvSpPr>
          <p:spPr>
            <a:xfrm>
              <a:off x="5424475" y="2531675"/>
              <a:ext cx="326875" cy="445175"/>
            </a:xfrm>
            <a:custGeom>
              <a:avLst/>
              <a:gdLst/>
              <a:ahLst/>
              <a:cxnLst/>
              <a:rect l="l" t="t" r="r" b="b"/>
              <a:pathLst>
                <a:path w="13075" h="17807" extrusionOk="0">
                  <a:moveTo>
                    <a:pt x="11636" y="6916"/>
                  </a:moveTo>
                  <a:lnTo>
                    <a:pt x="11636" y="6916"/>
                  </a:lnTo>
                  <a:cubicBezTo>
                    <a:pt x="11961" y="7022"/>
                    <a:pt x="12185" y="7325"/>
                    <a:pt x="12187" y="7667"/>
                  </a:cubicBezTo>
                  <a:cubicBezTo>
                    <a:pt x="12190" y="8012"/>
                    <a:pt x="11973" y="8319"/>
                    <a:pt x="11647" y="8429"/>
                  </a:cubicBezTo>
                  <a:cubicBezTo>
                    <a:pt x="11654" y="7926"/>
                    <a:pt x="11651" y="7420"/>
                    <a:pt x="11636" y="6916"/>
                  </a:cubicBezTo>
                  <a:close/>
                  <a:moveTo>
                    <a:pt x="1389" y="6916"/>
                  </a:moveTo>
                  <a:lnTo>
                    <a:pt x="1389" y="6916"/>
                  </a:lnTo>
                  <a:cubicBezTo>
                    <a:pt x="1374" y="7420"/>
                    <a:pt x="1370" y="7926"/>
                    <a:pt x="1378" y="8430"/>
                  </a:cubicBezTo>
                  <a:cubicBezTo>
                    <a:pt x="1056" y="8319"/>
                    <a:pt x="840" y="8015"/>
                    <a:pt x="840" y="7675"/>
                  </a:cubicBezTo>
                  <a:cubicBezTo>
                    <a:pt x="840" y="7329"/>
                    <a:pt x="1062" y="7024"/>
                    <a:pt x="1389" y="6916"/>
                  </a:cubicBezTo>
                  <a:close/>
                  <a:moveTo>
                    <a:pt x="10949" y="4496"/>
                  </a:moveTo>
                  <a:cubicBezTo>
                    <a:pt x="11128" y="6186"/>
                    <a:pt x="11174" y="7887"/>
                    <a:pt x="11089" y="9584"/>
                  </a:cubicBezTo>
                  <a:cubicBezTo>
                    <a:pt x="11027" y="10846"/>
                    <a:pt x="10015" y="11853"/>
                    <a:pt x="8751" y="11909"/>
                  </a:cubicBezTo>
                  <a:cubicBezTo>
                    <a:pt x="8009" y="11944"/>
                    <a:pt x="7261" y="11962"/>
                    <a:pt x="6512" y="11962"/>
                  </a:cubicBezTo>
                  <a:cubicBezTo>
                    <a:pt x="5764" y="11962"/>
                    <a:pt x="5015" y="11944"/>
                    <a:pt x="4272" y="11909"/>
                  </a:cubicBezTo>
                  <a:cubicBezTo>
                    <a:pt x="3010" y="11853"/>
                    <a:pt x="1998" y="10846"/>
                    <a:pt x="1936" y="9584"/>
                  </a:cubicBezTo>
                  <a:cubicBezTo>
                    <a:pt x="1890" y="8682"/>
                    <a:pt x="1882" y="7766"/>
                    <a:pt x="1912" y="6858"/>
                  </a:cubicBezTo>
                  <a:cubicBezTo>
                    <a:pt x="2539" y="6776"/>
                    <a:pt x="3051" y="6381"/>
                    <a:pt x="3406" y="5706"/>
                  </a:cubicBezTo>
                  <a:cubicBezTo>
                    <a:pt x="3518" y="5492"/>
                    <a:pt x="3607" y="5267"/>
                    <a:pt x="3676" y="5036"/>
                  </a:cubicBezTo>
                  <a:cubicBezTo>
                    <a:pt x="4298" y="5516"/>
                    <a:pt x="5133" y="5851"/>
                    <a:pt x="6073" y="5989"/>
                  </a:cubicBezTo>
                  <a:cubicBezTo>
                    <a:pt x="6398" y="6036"/>
                    <a:pt x="6724" y="6060"/>
                    <a:pt x="7047" y="6060"/>
                  </a:cubicBezTo>
                  <a:cubicBezTo>
                    <a:pt x="7799" y="6060"/>
                    <a:pt x="8530" y="5932"/>
                    <a:pt x="9174" y="5684"/>
                  </a:cubicBezTo>
                  <a:cubicBezTo>
                    <a:pt x="9717" y="5475"/>
                    <a:pt x="10346" y="5047"/>
                    <a:pt x="10949" y="4496"/>
                  </a:cubicBezTo>
                  <a:close/>
                  <a:moveTo>
                    <a:pt x="5349" y="12471"/>
                  </a:moveTo>
                  <a:lnTo>
                    <a:pt x="5349" y="12471"/>
                  </a:lnTo>
                  <a:cubicBezTo>
                    <a:pt x="5736" y="12480"/>
                    <a:pt x="6125" y="12484"/>
                    <a:pt x="6512" y="12484"/>
                  </a:cubicBezTo>
                  <a:cubicBezTo>
                    <a:pt x="6901" y="12484"/>
                    <a:pt x="7288" y="12480"/>
                    <a:pt x="7676" y="12471"/>
                  </a:cubicBezTo>
                  <a:lnTo>
                    <a:pt x="7676" y="12471"/>
                  </a:lnTo>
                  <a:cubicBezTo>
                    <a:pt x="7529" y="12834"/>
                    <a:pt x="7063" y="13098"/>
                    <a:pt x="6512" y="13098"/>
                  </a:cubicBezTo>
                  <a:cubicBezTo>
                    <a:pt x="5963" y="13098"/>
                    <a:pt x="5498" y="12834"/>
                    <a:pt x="5349" y="12471"/>
                  </a:cubicBezTo>
                  <a:close/>
                  <a:moveTo>
                    <a:pt x="4931" y="12794"/>
                  </a:moveTo>
                  <a:cubicBezTo>
                    <a:pt x="5113" y="13118"/>
                    <a:pt x="5442" y="13377"/>
                    <a:pt x="5850" y="13515"/>
                  </a:cubicBezTo>
                  <a:cubicBezTo>
                    <a:pt x="5535" y="13699"/>
                    <a:pt x="5197" y="13839"/>
                    <a:pt x="4843" y="13930"/>
                  </a:cubicBezTo>
                  <a:cubicBezTo>
                    <a:pt x="4763" y="13695"/>
                    <a:pt x="4681" y="13256"/>
                    <a:pt x="4931" y="12794"/>
                  </a:cubicBezTo>
                  <a:close/>
                  <a:moveTo>
                    <a:pt x="8094" y="12794"/>
                  </a:moveTo>
                  <a:cubicBezTo>
                    <a:pt x="8346" y="13258"/>
                    <a:pt x="8262" y="13695"/>
                    <a:pt x="8184" y="13930"/>
                  </a:cubicBezTo>
                  <a:cubicBezTo>
                    <a:pt x="7830" y="13839"/>
                    <a:pt x="7489" y="13697"/>
                    <a:pt x="7175" y="13515"/>
                  </a:cubicBezTo>
                  <a:cubicBezTo>
                    <a:pt x="7584" y="13377"/>
                    <a:pt x="7914" y="13118"/>
                    <a:pt x="8094" y="12794"/>
                  </a:cubicBezTo>
                  <a:close/>
                  <a:moveTo>
                    <a:pt x="9520" y="12301"/>
                  </a:moveTo>
                  <a:cubicBezTo>
                    <a:pt x="10486" y="12701"/>
                    <a:pt x="11117" y="13643"/>
                    <a:pt x="11120" y="14687"/>
                  </a:cubicBezTo>
                  <a:lnTo>
                    <a:pt x="11117" y="14687"/>
                  </a:lnTo>
                  <a:lnTo>
                    <a:pt x="11117" y="14905"/>
                  </a:lnTo>
                  <a:lnTo>
                    <a:pt x="9704" y="14905"/>
                  </a:lnTo>
                  <a:lnTo>
                    <a:pt x="9704" y="14641"/>
                  </a:lnTo>
                  <a:cubicBezTo>
                    <a:pt x="9708" y="14494"/>
                    <a:pt x="9591" y="14373"/>
                    <a:pt x="9444" y="14373"/>
                  </a:cubicBezTo>
                  <a:cubicBezTo>
                    <a:pt x="9295" y="14373"/>
                    <a:pt x="9177" y="14494"/>
                    <a:pt x="9181" y="14641"/>
                  </a:cubicBezTo>
                  <a:lnTo>
                    <a:pt x="9181" y="15709"/>
                  </a:lnTo>
                  <a:lnTo>
                    <a:pt x="7944" y="15709"/>
                  </a:lnTo>
                  <a:cubicBezTo>
                    <a:pt x="7506" y="15709"/>
                    <a:pt x="7086" y="15882"/>
                    <a:pt x="6775" y="16189"/>
                  </a:cubicBezTo>
                  <a:lnTo>
                    <a:pt x="6775" y="13883"/>
                  </a:lnTo>
                  <a:cubicBezTo>
                    <a:pt x="7236" y="14175"/>
                    <a:pt x="7748" y="14380"/>
                    <a:pt x="8284" y="14490"/>
                  </a:cubicBezTo>
                  <a:cubicBezTo>
                    <a:pt x="8301" y="14494"/>
                    <a:pt x="8319" y="14495"/>
                    <a:pt x="8336" y="14495"/>
                  </a:cubicBezTo>
                  <a:cubicBezTo>
                    <a:pt x="8431" y="14495"/>
                    <a:pt x="8517" y="14443"/>
                    <a:pt x="8563" y="14361"/>
                  </a:cubicBezTo>
                  <a:cubicBezTo>
                    <a:pt x="8768" y="14000"/>
                    <a:pt x="8963" y="13204"/>
                    <a:pt x="8494" y="12443"/>
                  </a:cubicBezTo>
                  <a:cubicBezTo>
                    <a:pt x="8589" y="12439"/>
                    <a:pt x="8684" y="12435"/>
                    <a:pt x="8779" y="12432"/>
                  </a:cubicBezTo>
                  <a:cubicBezTo>
                    <a:pt x="9030" y="12420"/>
                    <a:pt x="9280" y="12376"/>
                    <a:pt x="9520" y="12301"/>
                  </a:cubicBezTo>
                  <a:close/>
                  <a:moveTo>
                    <a:pt x="3321" y="15428"/>
                  </a:moveTo>
                  <a:lnTo>
                    <a:pt x="3321" y="15969"/>
                  </a:lnTo>
                  <a:cubicBezTo>
                    <a:pt x="3321" y="16115"/>
                    <a:pt x="3438" y="16230"/>
                    <a:pt x="3581" y="16230"/>
                  </a:cubicBezTo>
                  <a:lnTo>
                    <a:pt x="5081" y="16230"/>
                  </a:lnTo>
                  <a:cubicBezTo>
                    <a:pt x="5679" y="16232"/>
                    <a:pt x="6177" y="16688"/>
                    <a:pt x="6230" y="17285"/>
                  </a:cubicBezTo>
                  <a:lnTo>
                    <a:pt x="2470" y="17285"/>
                  </a:lnTo>
                  <a:cubicBezTo>
                    <a:pt x="2161" y="17283"/>
                    <a:pt x="1910" y="17034"/>
                    <a:pt x="1908" y="16723"/>
                  </a:cubicBezTo>
                  <a:lnTo>
                    <a:pt x="1908" y="16721"/>
                  </a:lnTo>
                  <a:lnTo>
                    <a:pt x="1908" y="15428"/>
                  </a:lnTo>
                  <a:close/>
                  <a:moveTo>
                    <a:pt x="11118" y="15428"/>
                  </a:moveTo>
                  <a:lnTo>
                    <a:pt x="11117" y="16721"/>
                  </a:lnTo>
                  <a:cubicBezTo>
                    <a:pt x="11117" y="17032"/>
                    <a:pt x="10865" y="17283"/>
                    <a:pt x="10555" y="17285"/>
                  </a:cubicBezTo>
                  <a:lnTo>
                    <a:pt x="6797" y="17285"/>
                  </a:lnTo>
                  <a:cubicBezTo>
                    <a:pt x="6849" y="16688"/>
                    <a:pt x="7348" y="16232"/>
                    <a:pt x="7945" y="16230"/>
                  </a:cubicBezTo>
                  <a:lnTo>
                    <a:pt x="9444" y="16230"/>
                  </a:lnTo>
                  <a:cubicBezTo>
                    <a:pt x="9589" y="16230"/>
                    <a:pt x="9706" y="16115"/>
                    <a:pt x="9706" y="15969"/>
                  </a:cubicBezTo>
                  <a:lnTo>
                    <a:pt x="9706" y="15428"/>
                  </a:lnTo>
                  <a:close/>
                  <a:moveTo>
                    <a:pt x="8197" y="0"/>
                  </a:moveTo>
                  <a:cubicBezTo>
                    <a:pt x="7711" y="0"/>
                    <a:pt x="7324" y="419"/>
                    <a:pt x="6933" y="921"/>
                  </a:cubicBezTo>
                  <a:cubicBezTo>
                    <a:pt x="6713" y="795"/>
                    <a:pt x="6485" y="683"/>
                    <a:pt x="6250" y="586"/>
                  </a:cubicBezTo>
                  <a:cubicBezTo>
                    <a:pt x="6127" y="538"/>
                    <a:pt x="6003" y="491"/>
                    <a:pt x="5880" y="452"/>
                  </a:cubicBezTo>
                  <a:cubicBezTo>
                    <a:pt x="5492" y="327"/>
                    <a:pt x="5125" y="264"/>
                    <a:pt x="4787" y="264"/>
                  </a:cubicBezTo>
                  <a:cubicBezTo>
                    <a:pt x="4739" y="264"/>
                    <a:pt x="4691" y="266"/>
                    <a:pt x="4644" y="268"/>
                  </a:cubicBezTo>
                  <a:lnTo>
                    <a:pt x="4629" y="268"/>
                  </a:lnTo>
                  <a:cubicBezTo>
                    <a:pt x="4575" y="270"/>
                    <a:pt x="4519" y="276"/>
                    <a:pt x="4465" y="283"/>
                  </a:cubicBezTo>
                  <a:cubicBezTo>
                    <a:pt x="3808" y="367"/>
                    <a:pt x="3293" y="704"/>
                    <a:pt x="2928" y="1288"/>
                  </a:cubicBezTo>
                  <a:cubicBezTo>
                    <a:pt x="2720" y="1214"/>
                    <a:pt x="2392" y="1123"/>
                    <a:pt x="2033" y="1123"/>
                  </a:cubicBezTo>
                  <a:cubicBezTo>
                    <a:pt x="1689" y="1123"/>
                    <a:pt x="1316" y="1206"/>
                    <a:pt x="993" y="1468"/>
                  </a:cubicBezTo>
                  <a:cubicBezTo>
                    <a:pt x="101" y="2192"/>
                    <a:pt x="1" y="3971"/>
                    <a:pt x="691" y="6757"/>
                  </a:cubicBezTo>
                  <a:cubicBezTo>
                    <a:pt x="353" y="7105"/>
                    <a:pt x="233" y="7612"/>
                    <a:pt x="379" y="8073"/>
                  </a:cubicBezTo>
                  <a:cubicBezTo>
                    <a:pt x="526" y="8537"/>
                    <a:pt x="915" y="8881"/>
                    <a:pt x="1391" y="8972"/>
                  </a:cubicBezTo>
                  <a:cubicBezTo>
                    <a:pt x="1398" y="9186"/>
                    <a:pt x="1406" y="9398"/>
                    <a:pt x="1417" y="9612"/>
                  </a:cubicBezTo>
                  <a:cubicBezTo>
                    <a:pt x="1465" y="10615"/>
                    <a:pt x="2020" y="11525"/>
                    <a:pt x="2889" y="12031"/>
                  </a:cubicBezTo>
                  <a:cubicBezTo>
                    <a:pt x="2353" y="12355"/>
                    <a:pt x="1925" y="12834"/>
                    <a:pt x="1665" y="13405"/>
                  </a:cubicBezTo>
                  <a:cubicBezTo>
                    <a:pt x="1605" y="13535"/>
                    <a:pt x="1663" y="13690"/>
                    <a:pt x="1793" y="13749"/>
                  </a:cubicBezTo>
                  <a:cubicBezTo>
                    <a:pt x="1828" y="13766"/>
                    <a:pt x="1866" y="13773"/>
                    <a:pt x="1902" y="13773"/>
                  </a:cubicBezTo>
                  <a:cubicBezTo>
                    <a:pt x="2001" y="13773"/>
                    <a:pt x="2096" y="13716"/>
                    <a:pt x="2139" y="13621"/>
                  </a:cubicBezTo>
                  <a:cubicBezTo>
                    <a:pt x="2413" y="13023"/>
                    <a:pt x="2902" y="12553"/>
                    <a:pt x="3509" y="12301"/>
                  </a:cubicBezTo>
                  <a:cubicBezTo>
                    <a:pt x="3749" y="12374"/>
                    <a:pt x="3998" y="12419"/>
                    <a:pt x="4249" y="12430"/>
                  </a:cubicBezTo>
                  <a:cubicBezTo>
                    <a:pt x="4344" y="12433"/>
                    <a:pt x="4439" y="12437"/>
                    <a:pt x="4534" y="12441"/>
                  </a:cubicBezTo>
                  <a:cubicBezTo>
                    <a:pt x="4065" y="13202"/>
                    <a:pt x="4259" y="14000"/>
                    <a:pt x="4465" y="14361"/>
                  </a:cubicBezTo>
                  <a:cubicBezTo>
                    <a:pt x="4513" y="14443"/>
                    <a:pt x="4600" y="14493"/>
                    <a:pt x="4693" y="14493"/>
                  </a:cubicBezTo>
                  <a:cubicBezTo>
                    <a:pt x="4710" y="14493"/>
                    <a:pt x="4727" y="14491"/>
                    <a:pt x="4744" y="14488"/>
                  </a:cubicBezTo>
                  <a:cubicBezTo>
                    <a:pt x="5280" y="14378"/>
                    <a:pt x="5792" y="14173"/>
                    <a:pt x="6254" y="13881"/>
                  </a:cubicBezTo>
                  <a:lnTo>
                    <a:pt x="6254" y="16189"/>
                  </a:lnTo>
                  <a:cubicBezTo>
                    <a:pt x="5941" y="15882"/>
                    <a:pt x="5521" y="15711"/>
                    <a:pt x="5083" y="15711"/>
                  </a:cubicBezTo>
                  <a:lnTo>
                    <a:pt x="3844" y="15711"/>
                  </a:lnTo>
                  <a:lnTo>
                    <a:pt x="3844" y="14642"/>
                  </a:lnTo>
                  <a:cubicBezTo>
                    <a:pt x="3849" y="14495"/>
                    <a:pt x="3730" y="14374"/>
                    <a:pt x="3583" y="14374"/>
                  </a:cubicBezTo>
                  <a:cubicBezTo>
                    <a:pt x="3436" y="14374"/>
                    <a:pt x="3319" y="14495"/>
                    <a:pt x="3323" y="14642"/>
                  </a:cubicBezTo>
                  <a:lnTo>
                    <a:pt x="3323" y="14907"/>
                  </a:lnTo>
                  <a:lnTo>
                    <a:pt x="1910" y="14907"/>
                  </a:lnTo>
                  <a:lnTo>
                    <a:pt x="1910" y="14687"/>
                  </a:lnTo>
                  <a:cubicBezTo>
                    <a:pt x="1910" y="14631"/>
                    <a:pt x="1912" y="14572"/>
                    <a:pt x="1916" y="14516"/>
                  </a:cubicBezTo>
                  <a:cubicBezTo>
                    <a:pt x="1925" y="14373"/>
                    <a:pt x="1815" y="14248"/>
                    <a:pt x="1672" y="14239"/>
                  </a:cubicBezTo>
                  <a:cubicBezTo>
                    <a:pt x="1666" y="14238"/>
                    <a:pt x="1660" y="14238"/>
                    <a:pt x="1655" y="14238"/>
                  </a:cubicBezTo>
                  <a:cubicBezTo>
                    <a:pt x="1519" y="14238"/>
                    <a:pt x="1404" y="14343"/>
                    <a:pt x="1395" y="14481"/>
                  </a:cubicBezTo>
                  <a:cubicBezTo>
                    <a:pt x="1391" y="14549"/>
                    <a:pt x="1387" y="14618"/>
                    <a:pt x="1387" y="14687"/>
                  </a:cubicBezTo>
                  <a:lnTo>
                    <a:pt x="1387" y="15162"/>
                  </a:lnTo>
                  <a:lnTo>
                    <a:pt x="1387" y="15167"/>
                  </a:lnTo>
                  <a:lnTo>
                    <a:pt x="1387" y="16721"/>
                  </a:lnTo>
                  <a:cubicBezTo>
                    <a:pt x="1389" y="17320"/>
                    <a:pt x="1875" y="17806"/>
                    <a:pt x="2474" y="17806"/>
                  </a:cubicBezTo>
                  <a:lnTo>
                    <a:pt x="10555" y="17806"/>
                  </a:lnTo>
                  <a:cubicBezTo>
                    <a:pt x="11150" y="17806"/>
                    <a:pt x="11634" y="17326"/>
                    <a:pt x="11640" y="16732"/>
                  </a:cubicBezTo>
                  <a:lnTo>
                    <a:pt x="11640" y="16721"/>
                  </a:lnTo>
                  <a:lnTo>
                    <a:pt x="11640" y="14687"/>
                  </a:lnTo>
                  <a:cubicBezTo>
                    <a:pt x="11638" y="13600"/>
                    <a:pt x="11068" y="12593"/>
                    <a:pt x="10138" y="12031"/>
                  </a:cubicBezTo>
                  <a:cubicBezTo>
                    <a:pt x="11007" y="11527"/>
                    <a:pt x="11561" y="10615"/>
                    <a:pt x="11610" y="9612"/>
                  </a:cubicBezTo>
                  <a:cubicBezTo>
                    <a:pt x="11621" y="9400"/>
                    <a:pt x="11630" y="9186"/>
                    <a:pt x="11636" y="8972"/>
                  </a:cubicBezTo>
                  <a:cubicBezTo>
                    <a:pt x="12263" y="8853"/>
                    <a:pt x="12715" y="8304"/>
                    <a:pt x="12710" y="7666"/>
                  </a:cubicBezTo>
                  <a:cubicBezTo>
                    <a:pt x="12704" y="7027"/>
                    <a:pt x="12244" y="6484"/>
                    <a:pt x="11617" y="6374"/>
                  </a:cubicBezTo>
                  <a:cubicBezTo>
                    <a:pt x="11580" y="5591"/>
                    <a:pt x="11515" y="4811"/>
                    <a:pt x="11424" y="4031"/>
                  </a:cubicBezTo>
                  <a:cubicBezTo>
                    <a:pt x="11561" y="3886"/>
                    <a:pt x="11695" y="3733"/>
                    <a:pt x="11824" y="3577"/>
                  </a:cubicBezTo>
                  <a:cubicBezTo>
                    <a:pt x="11917" y="3467"/>
                    <a:pt x="11904" y="3302"/>
                    <a:pt x="11792" y="3208"/>
                  </a:cubicBezTo>
                  <a:cubicBezTo>
                    <a:pt x="11743" y="3168"/>
                    <a:pt x="11684" y="3148"/>
                    <a:pt x="11626" y="3148"/>
                  </a:cubicBezTo>
                  <a:cubicBezTo>
                    <a:pt x="11550" y="3148"/>
                    <a:pt x="11475" y="3181"/>
                    <a:pt x="11424" y="3244"/>
                  </a:cubicBezTo>
                  <a:cubicBezTo>
                    <a:pt x="10659" y="4165"/>
                    <a:pt x="9725" y="4913"/>
                    <a:pt x="8988" y="5198"/>
                  </a:cubicBezTo>
                  <a:cubicBezTo>
                    <a:pt x="8410" y="5422"/>
                    <a:pt x="7731" y="5538"/>
                    <a:pt x="7040" y="5538"/>
                  </a:cubicBezTo>
                  <a:cubicBezTo>
                    <a:pt x="6744" y="5538"/>
                    <a:pt x="6445" y="5516"/>
                    <a:pt x="6151" y="5473"/>
                  </a:cubicBezTo>
                  <a:cubicBezTo>
                    <a:pt x="5137" y="5324"/>
                    <a:pt x="4270" y="4934"/>
                    <a:pt x="3710" y="4372"/>
                  </a:cubicBezTo>
                  <a:cubicBezTo>
                    <a:pt x="3657" y="4319"/>
                    <a:pt x="3591" y="4295"/>
                    <a:pt x="3527" y="4295"/>
                  </a:cubicBezTo>
                  <a:cubicBezTo>
                    <a:pt x="3405" y="4295"/>
                    <a:pt x="3288" y="4380"/>
                    <a:pt x="3267" y="4519"/>
                  </a:cubicBezTo>
                  <a:cubicBezTo>
                    <a:pt x="3207" y="4852"/>
                    <a:pt x="3097" y="5176"/>
                    <a:pt x="2943" y="5475"/>
                  </a:cubicBezTo>
                  <a:cubicBezTo>
                    <a:pt x="2632" y="6060"/>
                    <a:pt x="2202" y="6355"/>
                    <a:pt x="1663" y="6355"/>
                  </a:cubicBezTo>
                  <a:lnTo>
                    <a:pt x="1640" y="6355"/>
                  </a:lnTo>
                  <a:cubicBezTo>
                    <a:pt x="1473" y="6355"/>
                    <a:pt x="1307" y="6387"/>
                    <a:pt x="1153" y="6448"/>
                  </a:cubicBezTo>
                  <a:cubicBezTo>
                    <a:pt x="421" y="3391"/>
                    <a:pt x="835" y="2272"/>
                    <a:pt x="1320" y="1876"/>
                  </a:cubicBezTo>
                  <a:cubicBezTo>
                    <a:pt x="1533" y="1702"/>
                    <a:pt x="1790" y="1646"/>
                    <a:pt x="2036" y="1646"/>
                  </a:cubicBezTo>
                  <a:cubicBezTo>
                    <a:pt x="2499" y="1646"/>
                    <a:pt x="2920" y="1848"/>
                    <a:pt x="2926" y="1850"/>
                  </a:cubicBezTo>
                  <a:cubicBezTo>
                    <a:pt x="2963" y="1868"/>
                    <a:pt x="3003" y="1877"/>
                    <a:pt x="3042" y="1877"/>
                  </a:cubicBezTo>
                  <a:cubicBezTo>
                    <a:pt x="3137" y="1877"/>
                    <a:pt x="3228" y="1825"/>
                    <a:pt x="3274" y="1736"/>
                  </a:cubicBezTo>
                  <a:cubicBezTo>
                    <a:pt x="3563" y="1178"/>
                    <a:pt x="3972" y="871"/>
                    <a:pt x="4530" y="800"/>
                  </a:cubicBezTo>
                  <a:cubicBezTo>
                    <a:pt x="4571" y="797"/>
                    <a:pt x="4614" y="791"/>
                    <a:pt x="4657" y="789"/>
                  </a:cubicBezTo>
                  <a:lnTo>
                    <a:pt x="4674" y="789"/>
                  </a:lnTo>
                  <a:cubicBezTo>
                    <a:pt x="4711" y="787"/>
                    <a:pt x="4748" y="786"/>
                    <a:pt x="4787" y="786"/>
                  </a:cubicBezTo>
                  <a:cubicBezTo>
                    <a:pt x="5070" y="786"/>
                    <a:pt x="5383" y="841"/>
                    <a:pt x="5720" y="949"/>
                  </a:cubicBezTo>
                  <a:cubicBezTo>
                    <a:pt x="5831" y="985"/>
                    <a:pt x="5943" y="1026"/>
                    <a:pt x="6053" y="1070"/>
                  </a:cubicBezTo>
                  <a:cubicBezTo>
                    <a:pt x="6244" y="1150"/>
                    <a:pt x="6434" y="1240"/>
                    <a:pt x="6617" y="1342"/>
                  </a:cubicBezTo>
                  <a:cubicBezTo>
                    <a:pt x="6282" y="1781"/>
                    <a:pt x="5936" y="2204"/>
                    <a:pt x="5569" y="2339"/>
                  </a:cubicBezTo>
                  <a:cubicBezTo>
                    <a:pt x="5426" y="2382"/>
                    <a:pt x="5349" y="2539"/>
                    <a:pt x="5401" y="2678"/>
                  </a:cubicBezTo>
                  <a:cubicBezTo>
                    <a:pt x="5441" y="2783"/>
                    <a:pt x="5540" y="2848"/>
                    <a:pt x="5646" y="2848"/>
                  </a:cubicBezTo>
                  <a:cubicBezTo>
                    <a:pt x="5681" y="2848"/>
                    <a:pt x="5716" y="2842"/>
                    <a:pt x="5749" y="2827"/>
                  </a:cubicBezTo>
                  <a:cubicBezTo>
                    <a:pt x="6302" y="2624"/>
                    <a:pt x="6730" y="2055"/>
                    <a:pt x="7145" y="1504"/>
                  </a:cubicBezTo>
                  <a:cubicBezTo>
                    <a:pt x="7510" y="1020"/>
                    <a:pt x="7886" y="521"/>
                    <a:pt x="8195" y="521"/>
                  </a:cubicBezTo>
                  <a:cubicBezTo>
                    <a:pt x="8293" y="521"/>
                    <a:pt x="8333" y="555"/>
                    <a:pt x="8359" y="588"/>
                  </a:cubicBezTo>
                  <a:cubicBezTo>
                    <a:pt x="8519" y="798"/>
                    <a:pt x="8450" y="1413"/>
                    <a:pt x="8347" y="1785"/>
                  </a:cubicBezTo>
                  <a:cubicBezTo>
                    <a:pt x="8310" y="1919"/>
                    <a:pt x="8385" y="2060"/>
                    <a:pt x="8517" y="2103"/>
                  </a:cubicBezTo>
                  <a:cubicBezTo>
                    <a:pt x="8544" y="2112"/>
                    <a:pt x="8572" y="2117"/>
                    <a:pt x="8599" y="2117"/>
                  </a:cubicBezTo>
                  <a:cubicBezTo>
                    <a:pt x="8704" y="2117"/>
                    <a:pt x="8803" y="2052"/>
                    <a:pt x="8842" y="1950"/>
                  </a:cubicBezTo>
                  <a:cubicBezTo>
                    <a:pt x="8857" y="1909"/>
                    <a:pt x="9417" y="521"/>
                    <a:pt x="10331" y="521"/>
                  </a:cubicBezTo>
                  <a:cubicBezTo>
                    <a:pt x="10538" y="521"/>
                    <a:pt x="10584" y="596"/>
                    <a:pt x="10603" y="624"/>
                  </a:cubicBezTo>
                  <a:cubicBezTo>
                    <a:pt x="10743" y="843"/>
                    <a:pt x="10594" y="1437"/>
                    <a:pt x="10383" y="1895"/>
                  </a:cubicBezTo>
                  <a:cubicBezTo>
                    <a:pt x="10322" y="2008"/>
                    <a:pt x="10352" y="2148"/>
                    <a:pt x="10454" y="2226"/>
                  </a:cubicBezTo>
                  <a:cubicBezTo>
                    <a:pt x="10501" y="2261"/>
                    <a:pt x="10557" y="2279"/>
                    <a:pt x="10613" y="2279"/>
                  </a:cubicBezTo>
                  <a:cubicBezTo>
                    <a:pt x="10677" y="2279"/>
                    <a:pt x="10741" y="2256"/>
                    <a:pt x="10791" y="2209"/>
                  </a:cubicBezTo>
                  <a:lnTo>
                    <a:pt x="10796" y="2204"/>
                  </a:lnTo>
                  <a:lnTo>
                    <a:pt x="10800" y="2200"/>
                  </a:lnTo>
                  <a:cubicBezTo>
                    <a:pt x="10808" y="2192"/>
                    <a:pt x="10813" y="2187"/>
                    <a:pt x="10819" y="2177"/>
                  </a:cubicBezTo>
                  <a:cubicBezTo>
                    <a:pt x="11090" y="1830"/>
                    <a:pt x="11783" y="1107"/>
                    <a:pt x="12189" y="1107"/>
                  </a:cubicBezTo>
                  <a:cubicBezTo>
                    <a:pt x="12189" y="1107"/>
                    <a:pt x="12190" y="1107"/>
                    <a:pt x="12190" y="1107"/>
                  </a:cubicBezTo>
                  <a:cubicBezTo>
                    <a:pt x="12244" y="1107"/>
                    <a:pt x="12309" y="1120"/>
                    <a:pt x="12378" y="1210"/>
                  </a:cubicBezTo>
                  <a:cubicBezTo>
                    <a:pt x="12484" y="1349"/>
                    <a:pt x="12412" y="1781"/>
                    <a:pt x="12014" y="2431"/>
                  </a:cubicBezTo>
                  <a:cubicBezTo>
                    <a:pt x="11943" y="2553"/>
                    <a:pt x="11982" y="2710"/>
                    <a:pt x="12103" y="2784"/>
                  </a:cubicBezTo>
                  <a:cubicBezTo>
                    <a:pt x="12145" y="2810"/>
                    <a:pt x="12192" y="2822"/>
                    <a:pt x="12238" y="2822"/>
                  </a:cubicBezTo>
                  <a:cubicBezTo>
                    <a:pt x="12324" y="2822"/>
                    <a:pt x="12408" y="2780"/>
                    <a:pt x="12458" y="2704"/>
                  </a:cubicBezTo>
                  <a:cubicBezTo>
                    <a:pt x="12959" y="1889"/>
                    <a:pt x="13074" y="1262"/>
                    <a:pt x="12793" y="893"/>
                  </a:cubicBezTo>
                  <a:cubicBezTo>
                    <a:pt x="12641" y="694"/>
                    <a:pt x="12432" y="588"/>
                    <a:pt x="12192" y="586"/>
                  </a:cubicBezTo>
                  <a:cubicBezTo>
                    <a:pt x="12191" y="586"/>
                    <a:pt x="12189" y="586"/>
                    <a:pt x="12188" y="586"/>
                  </a:cubicBezTo>
                  <a:cubicBezTo>
                    <a:pt x="11847" y="586"/>
                    <a:pt x="11480" y="809"/>
                    <a:pt x="11167" y="1070"/>
                  </a:cubicBezTo>
                  <a:cubicBezTo>
                    <a:pt x="11195" y="808"/>
                    <a:pt x="11171" y="545"/>
                    <a:pt x="11042" y="344"/>
                  </a:cubicBezTo>
                  <a:cubicBezTo>
                    <a:pt x="10942" y="186"/>
                    <a:pt x="10737" y="0"/>
                    <a:pt x="10331" y="0"/>
                  </a:cubicBezTo>
                  <a:cubicBezTo>
                    <a:pt x="9739" y="0"/>
                    <a:pt x="9282" y="352"/>
                    <a:pt x="8956" y="745"/>
                  </a:cubicBezTo>
                  <a:cubicBezTo>
                    <a:pt x="8926" y="551"/>
                    <a:pt x="8865" y="393"/>
                    <a:pt x="8774" y="272"/>
                  </a:cubicBezTo>
                  <a:cubicBezTo>
                    <a:pt x="8636" y="93"/>
                    <a:pt x="8437" y="0"/>
                    <a:pt x="8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5970;p69">
            <a:extLst>
              <a:ext uri="{FF2B5EF4-FFF2-40B4-BE49-F238E27FC236}">
                <a16:creationId xmlns:a16="http://schemas.microsoft.com/office/drawing/2014/main" id="{A015B7A4-097D-E28A-6D85-0B4E4024C551}"/>
              </a:ext>
            </a:extLst>
          </p:cNvPr>
          <p:cNvGrpSpPr/>
          <p:nvPr/>
        </p:nvGrpSpPr>
        <p:grpSpPr>
          <a:xfrm>
            <a:off x="7203128" y="2589289"/>
            <a:ext cx="731884" cy="818525"/>
            <a:chOff x="2437300" y="960250"/>
            <a:chExt cx="398075" cy="445200"/>
          </a:xfrm>
        </p:grpSpPr>
        <p:sp>
          <p:nvSpPr>
            <p:cNvPr id="1182" name="Google Shape;5971;p69">
              <a:extLst>
                <a:ext uri="{FF2B5EF4-FFF2-40B4-BE49-F238E27FC236}">
                  <a16:creationId xmlns:a16="http://schemas.microsoft.com/office/drawing/2014/main" id="{AB0CBDA9-2A9F-D295-5847-E3995E9B203A}"/>
                </a:ext>
              </a:extLst>
            </p:cNvPr>
            <p:cNvSpPr/>
            <p:nvPr/>
          </p:nvSpPr>
          <p:spPr>
            <a:xfrm>
              <a:off x="2493025" y="966750"/>
              <a:ext cx="286675" cy="231575"/>
            </a:xfrm>
            <a:custGeom>
              <a:avLst/>
              <a:gdLst/>
              <a:ahLst/>
              <a:cxnLst/>
              <a:rect l="l" t="t" r="r" b="b"/>
              <a:pathLst>
                <a:path w="11467" h="9263" extrusionOk="0">
                  <a:moveTo>
                    <a:pt x="5732" y="1"/>
                  </a:moveTo>
                  <a:cubicBezTo>
                    <a:pt x="2567" y="1"/>
                    <a:pt x="1" y="2602"/>
                    <a:pt x="1" y="5812"/>
                  </a:cubicBezTo>
                  <a:cubicBezTo>
                    <a:pt x="1" y="9023"/>
                    <a:pt x="2567" y="9263"/>
                    <a:pt x="5732" y="9263"/>
                  </a:cubicBezTo>
                  <a:cubicBezTo>
                    <a:pt x="8900" y="9263"/>
                    <a:pt x="11466" y="9021"/>
                    <a:pt x="11466" y="5812"/>
                  </a:cubicBezTo>
                  <a:cubicBezTo>
                    <a:pt x="11466" y="2602"/>
                    <a:pt x="8900" y="1"/>
                    <a:pt x="5732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5972;p69">
              <a:extLst>
                <a:ext uri="{FF2B5EF4-FFF2-40B4-BE49-F238E27FC236}">
                  <a16:creationId xmlns:a16="http://schemas.microsoft.com/office/drawing/2014/main" id="{7CEC9986-88E1-34F6-A106-2C7067341233}"/>
                </a:ext>
              </a:extLst>
            </p:cNvPr>
            <p:cNvSpPr/>
            <p:nvPr/>
          </p:nvSpPr>
          <p:spPr>
            <a:xfrm>
              <a:off x="2493025" y="966750"/>
              <a:ext cx="143325" cy="231575"/>
            </a:xfrm>
            <a:custGeom>
              <a:avLst/>
              <a:gdLst/>
              <a:ahLst/>
              <a:cxnLst/>
              <a:rect l="l" t="t" r="r" b="b"/>
              <a:pathLst>
                <a:path w="5733" h="9263" extrusionOk="0">
                  <a:moveTo>
                    <a:pt x="5732" y="1"/>
                  </a:moveTo>
                  <a:cubicBezTo>
                    <a:pt x="2567" y="1"/>
                    <a:pt x="1" y="2602"/>
                    <a:pt x="1" y="5811"/>
                  </a:cubicBezTo>
                  <a:cubicBezTo>
                    <a:pt x="1" y="8995"/>
                    <a:pt x="2526" y="9259"/>
                    <a:pt x="5658" y="9263"/>
                  </a:cubicBezTo>
                  <a:cubicBezTo>
                    <a:pt x="4082" y="9255"/>
                    <a:pt x="2816" y="8971"/>
                    <a:pt x="2816" y="5812"/>
                  </a:cubicBezTo>
                  <a:cubicBezTo>
                    <a:pt x="2816" y="2602"/>
                    <a:pt x="4121" y="1"/>
                    <a:pt x="5732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5973;p69">
              <a:extLst>
                <a:ext uri="{FF2B5EF4-FFF2-40B4-BE49-F238E27FC236}">
                  <a16:creationId xmlns:a16="http://schemas.microsoft.com/office/drawing/2014/main" id="{6AAF0425-1243-A841-1A29-FC4FDBE012B6}"/>
                </a:ext>
              </a:extLst>
            </p:cNvPr>
            <p:cNvSpPr/>
            <p:nvPr/>
          </p:nvSpPr>
          <p:spPr>
            <a:xfrm>
              <a:off x="2532675" y="1016350"/>
              <a:ext cx="208075" cy="204575"/>
            </a:xfrm>
            <a:custGeom>
              <a:avLst/>
              <a:gdLst/>
              <a:ahLst/>
              <a:cxnLst/>
              <a:rect l="l" t="t" r="r" b="b"/>
              <a:pathLst>
                <a:path w="8323" h="8183" extrusionOk="0">
                  <a:moveTo>
                    <a:pt x="4114" y="0"/>
                  </a:moveTo>
                  <a:cubicBezTo>
                    <a:pt x="3907" y="0"/>
                    <a:pt x="3701" y="13"/>
                    <a:pt x="3495" y="38"/>
                  </a:cubicBezTo>
                  <a:cubicBezTo>
                    <a:pt x="3026" y="92"/>
                    <a:pt x="2565" y="209"/>
                    <a:pt x="2127" y="386"/>
                  </a:cubicBezTo>
                  <a:cubicBezTo>
                    <a:pt x="2097" y="399"/>
                    <a:pt x="2066" y="412"/>
                    <a:pt x="2036" y="425"/>
                  </a:cubicBezTo>
                  <a:cubicBezTo>
                    <a:pt x="1007" y="871"/>
                    <a:pt x="272" y="1634"/>
                    <a:pt x="84" y="2528"/>
                  </a:cubicBezTo>
                  <a:cubicBezTo>
                    <a:pt x="63" y="2799"/>
                    <a:pt x="48" y="3071"/>
                    <a:pt x="37" y="3343"/>
                  </a:cubicBezTo>
                  <a:cubicBezTo>
                    <a:pt x="0" y="4212"/>
                    <a:pt x="4" y="5083"/>
                    <a:pt x="48" y="5952"/>
                  </a:cubicBezTo>
                  <a:cubicBezTo>
                    <a:pt x="108" y="7137"/>
                    <a:pt x="1057" y="8083"/>
                    <a:pt x="2243" y="8139"/>
                  </a:cubicBezTo>
                  <a:cubicBezTo>
                    <a:pt x="2501" y="8150"/>
                    <a:pt x="2758" y="8159"/>
                    <a:pt x="3017" y="8166"/>
                  </a:cubicBezTo>
                  <a:lnTo>
                    <a:pt x="3019" y="8166"/>
                  </a:lnTo>
                  <a:cubicBezTo>
                    <a:pt x="3400" y="8177"/>
                    <a:pt x="3781" y="8182"/>
                    <a:pt x="4162" y="8182"/>
                  </a:cubicBezTo>
                  <a:cubicBezTo>
                    <a:pt x="4798" y="8182"/>
                    <a:pt x="5434" y="8168"/>
                    <a:pt x="6069" y="8139"/>
                  </a:cubicBezTo>
                  <a:cubicBezTo>
                    <a:pt x="7254" y="8083"/>
                    <a:pt x="8203" y="7137"/>
                    <a:pt x="8265" y="5952"/>
                  </a:cubicBezTo>
                  <a:lnTo>
                    <a:pt x="8263" y="5952"/>
                  </a:lnTo>
                  <a:cubicBezTo>
                    <a:pt x="8323" y="4811"/>
                    <a:pt x="8309" y="3670"/>
                    <a:pt x="8228" y="2531"/>
                  </a:cubicBezTo>
                  <a:cubicBezTo>
                    <a:pt x="8002" y="1445"/>
                    <a:pt x="6966" y="551"/>
                    <a:pt x="5578" y="181"/>
                  </a:cubicBezTo>
                  <a:cubicBezTo>
                    <a:pt x="5121" y="62"/>
                    <a:pt x="4650" y="0"/>
                    <a:pt x="4177" y="0"/>
                  </a:cubicBezTo>
                  <a:cubicBezTo>
                    <a:pt x="4170" y="0"/>
                    <a:pt x="4163" y="0"/>
                    <a:pt x="4156" y="0"/>
                  </a:cubicBezTo>
                  <a:cubicBezTo>
                    <a:pt x="4142" y="0"/>
                    <a:pt x="4128" y="0"/>
                    <a:pt x="4114" y="0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5974;p69">
              <a:extLst>
                <a:ext uri="{FF2B5EF4-FFF2-40B4-BE49-F238E27FC236}">
                  <a16:creationId xmlns:a16="http://schemas.microsoft.com/office/drawing/2014/main" id="{CF668CB8-3061-94EB-F532-30D74A6F4A4C}"/>
                </a:ext>
              </a:extLst>
            </p:cNvPr>
            <p:cNvSpPr/>
            <p:nvPr/>
          </p:nvSpPr>
          <p:spPr>
            <a:xfrm>
              <a:off x="2532375" y="1025975"/>
              <a:ext cx="75775" cy="194550"/>
            </a:xfrm>
            <a:custGeom>
              <a:avLst/>
              <a:gdLst/>
              <a:ahLst/>
              <a:cxnLst/>
              <a:rect l="l" t="t" r="r" b="b"/>
              <a:pathLst>
                <a:path w="3031" h="7782" extrusionOk="0">
                  <a:moveTo>
                    <a:pt x="2139" y="1"/>
                  </a:moveTo>
                  <a:cubicBezTo>
                    <a:pt x="2109" y="14"/>
                    <a:pt x="2078" y="27"/>
                    <a:pt x="2048" y="40"/>
                  </a:cubicBezTo>
                  <a:cubicBezTo>
                    <a:pt x="1019" y="486"/>
                    <a:pt x="284" y="1251"/>
                    <a:pt x="96" y="2143"/>
                  </a:cubicBezTo>
                  <a:cubicBezTo>
                    <a:pt x="14" y="3283"/>
                    <a:pt x="1" y="4426"/>
                    <a:pt x="60" y="5567"/>
                  </a:cubicBezTo>
                  <a:cubicBezTo>
                    <a:pt x="120" y="6752"/>
                    <a:pt x="1069" y="7698"/>
                    <a:pt x="2255" y="7754"/>
                  </a:cubicBezTo>
                  <a:cubicBezTo>
                    <a:pt x="2513" y="7765"/>
                    <a:pt x="2770" y="7774"/>
                    <a:pt x="3029" y="7781"/>
                  </a:cubicBezTo>
                  <a:lnTo>
                    <a:pt x="3031" y="7781"/>
                  </a:lnTo>
                  <a:cubicBezTo>
                    <a:pt x="2511" y="7580"/>
                    <a:pt x="2117" y="6698"/>
                    <a:pt x="2089" y="5615"/>
                  </a:cubicBezTo>
                  <a:cubicBezTo>
                    <a:pt x="2052" y="4208"/>
                    <a:pt x="2070" y="1720"/>
                    <a:pt x="2139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5975;p69">
              <a:extLst>
                <a:ext uri="{FF2B5EF4-FFF2-40B4-BE49-F238E27FC236}">
                  <a16:creationId xmlns:a16="http://schemas.microsoft.com/office/drawing/2014/main" id="{BA4A14BD-6BD9-0C05-FB1E-135C000354FD}"/>
                </a:ext>
              </a:extLst>
            </p:cNvPr>
            <p:cNvSpPr/>
            <p:nvPr/>
          </p:nvSpPr>
          <p:spPr>
            <a:xfrm>
              <a:off x="2533600" y="1016300"/>
              <a:ext cx="138525" cy="87450"/>
            </a:xfrm>
            <a:custGeom>
              <a:avLst/>
              <a:gdLst/>
              <a:ahLst/>
              <a:cxnLst/>
              <a:rect l="l" t="t" r="r" b="b"/>
              <a:pathLst>
                <a:path w="5541" h="3498" extrusionOk="0">
                  <a:moveTo>
                    <a:pt x="4119" y="1"/>
                  </a:moveTo>
                  <a:cubicBezTo>
                    <a:pt x="3897" y="1"/>
                    <a:pt x="3678" y="14"/>
                    <a:pt x="3458" y="40"/>
                  </a:cubicBezTo>
                  <a:cubicBezTo>
                    <a:pt x="2989" y="94"/>
                    <a:pt x="2528" y="209"/>
                    <a:pt x="2090" y="388"/>
                  </a:cubicBezTo>
                  <a:cubicBezTo>
                    <a:pt x="2060" y="401"/>
                    <a:pt x="2029" y="414"/>
                    <a:pt x="1999" y="427"/>
                  </a:cubicBezTo>
                  <a:cubicBezTo>
                    <a:pt x="970" y="873"/>
                    <a:pt x="235" y="1636"/>
                    <a:pt x="47" y="2530"/>
                  </a:cubicBezTo>
                  <a:cubicBezTo>
                    <a:pt x="26" y="2801"/>
                    <a:pt x="11" y="3073"/>
                    <a:pt x="0" y="3345"/>
                  </a:cubicBezTo>
                  <a:cubicBezTo>
                    <a:pt x="171" y="3452"/>
                    <a:pt x="343" y="3498"/>
                    <a:pt x="513" y="3498"/>
                  </a:cubicBezTo>
                  <a:cubicBezTo>
                    <a:pt x="853" y="3498"/>
                    <a:pt x="1185" y="3313"/>
                    <a:pt x="1478" y="3067"/>
                  </a:cubicBezTo>
                  <a:cubicBezTo>
                    <a:pt x="2055" y="2582"/>
                    <a:pt x="2475" y="1850"/>
                    <a:pt x="2496" y="1817"/>
                  </a:cubicBezTo>
                  <a:lnTo>
                    <a:pt x="2496" y="1817"/>
                  </a:lnTo>
                  <a:cubicBezTo>
                    <a:pt x="2360" y="2116"/>
                    <a:pt x="2330" y="2394"/>
                    <a:pt x="2569" y="2528"/>
                  </a:cubicBezTo>
                  <a:cubicBezTo>
                    <a:pt x="2635" y="2566"/>
                    <a:pt x="2713" y="2583"/>
                    <a:pt x="2799" y="2583"/>
                  </a:cubicBezTo>
                  <a:cubicBezTo>
                    <a:pt x="3546" y="2583"/>
                    <a:pt x="4928" y="1235"/>
                    <a:pt x="5541" y="185"/>
                  </a:cubicBezTo>
                  <a:lnTo>
                    <a:pt x="5541" y="183"/>
                  </a:lnTo>
                  <a:cubicBezTo>
                    <a:pt x="5077" y="62"/>
                    <a:pt x="4599" y="1"/>
                    <a:pt x="4119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5976;p69">
              <a:extLst>
                <a:ext uri="{FF2B5EF4-FFF2-40B4-BE49-F238E27FC236}">
                  <a16:creationId xmlns:a16="http://schemas.microsoft.com/office/drawing/2014/main" id="{2B1D0F58-DEC0-649B-3D9E-71A360147875}"/>
                </a:ext>
              </a:extLst>
            </p:cNvPr>
            <p:cNvSpPr/>
            <p:nvPr/>
          </p:nvSpPr>
          <p:spPr>
            <a:xfrm>
              <a:off x="2526900" y="1016350"/>
              <a:ext cx="109675" cy="87400"/>
            </a:xfrm>
            <a:custGeom>
              <a:avLst/>
              <a:gdLst/>
              <a:ahLst/>
              <a:cxnLst/>
              <a:rect l="l" t="t" r="r" b="b"/>
              <a:pathLst>
                <a:path w="4387" h="3496" extrusionOk="0">
                  <a:moveTo>
                    <a:pt x="4345" y="0"/>
                  </a:moveTo>
                  <a:cubicBezTo>
                    <a:pt x="4138" y="0"/>
                    <a:pt x="3932" y="13"/>
                    <a:pt x="3726" y="38"/>
                  </a:cubicBezTo>
                  <a:cubicBezTo>
                    <a:pt x="3257" y="92"/>
                    <a:pt x="2796" y="209"/>
                    <a:pt x="2358" y="386"/>
                  </a:cubicBezTo>
                  <a:cubicBezTo>
                    <a:pt x="2328" y="399"/>
                    <a:pt x="2297" y="412"/>
                    <a:pt x="2267" y="425"/>
                  </a:cubicBezTo>
                  <a:cubicBezTo>
                    <a:pt x="1238" y="871"/>
                    <a:pt x="503" y="1634"/>
                    <a:pt x="315" y="2528"/>
                  </a:cubicBezTo>
                  <a:cubicBezTo>
                    <a:pt x="294" y="2799"/>
                    <a:pt x="279" y="3071"/>
                    <a:pt x="268" y="3343"/>
                  </a:cubicBezTo>
                  <a:cubicBezTo>
                    <a:pt x="439" y="3450"/>
                    <a:pt x="611" y="3496"/>
                    <a:pt x="781" y="3496"/>
                  </a:cubicBezTo>
                  <a:cubicBezTo>
                    <a:pt x="1121" y="3496"/>
                    <a:pt x="1453" y="3311"/>
                    <a:pt x="1746" y="3065"/>
                  </a:cubicBezTo>
                  <a:cubicBezTo>
                    <a:pt x="0" y="3065"/>
                    <a:pt x="2956" y="499"/>
                    <a:pt x="4387" y="0"/>
                  </a:cubicBezTo>
                  <a:cubicBezTo>
                    <a:pt x="4373" y="0"/>
                    <a:pt x="4359" y="0"/>
                    <a:pt x="4345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5977;p69">
              <a:extLst>
                <a:ext uri="{FF2B5EF4-FFF2-40B4-BE49-F238E27FC236}">
                  <a16:creationId xmlns:a16="http://schemas.microsoft.com/office/drawing/2014/main" id="{513799CF-CC64-97CF-63BF-3050574651E8}"/>
                </a:ext>
              </a:extLst>
            </p:cNvPr>
            <p:cNvSpPr/>
            <p:nvPr/>
          </p:nvSpPr>
          <p:spPr>
            <a:xfrm>
              <a:off x="2554900" y="1151975"/>
              <a:ext cx="35050" cy="22250"/>
            </a:xfrm>
            <a:custGeom>
              <a:avLst/>
              <a:gdLst/>
              <a:ahLst/>
              <a:cxnLst/>
              <a:rect l="l" t="t" r="r" b="b"/>
              <a:pathLst>
                <a:path w="1402" h="890" extrusionOk="0">
                  <a:moveTo>
                    <a:pt x="700" y="0"/>
                  </a:moveTo>
                  <a:cubicBezTo>
                    <a:pt x="313" y="0"/>
                    <a:pt x="1" y="199"/>
                    <a:pt x="1" y="445"/>
                  </a:cubicBezTo>
                  <a:cubicBezTo>
                    <a:pt x="1" y="691"/>
                    <a:pt x="313" y="890"/>
                    <a:pt x="700" y="890"/>
                  </a:cubicBezTo>
                  <a:cubicBezTo>
                    <a:pt x="1089" y="890"/>
                    <a:pt x="1402" y="691"/>
                    <a:pt x="1402" y="445"/>
                  </a:cubicBezTo>
                  <a:cubicBezTo>
                    <a:pt x="1402" y="199"/>
                    <a:pt x="1089" y="0"/>
                    <a:pt x="700" y="0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5978;p69">
              <a:extLst>
                <a:ext uri="{FF2B5EF4-FFF2-40B4-BE49-F238E27FC236}">
                  <a16:creationId xmlns:a16="http://schemas.microsoft.com/office/drawing/2014/main" id="{B1AD1C93-6D86-1557-413C-4361A4213F87}"/>
                </a:ext>
              </a:extLst>
            </p:cNvPr>
            <p:cNvSpPr/>
            <p:nvPr/>
          </p:nvSpPr>
          <p:spPr>
            <a:xfrm>
              <a:off x="2683175" y="1151975"/>
              <a:ext cx="35100" cy="22250"/>
            </a:xfrm>
            <a:custGeom>
              <a:avLst/>
              <a:gdLst/>
              <a:ahLst/>
              <a:cxnLst/>
              <a:rect l="l" t="t" r="r" b="b"/>
              <a:pathLst>
                <a:path w="1404" h="890" extrusionOk="0">
                  <a:moveTo>
                    <a:pt x="702" y="0"/>
                  </a:moveTo>
                  <a:cubicBezTo>
                    <a:pt x="315" y="0"/>
                    <a:pt x="0" y="199"/>
                    <a:pt x="0" y="445"/>
                  </a:cubicBezTo>
                  <a:cubicBezTo>
                    <a:pt x="0" y="691"/>
                    <a:pt x="315" y="890"/>
                    <a:pt x="702" y="890"/>
                  </a:cubicBezTo>
                  <a:cubicBezTo>
                    <a:pt x="1089" y="890"/>
                    <a:pt x="1404" y="691"/>
                    <a:pt x="1404" y="445"/>
                  </a:cubicBezTo>
                  <a:cubicBezTo>
                    <a:pt x="1404" y="199"/>
                    <a:pt x="1089" y="0"/>
                    <a:pt x="702" y="0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5979;p69">
              <a:extLst>
                <a:ext uri="{FF2B5EF4-FFF2-40B4-BE49-F238E27FC236}">
                  <a16:creationId xmlns:a16="http://schemas.microsoft.com/office/drawing/2014/main" id="{1E589B9F-C8F8-D0EF-8402-55DE983CE925}"/>
                </a:ext>
              </a:extLst>
            </p:cNvPr>
            <p:cNvSpPr/>
            <p:nvPr/>
          </p:nvSpPr>
          <p:spPr>
            <a:xfrm>
              <a:off x="2533600" y="995550"/>
              <a:ext cx="205950" cy="84975"/>
            </a:xfrm>
            <a:custGeom>
              <a:avLst/>
              <a:gdLst/>
              <a:ahLst/>
              <a:cxnLst/>
              <a:rect l="l" t="t" r="r" b="b"/>
              <a:pathLst>
                <a:path w="8238" h="3399" extrusionOk="0">
                  <a:moveTo>
                    <a:pt x="4119" y="1"/>
                  </a:moveTo>
                  <a:cubicBezTo>
                    <a:pt x="3897" y="1"/>
                    <a:pt x="3678" y="14"/>
                    <a:pt x="3458" y="40"/>
                  </a:cubicBezTo>
                  <a:cubicBezTo>
                    <a:pt x="3091" y="81"/>
                    <a:pt x="2732" y="161"/>
                    <a:pt x="2382" y="278"/>
                  </a:cubicBezTo>
                  <a:cubicBezTo>
                    <a:pt x="2250" y="322"/>
                    <a:pt x="2122" y="371"/>
                    <a:pt x="1999" y="425"/>
                  </a:cubicBezTo>
                  <a:cubicBezTo>
                    <a:pt x="801" y="946"/>
                    <a:pt x="0" y="1895"/>
                    <a:pt x="0" y="2980"/>
                  </a:cubicBezTo>
                  <a:cubicBezTo>
                    <a:pt x="0" y="3120"/>
                    <a:pt x="13" y="3259"/>
                    <a:pt x="39" y="3397"/>
                  </a:cubicBezTo>
                  <a:cubicBezTo>
                    <a:pt x="214" y="2487"/>
                    <a:pt x="957" y="1709"/>
                    <a:pt x="1999" y="1257"/>
                  </a:cubicBezTo>
                  <a:cubicBezTo>
                    <a:pt x="2055" y="1232"/>
                    <a:pt x="2113" y="1210"/>
                    <a:pt x="2170" y="1186"/>
                  </a:cubicBezTo>
                  <a:cubicBezTo>
                    <a:pt x="2583" y="1026"/>
                    <a:pt x="3017" y="920"/>
                    <a:pt x="3458" y="871"/>
                  </a:cubicBezTo>
                  <a:cubicBezTo>
                    <a:pt x="3678" y="845"/>
                    <a:pt x="3897" y="832"/>
                    <a:pt x="4119" y="832"/>
                  </a:cubicBezTo>
                  <a:cubicBezTo>
                    <a:pt x="6199" y="832"/>
                    <a:pt x="7919" y="1949"/>
                    <a:pt x="8198" y="3399"/>
                  </a:cubicBezTo>
                  <a:cubicBezTo>
                    <a:pt x="8224" y="3261"/>
                    <a:pt x="8237" y="3121"/>
                    <a:pt x="8237" y="2982"/>
                  </a:cubicBezTo>
                  <a:lnTo>
                    <a:pt x="8237" y="2980"/>
                  </a:lnTo>
                  <a:cubicBezTo>
                    <a:pt x="8237" y="1335"/>
                    <a:pt x="6393" y="1"/>
                    <a:pt x="4119" y="1"/>
                  </a:cubicBezTo>
                  <a:close/>
                </a:path>
              </a:pathLst>
            </a:custGeom>
            <a:solidFill>
              <a:srgbClr val="DA4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5980;p69">
              <a:extLst>
                <a:ext uri="{FF2B5EF4-FFF2-40B4-BE49-F238E27FC236}">
                  <a16:creationId xmlns:a16="http://schemas.microsoft.com/office/drawing/2014/main" id="{A7F4E4F7-3EBA-F432-B81B-4FDC8F491BB8}"/>
                </a:ext>
              </a:extLst>
            </p:cNvPr>
            <p:cNvSpPr/>
            <p:nvPr/>
          </p:nvSpPr>
          <p:spPr>
            <a:xfrm>
              <a:off x="2533600" y="1002475"/>
              <a:ext cx="59575" cy="78000"/>
            </a:xfrm>
            <a:custGeom>
              <a:avLst/>
              <a:gdLst/>
              <a:ahLst/>
              <a:cxnLst/>
              <a:rect l="l" t="t" r="r" b="b"/>
              <a:pathLst>
                <a:path w="2383" h="3120" extrusionOk="0">
                  <a:moveTo>
                    <a:pt x="2382" y="1"/>
                  </a:moveTo>
                  <a:cubicBezTo>
                    <a:pt x="2250" y="45"/>
                    <a:pt x="2122" y="94"/>
                    <a:pt x="1999" y="148"/>
                  </a:cubicBezTo>
                  <a:cubicBezTo>
                    <a:pt x="801" y="669"/>
                    <a:pt x="0" y="1618"/>
                    <a:pt x="0" y="2705"/>
                  </a:cubicBezTo>
                  <a:cubicBezTo>
                    <a:pt x="0" y="2843"/>
                    <a:pt x="13" y="2982"/>
                    <a:pt x="39" y="3120"/>
                  </a:cubicBezTo>
                  <a:cubicBezTo>
                    <a:pt x="214" y="2210"/>
                    <a:pt x="957" y="1432"/>
                    <a:pt x="1999" y="980"/>
                  </a:cubicBezTo>
                  <a:cubicBezTo>
                    <a:pt x="2055" y="955"/>
                    <a:pt x="2113" y="933"/>
                    <a:pt x="2170" y="909"/>
                  </a:cubicBezTo>
                  <a:lnTo>
                    <a:pt x="2382" y="3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5981;p69">
              <a:extLst>
                <a:ext uri="{FF2B5EF4-FFF2-40B4-BE49-F238E27FC236}">
                  <a16:creationId xmlns:a16="http://schemas.microsoft.com/office/drawing/2014/main" id="{E3334B92-7ED2-AEB0-B4F8-68119FA21D45}"/>
                </a:ext>
              </a:extLst>
            </p:cNvPr>
            <p:cNvSpPr/>
            <p:nvPr/>
          </p:nvSpPr>
          <p:spPr>
            <a:xfrm>
              <a:off x="2636925" y="1184125"/>
              <a:ext cx="163250" cy="214825"/>
            </a:xfrm>
            <a:custGeom>
              <a:avLst/>
              <a:gdLst/>
              <a:ahLst/>
              <a:cxnLst/>
              <a:rect l="l" t="t" r="r" b="b"/>
              <a:pathLst>
                <a:path w="6530" h="8593" extrusionOk="0">
                  <a:moveTo>
                    <a:pt x="5731" y="0"/>
                  </a:moveTo>
                  <a:cubicBezTo>
                    <a:pt x="5675" y="0"/>
                    <a:pt x="5617" y="6"/>
                    <a:pt x="5559" y="19"/>
                  </a:cubicBezTo>
                  <a:lnTo>
                    <a:pt x="676" y="1076"/>
                  </a:lnTo>
                  <a:lnTo>
                    <a:pt x="1" y="1076"/>
                  </a:lnTo>
                  <a:lnTo>
                    <a:pt x="1" y="8592"/>
                  </a:lnTo>
                  <a:lnTo>
                    <a:pt x="676" y="8592"/>
                  </a:lnTo>
                  <a:lnTo>
                    <a:pt x="5898" y="7461"/>
                  </a:lnTo>
                  <a:cubicBezTo>
                    <a:pt x="6267" y="7381"/>
                    <a:pt x="6529" y="7055"/>
                    <a:pt x="6529" y="6679"/>
                  </a:cubicBezTo>
                  <a:lnTo>
                    <a:pt x="6529" y="798"/>
                  </a:lnTo>
                  <a:cubicBezTo>
                    <a:pt x="6527" y="348"/>
                    <a:pt x="6161" y="0"/>
                    <a:pt x="5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5982;p69">
              <a:extLst>
                <a:ext uri="{FF2B5EF4-FFF2-40B4-BE49-F238E27FC236}">
                  <a16:creationId xmlns:a16="http://schemas.microsoft.com/office/drawing/2014/main" id="{FB242129-854C-BA81-058F-FAC6762B9127}"/>
                </a:ext>
              </a:extLst>
            </p:cNvPr>
            <p:cNvSpPr/>
            <p:nvPr/>
          </p:nvSpPr>
          <p:spPr>
            <a:xfrm>
              <a:off x="2472550" y="1184125"/>
              <a:ext cx="164450" cy="214825"/>
            </a:xfrm>
            <a:custGeom>
              <a:avLst/>
              <a:gdLst/>
              <a:ahLst/>
              <a:cxnLst/>
              <a:rect l="l" t="t" r="r" b="b"/>
              <a:pathLst>
                <a:path w="6578" h="8593" extrusionOk="0">
                  <a:moveTo>
                    <a:pt x="797" y="0"/>
                  </a:moveTo>
                  <a:cubicBezTo>
                    <a:pt x="369" y="0"/>
                    <a:pt x="1" y="348"/>
                    <a:pt x="1" y="798"/>
                  </a:cubicBezTo>
                  <a:lnTo>
                    <a:pt x="1" y="6679"/>
                  </a:lnTo>
                  <a:cubicBezTo>
                    <a:pt x="1" y="7055"/>
                    <a:pt x="263" y="7381"/>
                    <a:pt x="630" y="7461"/>
                  </a:cubicBezTo>
                  <a:lnTo>
                    <a:pt x="5854" y="8592"/>
                  </a:lnTo>
                  <a:lnTo>
                    <a:pt x="6577" y="8592"/>
                  </a:lnTo>
                  <a:lnTo>
                    <a:pt x="6577" y="1076"/>
                  </a:lnTo>
                  <a:lnTo>
                    <a:pt x="5854" y="1076"/>
                  </a:lnTo>
                  <a:lnTo>
                    <a:pt x="968" y="19"/>
                  </a:lnTo>
                  <a:cubicBezTo>
                    <a:pt x="911" y="6"/>
                    <a:pt x="853" y="0"/>
                    <a:pt x="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5983;p69">
              <a:extLst>
                <a:ext uri="{FF2B5EF4-FFF2-40B4-BE49-F238E27FC236}">
                  <a16:creationId xmlns:a16="http://schemas.microsoft.com/office/drawing/2014/main" id="{36BFC8A5-0A28-A6BC-D7D0-7F834635E349}"/>
                </a:ext>
              </a:extLst>
            </p:cNvPr>
            <p:cNvSpPr/>
            <p:nvPr/>
          </p:nvSpPr>
          <p:spPr>
            <a:xfrm>
              <a:off x="2618875" y="1211000"/>
              <a:ext cx="34975" cy="187950"/>
            </a:xfrm>
            <a:custGeom>
              <a:avLst/>
              <a:gdLst/>
              <a:ahLst/>
              <a:cxnLst/>
              <a:rect l="l" t="t" r="r" b="b"/>
              <a:pathLst>
                <a:path w="1399" h="7518" extrusionOk="0">
                  <a:moveTo>
                    <a:pt x="1" y="1"/>
                  </a:moveTo>
                  <a:lnTo>
                    <a:pt x="1" y="7517"/>
                  </a:lnTo>
                  <a:lnTo>
                    <a:pt x="1398" y="7517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5984;p69">
              <a:extLst>
                <a:ext uri="{FF2B5EF4-FFF2-40B4-BE49-F238E27FC236}">
                  <a16:creationId xmlns:a16="http://schemas.microsoft.com/office/drawing/2014/main" id="{424EF633-12DF-7A39-22A4-FC69D2081362}"/>
                </a:ext>
              </a:extLst>
            </p:cNvPr>
            <p:cNvSpPr/>
            <p:nvPr/>
          </p:nvSpPr>
          <p:spPr>
            <a:xfrm>
              <a:off x="2785425" y="1222125"/>
              <a:ext cx="43450" cy="53025"/>
            </a:xfrm>
            <a:custGeom>
              <a:avLst/>
              <a:gdLst/>
              <a:ahLst/>
              <a:cxnLst/>
              <a:rect l="l" t="t" r="r" b="b"/>
              <a:pathLst>
                <a:path w="1738" h="2121" extrusionOk="0">
                  <a:moveTo>
                    <a:pt x="732" y="1"/>
                  </a:moveTo>
                  <a:cubicBezTo>
                    <a:pt x="328" y="1"/>
                    <a:pt x="1" y="328"/>
                    <a:pt x="1" y="732"/>
                  </a:cubicBezTo>
                  <a:lnTo>
                    <a:pt x="1" y="1389"/>
                  </a:lnTo>
                  <a:cubicBezTo>
                    <a:pt x="1" y="1793"/>
                    <a:pt x="328" y="2120"/>
                    <a:pt x="734" y="2120"/>
                  </a:cubicBezTo>
                  <a:lnTo>
                    <a:pt x="1008" y="2120"/>
                  </a:lnTo>
                  <a:cubicBezTo>
                    <a:pt x="1410" y="2120"/>
                    <a:pt x="1737" y="1793"/>
                    <a:pt x="1737" y="1389"/>
                  </a:cubicBezTo>
                  <a:lnTo>
                    <a:pt x="1737" y="732"/>
                  </a:lnTo>
                  <a:cubicBezTo>
                    <a:pt x="1737" y="328"/>
                    <a:pt x="1410" y="1"/>
                    <a:pt x="1008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5985;p69">
              <a:extLst>
                <a:ext uri="{FF2B5EF4-FFF2-40B4-BE49-F238E27FC236}">
                  <a16:creationId xmlns:a16="http://schemas.microsoft.com/office/drawing/2014/main" id="{1BFDF139-E645-8BD0-F0C0-2810BD19EC8A}"/>
                </a:ext>
              </a:extLst>
            </p:cNvPr>
            <p:cNvSpPr/>
            <p:nvPr/>
          </p:nvSpPr>
          <p:spPr>
            <a:xfrm>
              <a:off x="2785425" y="1222125"/>
              <a:ext cx="28700" cy="53025"/>
            </a:xfrm>
            <a:custGeom>
              <a:avLst/>
              <a:gdLst/>
              <a:ahLst/>
              <a:cxnLst/>
              <a:rect l="l" t="t" r="r" b="b"/>
              <a:pathLst>
                <a:path w="1148" h="2121" extrusionOk="0">
                  <a:moveTo>
                    <a:pt x="732" y="1"/>
                  </a:moveTo>
                  <a:cubicBezTo>
                    <a:pt x="328" y="1"/>
                    <a:pt x="1" y="328"/>
                    <a:pt x="1" y="732"/>
                  </a:cubicBezTo>
                  <a:lnTo>
                    <a:pt x="1" y="1389"/>
                  </a:lnTo>
                  <a:cubicBezTo>
                    <a:pt x="1" y="1793"/>
                    <a:pt x="328" y="2120"/>
                    <a:pt x="732" y="2120"/>
                  </a:cubicBezTo>
                  <a:lnTo>
                    <a:pt x="1008" y="2120"/>
                  </a:lnTo>
                  <a:cubicBezTo>
                    <a:pt x="1054" y="2120"/>
                    <a:pt x="1101" y="2117"/>
                    <a:pt x="1147" y="2107"/>
                  </a:cubicBezTo>
                  <a:cubicBezTo>
                    <a:pt x="803" y="2038"/>
                    <a:pt x="556" y="1739"/>
                    <a:pt x="556" y="1389"/>
                  </a:cubicBezTo>
                  <a:lnTo>
                    <a:pt x="556" y="732"/>
                  </a:lnTo>
                  <a:cubicBezTo>
                    <a:pt x="556" y="382"/>
                    <a:pt x="803" y="82"/>
                    <a:pt x="1147" y="15"/>
                  </a:cubicBezTo>
                  <a:cubicBezTo>
                    <a:pt x="1101" y="6"/>
                    <a:pt x="1054" y="1"/>
                    <a:pt x="1008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5986;p69">
              <a:extLst>
                <a:ext uri="{FF2B5EF4-FFF2-40B4-BE49-F238E27FC236}">
                  <a16:creationId xmlns:a16="http://schemas.microsoft.com/office/drawing/2014/main" id="{1278A06B-C3B6-94B1-F5D7-546182FDAF1C}"/>
                </a:ext>
              </a:extLst>
            </p:cNvPr>
            <p:cNvSpPr/>
            <p:nvPr/>
          </p:nvSpPr>
          <p:spPr>
            <a:xfrm>
              <a:off x="2608075" y="1160825"/>
              <a:ext cx="56975" cy="26375"/>
            </a:xfrm>
            <a:custGeom>
              <a:avLst/>
              <a:gdLst/>
              <a:ahLst/>
              <a:cxnLst/>
              <a:rect l="l" t="t" r="r" b="b"/>
              <a:pathLst>
                <a:path w="2279" h="1055" extrusionOk="0">
                  <a:moveTo>
                    <a:pt x="298" y="1"/>
                  </a:moveTo>
                  <a:cubicBezTo>
                    <a:pt x="260" y="1"/>
                    <a:pt x="221" y="9"/>
                    <a:pt x="185" y="26"/>
                  </a:cubicBezTo>
                  <a:cubicBezTo>
                    <a:pt x="55" y="87"/>
                    <a:pt x="1" y="244"/>
                    <a:pt x="62" y="374"/>
                  </a:cubicBezTo>
                  <a:cubicBezTo>
                    <a:pt x="259" y="789"/>
                    <a:pt x="678" y="1055"/>
                    <a:pt x="1140" y="1055"/>
                  </a:cubicBezTo>
                  <a:cubicBezTo>
                    <a:pt x="1601" y="1055"/>
                    <a:pt x="2020" y="789"/>
                    <a:pt x="2217" y="374"/>
                  </a:cubicBezTo>
                  <a:cubicBezTo>
                    <a:pt x="2279" y="244"/>
                    <a:pt x="2225" y="87"/>
                    <a:pt x="2094" y="26"/>
                  </a:cubicBezTo>
                  <a:cubicBezTo>
                    <a:pt x="2058" y="9"/>
                    <a:pt x="2020" y="1"/>
                    <a:pt x="1982" y="1"/>
                  </a:cubicBezTo>
                  <a:cubicBezTo>
                    <a:pt x="1884" y="1"/>
                    <a:pt x="1791" y="55"/>
                    <a:pt x="1746" y="149"/>
                  </a:cubicBezTo>
                  <a:cubicBezTo>
                    <a:pt x="1625" y="405"/>
                    <a:pt x="1383" y="532"/>
                    <a:pt x="1140" y="532"/>
                  </a:cubicBezTo>
                  <a:cubicBezTo>
                    <a:pt x="897" y="532"/>
                    <a:pt x="654" y="405"/>
                    <a:pt x="533" y="149"/>
                  </a:cubicBezTo>
                  <a:cubicBezTo>
                    <a:pt x="489" y="55"/>
                    <a:pt x="395" y="1"/>
                    <a:pt x="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5987;p69">
              <a:extLst>
                <a:ext uri="{FF2B5EF4-FFF2-40B4-BE49-F238E27FC236}">
                  <a16:creationId xmlns:a16="http://schemas.microsoft.com/office/drawing/2014/main" id="{CD416409-1DCA-25D2-C03D-3C9D2F864E6C}"/>
                </a:ext>
              </a:extLst>
            </p:cNvPr>
            <p:cNvSpPr/>
            <p:nvPr/>
          </p:nvSpPr>
          <p:spPr>
            <a:xfrm>
              <a:off x="2667225" y="1115550"/>
              <a:ext cx="40575" cy="37150"/>
            </a:xfrm>
            <a:custGeom>
              <a:avLst/>
              <a:gdLst/>
              <a:ahLst/>
              <a:cxnLst/>
              <a:rect l="l" t="t" r="r" b="b"/>
              <a:pathLst>
                <a:path w="1623" h="1486" extrusionOk="0">
                  <a:moveTo>
                    <a:pt x="691" y="0"/>
                  </a:moveTo>
                  <a:cubicBezTo>
                    <a:pt x="484" y="0"/>
                    <a:pt x="316" y="249"/>
                    <a:pt x="316" y="558"/>
                  </a:cubicBezTo>
                  <a:cubicBezTo>
                    <a:pt x="315" y="683"/>
                    <a:pt x="344" y="808"/>
                    <a:pt x="406" y="919"/>
                  </a:cubicBezTo>
                  <a:cubicBezTo>
                    <a:pt x="344" y="940"/>
                    <a:pt x="287" y="966"/>
                    <a:pt x="231" y="998"/>
                  </a:cubicBezTo>
                  <a:cubicBezTo>
                    <a:pt x="0" y="1132"/>
                    <a:pt x="95" y="1483"/>
                    <a:pt x="361" y="1485"/>
                  </a:cubicBezTo>
                  <a:cubicBezTo>
                    <a:pt x="408" y="1483"/>
                    <a:pt x="452" y="1472"/>
                    <a:pt x="491" y="1448"/>
                  </a:cubicBezTo>
                  <a:cubicBezTo>
                    <a:pt x="502" y="1442"/>
                    <a:pt x="699" y="1335"/>
                    <a:pt x="1019" y="1335"/>
                  </a:cubicBezTo>
                  <a:cubicBezTo>
                    <a:pt x="1106" y="1335"/>
                    <a:pt x="1201" y="1342"/>
                    <a:pt x="1305" y="1362"/>
                  </a:cubicBezTo>
                  <a:cubicBezTo>
                    <a:pt x="1317" y="1364"/>
                    <a:pt x="1329" y="1365"/>
                    <a:pt x="1340" y="1365"/>
                  </a:cubicBezTo>
                  <a:cubicBezTo>
                    <a:pt x="1464" y="1365"/>
                    <a:pt x="1573" y="1278"/>
                    <a:pt x="1597" y="1154"/>
                  </a:cubicBezTo>
                  <a:cubicBezTo>
                    <a:pt x="1623" y="1018"/>
                    <a:pt x="1537" y="886"/>
                    <a:pt x="1403" y="850"/>
                  </a:cubicBezTo>
                  <a:cubicBezTo>
                    <a:pt x="1279" y="826"/>
                    <a:pt x="1150" y="813"/>
                    <a:pt x="1024" y="813"/>
                  </a:cubicBezTo>
                  <a:cubicBezTo>
                    <a:pt x="1052" y="731"/>
                    <a:pt x="1066" y="644"/>
                    <a:pt x="1066" y="558"/>
                  </a:cubicBezTo>
                  <a:cubicBezTo>
                    <a:pt x="1066" y="249"/>
                    <a:pt x="897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5988;p69">
              <a:extLst>
                <a:ext uri="{FF2B5EF4-FFF2-40B4-BE49-F238E27FC236}">
                  <a16:creationId xmlns:a16="http://schemas.microsoft.com/office/drawing/2014/main" id="{C884392D-4CA0-C6BC-36A6-AA9F0E71EC4B}"/>
                </a:ext>
              </a:extLst>
            </p:cNvPr>
            <p:cNvSpPr/>
            <p:nvPr/>
          </p:nvSpPr>
          <p:spPr>
            <a:xfrm>
              <a:off x="2565225" y="1115500"/>
              <a:ext cx="39025" cy="37050"/>
            </a:xfrm>
            <a:custGeom>
              <a:avLst/>
              <a:gdLst/>
              <a:ahLst/>
              <a:cxnLst/>
              <a:rect l="l" t="t" r="r" b="b"/>
              <a:pathLst>
                <a:path w="1561" h="1482" extrusionOk="0">
                  <a:moveTo>
                    <a:pt x="937" y="0"/>
                  </a:moveTo>
                  <a:cubicBezTo>
                    <a:pt x="730" y="0"/>
                    <a:pt x="563" y="251"/>
                    <a:pt x="563" y="558"/>
                  </a:cubicBezTo>
                  <a:cubicBezTo>
                    <a:pt x="561" y="646"/>
                    <a:pt x="576" y="732"/>
                    <a:pt x="604" y="815"/>
                  </a:cubicBezTo>
                  <a:cubicBezTo>
                    <a:pt x="477" y="815"/>
                    <a:pt x="349" y="826"/>
                    <a:pt x="224" y="851"/>
                  </a:cubicBezTo>
                  <a:cubicBezTo>
                    <a:pt x="86" y="882"/>
                    <a:pt x="1" y="1016"/>
                    <a:pt x="27" y="1154"/>
                  </a:cubicBezTo>
                  <a:cubicBezTo>
                    <a:pt x="50" y="1278"/>
                    <a:pt x="158" y="1366"/>
                    <a:pt x="281" y="1366"/>
                  </a:cubicBezTo>
                  <a:cubicBezTo>
                    <a:pt x="295" y="1366"/>
                    <a:pt x="309" y="1365"/>
                    <a:pt x="323" y="1362"/>
                  </a:cubicBezTo>
                  <a:cubicBezTo>
                    <a:pt x="426" y="1342"/>
                    <a:pt x="522" y="1335"/>
                    <a:pt x="608" y="1335"/>
                  </a:cubicBezTo>
                  <a:cubicBezTo>
                    <a:pt x="925" y="1335"/>
                    <a:pt x="1121" y="1441"/>
                    <a:pt x="1136" y="1448"/>
                  </a:cubicBezTo>
                  <a:cubicBezTo>
                    <a:pt x="1176" y="1471"/>
                    <a:pt x="1219" y="1482"/>
                    <a:pt x="1262" y="1482"/>
                  </a:cubicBezTo>
                  <a:cubicBezTo>
                    <a:pt x="1352" y="1482"/>
                    <a:pt x="1440" y="1434"/>
                    <a:pt x="1488" y="1351"/>
                  </a:cubicBezTo>
                  <a:cubicBezTo>
                    <a:pt x="1560" y="1228"/>
                    <a:pt x="1519" y="1070"/>
                    <a:pt x="1397" y="998"/>
                  </a:cubicBezTo>
                  <a:cubicBezTo>
                    <a:pt x="1341" y="968"/>
                    <a:pt x="1283" y="942"/>
                    <a:pt x="1222" y="919"/>
                  </a:cubicBezTo>
                  <a:cubicBezTo>
                    <a:pt x="1283" y="810"/>
                    <a:pt x="1313" y="685"/>
                    <a:pt x="1313" y="558"/>
                  </a:cubicBezTo>
                  <a:cubicBezTo>
                    <a:pt x="1313" y="251"/>
                    <a:pt x="1143" y="0"/>
                    <a:pt x="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5989;p69">
              <a:extLst>
                <a:ext uri="{FF2B5EF4-FFF2-40B4-BE49-F238E27FC236}">
                  <a16:creationId xmlns:a16="http://schemas.microsoft.com/office/drawing/2014/main" id="{99B932B3-2CE8-7B46-D4A3-5E0E963B92F5}"/>
                </a:ext>
              </a:extLst>
            </p:cNvPr>
            <p:cNvSpPr/>
            <p:nvPr/>
          </p:nvSpPr>
          <p:spPr>
            <a:xfrm>
              <a:off x="2691025" y="1232050"/>
              <a:ext cx="86150" cy="28725"/>
            </a:xfrm>
            <a:custGeom>
              <a:avLst/>
              <a:gdLst/>
              <a:ahLst/>
              <a:cxnLst/>
              <a:rect l="l" t="t" r="r" b="b"/>
              <a:pathLst>
                <a:path w="3446" h="1149" extrusionOk="0">
                  <a:moveTo>
                    <a:pt x="3160" y="0"/>
                  </a:moveTo>
                  <a:cubicBezTo>
                    <a:pt x="3143" y="0"/>
                    <a:pt x="3126" y="2"/>
                    <a:pt x="3109" y="6"/>
                  </a:cubicBezTo>
                  <a:lnTo>
                    <a:pt x="219" y="633"/>
                  </a:lnTo>
                  <a:cubicBezTo>
                    <a:pt x="90" y="661"/>
                    <a:pt x="1" y="782"/>
                    <a:pt x="16" y="914"/>
                  </a:cubicBezTo>
                  <a:cubicBezTo>
                    <a:pt x="29" y="1046"/>
                    <a:pt x="141" y="1146"/>
                    <a:pt x="275" y="1148"/>
                  </a:cubicBezTo>
                  <a:cubicBezTo>
                    <a:pt x="293" y="1148"/>
                    <a:pt x="312" y="1146"/>
                    <a:pt x="330" y="1143"/>
                  </a:cubicBezTo>
                  <a:lnTo>
                    <a:pt x="3219" y="515"/>
                  </a:lnTo>
                  <a:cubicBezTo>
                    <a:pt x="3358" y="484"/>
                    <a:pt x="3446" y="346"/>
                    <a:pt x="3416" y="207"/>
                  </a:cubicBezTo>
                  <a:cubicBezTo>
                    <a:pt x="3388" y="84"/>
                    <a:pt x="3280" y="0"/>
                    <a:pt x="31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5990;p69">
              <a:extLst>
                <a:ext uri="{FF2B5EF4-FFF2-40B4-BE49-F238E27FC236}">
                  <a16:creationId xmlns:a16="http://schemas.microsoft.com/office/drawing/2014/main" id="{2C0DE026-6072-ECC8-73FC-2DDC364F967D}"/>
                </a:ext>
              </a:extLst>
            </p:cNvPr>
            <p:cNvSpPr/>
            <p:nvPr/>
          </p:nvSpPr>
          <p:spPr>
            <a:xfrm>
              <a:off x="2691025" y="1256275"/>
              <a:ext cx="86150" cy="28700"/>
            </a:xfrm>
            <a:custGeom>
              <a:avLst/>
              <a:gdLst/>
              <a:ahLst/>
              <a:cxnLst/>
              <a:rect l="l" t="t" r="r" b="b"/>
              <a:pathLst>
                <a:path w="3446" h="1148" extrusionOk="0">
                  <a:moveTo>
                    <a:pt x="3163" y="0"/>
                  </a:moveTo>
                  <a:cubicBezTo>
                    <a:pt x="3145" y="0"/>
                    <a:pt x="3127" y="2"/>
                    <a:pt x="3109" y="6"/>
                  </a:cubicBezTo>
                  <a:lnTo>
                    <a:pt x="219" y="631"/>
                  </a:lnTo>
                  <a:cubicBezTo>
                    <a:pt x="88" y="659"/>
                    <a:pt x="1" y="782"/>
                    <a:pt x="14" y="914"/>
                  </a:cubicBezTo>
                  <a:cubicBezTo>
                    <a:pt x="29" y="1045"/>
                    <a:pt x="139" y="1147"/>
                    <a:pt x="271" y="1147"/>
                  </a:cubicBezTo>
                  <a:cubicBezTo>
                    <a:pt x="272" y="1147"/>
                    <a:pt x="273" y="1147"/>
                    <a:pt x="275" y="1147"/>
                  </a:cubicBezTo>
                  <a:cubicBezTo>
                    <a:pt x="278" y="1147"/>
                    <a:pt x="281" y="1147"/>
                    <a:pt x="285" y="1147"/>
                  </a:cubicBezTo>
                  <a:cubicBezTo>
                    <a:pt x="300" y="1147"/>
                    <a:pt x="315" y="1144"/>
                    <a:pt x="330" y="1141"/>
                  </a:cubicBezTo>
                  <a:lnTo>
                    <a:pt x="3219" y="516"/>
                  </a:lnTo>
                  <a:cubicBezTo>
                    <a:pt x="3358" y="484"/>
                    <a:pt x="3446" y="347"/>
                    <a:pt x="3416" y="207"/>
                  </a:cubicBezTo>
                  <a:cubicBezTo>
                    <a:pt x="3388" y="84"/>
                    <a:pt x="3282" y="0"/>
                    <a:pt x="31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5991;p69">
              <a:extLst>
                <a:ext uri="{FF2B5EF4-FFF2-40B4-BE49-F238E27FC236}">
                  <a16:creationId xmlns:a16="http://schemas.microsoft.com/office/drawing/2014/main" id="{6161D49B-F54A-0597-8EC9-2013418C034F}"/>
                </a:ext>
              </a:extLst>
            </p:cNvPr>
            <p:cNvSpPr/>
            <p:nvPr/>
          </p:nvSpPr>
          <p:spPr>
            <a:xfrm>
              <a:off x="2437300" y="960250"/>
              <a:ext cx="398075" cy="445200"/>
            </a:xfrm>
            <a:custGeom>
              <a:avLst/>
              <a:gdLst/>
              <a:ahLst/>
              <a:cxnLst/>
              <a:rect l="l" t="t" r="r" b="b"/>
              <a:pathLst>
                <a:path w="15923" h="17808" extrusionOk="0">
                  <a:moveTo>
                    <a:pt x="7971" y="1675"/>
                  </a:moveTo>
                  <a:cubicBezTo>
                    <a:pt x="9553" y="1675"/>
                    <a:pt x="10913" y="2350"/>
                    <a:pt x="11508" y="3311"/>
                  </a:cubicBezTo>
                  <a:cubicBezTo>
                    <a:pt x="11302" y="3102"/>
                    <a:pt x="11073" y="2920"/>
                    <a:pt x="10826" y="2764"/>
                  </a:cubicBezTo>
                  <a:cubicBezTo>
                    <a:pt x="10035" y="2261"/>
                    <a:pt x="9020" y="1984"/>
                    <a:pt x="7971" y="1984"/>
                  </a:cubicBezTo>
                  <a:cubicBezTo>
                    <a:pt x="7740" y="1984"/>
                    <a:pt x="7509" y="1997"/>
                    <a:pt x="7280" y="2025"/>
                  </a:cubicBezTo>
                  <a:cubicBezTo>
                    <a:pt x="6752" y="2082"/>
                    <a:pt x="6234" y="2220"/>
                    <a:pt x="5747" y="2430"/>
                  </a:cubicBezTo>
                  <a:cubicBezTo>
                    <a:pt x="5235" y="2654"/>
                    <a:pt x="4798" y="2944"/>
                    <a:pt x="4453" y="3287"/>
                  </a:cubicBezTo>
                  <a:cubicBezTo>
                    <a:pt x="4768" y="2793"/>
                    <a:pt x="5287" y="2369"/>
                    <a:pt x="5955" y="2077"/>
                  </a:cubicBezTo>
                  <a:cubicBezTo>
                    <a:pt x="6396" y="1887"/>
                    <a:pt x="6863" y="1764"/>
                    <a:pt x="7342" y="1712"/>
                  </a:cubicBezTo>
                  <a:cubicBezTo>
                    <a:pt x="7550" y="1686"/>
                    <a:pt x="7760" y="1675"/>
                    <a:pt x="7971" y="1675"/>
                  </a:cubicBezTo>
                  <a:close/>
                  <a:moveTo>
                    <a:pt x="7969" y="2505"/>
                  </a:moveTo>
                  <a:cubicBezTo>
                    <a:pt x="8306" y="2505"/>
                    <a:pt x="8642" y="2537"/>
                    <a:pt x="8974" y="2600"/>
                  </a:cubicBezTo>
                  <a:cubicBezTo>
                    <a:pt x="8618" y="3110"/>
                    <a:pt x="8200" y="3571"/>
                    <a:pt x="7727" y="3977"/>
                  </a:cubicBezTo>
                  <a:cubicBezTo>
                    <a:pt x="7131" y="4480"/>
                    <a:pt x="6802" y="4562"/>
                    <a:pt x="6652" y="4562"/>
                  </a:cubicBezTo>
                  <a:cubicBezTo>
                    <a:pt x="6584" y="4562"/>
                    <a:pt x="6552" y="4545"/>
                    <a:pt x="6549" y="4543"/>
                  </a:cubicBezTo>
                  <a:cubicBezTo>
                    <a:pt x="6456" y="4491"/>
                    <a:pt x="6532" y="4284"/>
                    <a:pt x="6586" y="4167"/>
                  </a:cubicBezTo>
                  <a:cubicBezTo>
                    <a:pt x="6651" y="4038"/>
                    <a:pt x="6599" y="3880"/>
                    <a:pt x="6471" y="3815"/>
                  </a:cubicBezTo>
                  <a:cubicBezTo>
                    <a:pt x="6433" y="3796"/>
                    <a:pt x="6392" y="3787"/>
                    <a:pt x="6353" y="3787"/>
                  </a:cubicBezTo>
                  <a:cubicBezTo>
                    <a:pt x="6258" y="3787"/>
                    <a:pt x="6167" y="3839"/>
                    <a:pt x="6121" y="3930"/>
                  </a:cubicBezTo>
                  <a:cubicBezTo>
                    <a:pt x="5911" y="4297"/>
                    <a:pt x="5222" y="5287"/>
                    <a:pt x="4552" y="5455"/>
                  </a:cubicBezTo>
                  <a:cubicBezTo>
                    <a:pt x="4493" y="5471"/>
                    <a:pt x="4433" y="5479"/>
                    <a:pt x="4373" y="5479"/>
                  </a:cubicBezTo>
                  <a:cubicBezTo>
                    <a:pt x="4287" y="5479"/>
                    <a:pt x="4202" y="5462"/>
                    <a:pt x="4120" y="5430"/>
                  </a:cubicBezTo>
                  <a:cubicBezTo>
                    <a:pt x="4130" y="5224"/>
                    <a:pt x="4143" y="5017"/>
                    <a:pt x="4158" y="4811"/>
                  </a:cubicBezTo>
                  <a:cubicBezTo>
                    <a:pt x="4329" y="4023"/>
                    <a:pt x="4980" y="3331"/>
                    <a:pt x="5953" y="2907"/>
                  </a:cubicBezTo>
                  <a:lnTo>
                    <a:pt x="5955" y="2909"/>
                  </a:lnTo>
                  <a:cubicBezTo>
                    <a:pt x="6396" y="2719"/>
                    <a:pt x="6863" y="2594"/>
                    <a:pt x="7342" y="2542"/>
                  </a:cubicBezTo>
                  <a:cubicBezTo>
                    <a:pt x="7550" y="2517"/>
                    <a:pt x="7760" y="2505"/>
                    <a:pt x="7969" y="2505"/>
                  </a:cubicBezTo>
                  <a:close/>
                  <a:moveTo>
                    <a:pt x="7961" y="521"/>
                  </a:moveTo>
                  <a:cubicBezTo>
                    <a:pt x="10980" y="521"/>
                    <a:pt x="13435" y="3011"/>
                    <a:pt x="13435" y="6072"/>
                  </a:cubicBezTo>
                  <a:cubicBezTo>
                    <a:pt x="13435" y="7254"/>
                    <a:pt x="13070" y="8056"/>
                    <a:pt x="12299" y="8551"/>
                  </a:cubicBezTo>
                  <a:cubicBezTo>
                    <a:pt x="12320" y="8440"/>
                    <a:pt x="12333" y="8324"/>
                    <a:pt x="12340" y="8211"/>
                  </a:cubicBezTo>
                  <a:cubicBezTo>
                    <a:pt x="12346" y="8069"/>
                    <a:pt x="12352" y="7941"/>
                    <a:pt x="12357" y="7816"/>
                  </a:cubicBezTo>
                  <a:cubicBezTo>
                    <a:pt x="12363" y="7673"/>
                    <a:pt x="12249" y="7552"/>
                    <a:pt x="12106" y="7546"/>
                  </a:cubicBezTo>
                  <a:cubicBezTo>
                    <a:pt x="12102" y="7546"/>
                    <a:pt x="12099" y="7546"/>
                    <a:pt x="12096" y="7546"/>
                  </a:cubicBezTo>
                  <a:cubicBezTo>
                    <a:pt x="11957" y="7546"/>
                    <a:pt x="11841" y="7656"/>
                    <a:pt x="11836" y="7798"/>
                  </a:cubicBezTo>
                  <a:cubicBezTo>
                    <a:pt x="11830" y="7919"/>
                    <a:pt x="11825" y="8045"/>
                    <a:pt x="11819" y="8183"/>
                  </a:cubicBezTo>
                  <a:cubicBezTo>
                    <a:pt x="11801" y="8523"/>
                    <a:pt x="11698" y="8855"/>
                    <a:pt x="11522" y="9145"/>
                  </a:cubicBezTo>
                  <a:lnTo>
                    <a:pt x="8633" y="9770"/>
                  </a:lnTo>
                  <a:lnTo>
                    <a:pt x="7291" y="9770"/>
                  </a:lnTo>
                  <a:lnTo>
                    <a:pt x="4424" y="9149"/>
                  </a:lnTo>
                  <a:cubicBezTo>
                    <a:pt x="4243" y="8858"/>
                    <a:pt x="4141" y="8525"/>
                    <a:pt x="4124" y="8183"/>
                  </a:cubicBezTo>
                  <a:cubicBezTo>
                    <a:pt x="4085" y="7450"/>
                    <a:pt x="4078" y="6711"/>
                    <a:pt x="4100" y="5970"/>
                  </a:cubicBezTo>
                  <a:lnTo>
                    <a:pt x="4100" y="5970"/>
                  </a:lnTo>
                  <a:cubicBezTo>
                    <a:pt x="4187" y="5991"/>
                    <a:pt x="4275" y="6000"/>
                    <a:pt x="4364" y="6002"/>
                  </a:cubicBezTo>
                  <a:cubicBezTo>
                    <a:pt x="4470" y="6000"/>
                    <a:pt x="4578" y="5987"/>
                    <a:pt x="4682" y="5961"/>
                  </a:cubicBezTo>
                  <a:cubicBezTo>
                    <a:pt x="5256" y="5816"/>
                    <a:pt x="5771" y="5296"/>
                    <a:pt x="6119" y="4855"/>
                  </a:cubicBezTo>
                  <a:cubicBezTo>
                    <a:pt x="6167" y="4913"/>
                    <a:pt x="6227" y="4961"/>
                    <a:pt x="6292" y="4999"/>
                  </a:cubicBezTo>
                  <a:cubicBezTo>
                    <a:pt x="6402" y="5060"/>
                    <a:pt x="6521" y="5087"/>
                    <a:pt x="6647" y="5087"/>
                  </a:cubicBezTo>
                  <a:cubicBezTo>
                    <a:pt x="7108" y="5087"/>
                    <a:pt x="7650" y="4723"/>
                    <a:pt x="8064" y="4375"/>
                  </a:cubicBezTo>
                  <a:cubicBezTo>
                    <a:pt x="8607" y="3917"/>
                    <a:pt x="9149" y="3301"/>
                    <a:pt x="9512" y="2734"/>
                  </a:cubicBezTo>
                  <a:cubicBezTo>
                    <a:pt x="10693" y="3099"/>
                    <a:pt x="11581" y="3873"/>
                    <a:pt x="11786" y="4816"/>
                  </a:cubicBezTo>
                  <a:cubicBezTo>
                    <a:pt x="11832" y="5464"/>
                    <a:pt x="11855" y="6119"/>
                    <a:pt x="11855" y="6767"/>
                  </a:cubicBezTo>
                  <a:cubicBezTo>
                    <a:pt x="11858" y="6908"/>
                    <a:pt x="11974" y="7020"/>
                    <a:pt x="12115" y="7020"/>
                  </a:cubicBezTo>
                  <a:cubicBezTo>
                    <a:pt x="12257" y="7020"/>
                    <a:pt x="12372" y="6908"/>
                    <a:pt x="12378" y="6767"/>
                  </a:cubicBezTo>
                  <a:cubicBezTo>
                    <a:pt x="12378" y="6128"/>
                    <a:pt x="12353" y="5481"/>
                    <a:pt x="12309" y="4842"/>
                  </a:cubicBezTo>
                  <a:cubicBezTo>
                    <a:pt x="12337" y="4693"/>
                    <a:pt x="12352" y="4545"/>
                    <a:pt x="12352" y="4394"/>
                  </a:cubicBezTo>
                  <a:cubicBezTo>
                    <a:pt x="12352" y="3512"/>
                    <a:pt x="11884" y="2689"/>
                    <a:pt x="11036" y="2075"/>
                  </a:cubicBezTo>
                  <a:cubicBezTo>
                    <a:pt x="10215" y="1481"/>
                    <a:pt x="9126" y="1154"/>
                    <a:pt x="7971" y="1154"/>
                  </a:cubicBezTo>
                  <a:cubicBezTo>
                    <a:pt x="7958" y="1154"/>
                    <a:pt x="7945" y="1154"/>
                    <a:pt x="7932" y="1154"/>
                  </a:cubicBezTo>
                  <a:cubicBezTo>
                    <a:pt x="7714" y="1154"/>
                    <a:pt x="7496" y="1168"/>
                    <a:pt x="7280" y="1193"/>
                  </a:cubicBezTo>
                  <a:cubicBezTo>
                    <a:pt x="6752" y="1252"/>
                    <a:pt x="6234" y="1388"/>
                    <a:pt x="5747" y="1599"/>
                  </a:cubicBezTo>
                  <a:cubicBezTo>
                    <a:pt x="5110" y="1876"/>
                    <a:pt x="4574" y="2272"/>
                    <a:pt x="4198" y="2743"/>
                  </a:cubicBezTo>
                  <a:cubicBezTo>
                    <a:pt x="3802" y="3240"/>
                    <a:pt x="3592" y="3811"/>
                    <a:pt x="3592" y="4394"/>
                  </a:cubicBezTo>
                  <a:cubicBezTo>
                    <a:pt x="3592" y="4545"/>
                    <a:pt x="3605" y="4695"/>
                    <a:pt x="3633" y="4844"/>
                  </a:cubicBezTo>
                  <a:cubicBezTo>
                    <a:pt x="3556" y="5965"/>
                    <a:pt x="3545" y="7089"/>
                    <a:pt x="3603" y="8211"/>
                  </a:cubicBezTo>
                  <a:cubicBezTo>
                    <a:pt x="3609" y="8330"/>
                    <a:pt x="3623" y="8447"/>
                    <a:pt x="3646" y="8564"/>
                  </a:cubicBezTo>
                  <a:cubicBezTo>
                    <a:pt x="2860" y="8071"/>
                    <a:pt x="2490" y="7263"/>
                    <a:pt x="2490" y="6072"/>
                  </a:cubicBezTo>
                  <a:cubicBezTo>
                    <a:pt x="2490" y="3011"/>
                    <a:pt x="4945" y="521"/>
                    <a:pt x="7961" y="521"/>
                  </a:cubicBezTo>
                  <a:close/>
                  <a:moveTo>
                    <a:pt x="1267" y="10736"/>
                  </a:moveTo>
                  <a:cubicBezTo>
                    <a:pt x="1526" y="10736"/>
                    <a:pt x="1736" y="10948"/>
                    <a:pt x="1738" y="11207"/>
                  </a:cubicBezTo>
                  <a:lnTo>
                    <a:pt x="1738" y="11864"/>
                  </a:lnTo>
                  <a:cubicBezTo>
                    <a:pt x="1736" y="12124"/>
                    <a:pt x="1526" y="12335"/>
                    <a:pt x="1267" y="12335"/>
                  </a:cubicBezTo>
                  <a:lnTo>
                    <a:pt x="994" y="12335"/>
                  </a:lnTo>
                  <a:cubicBezTo>
                    <a:pt x="733" y="12335"/>
                    <a:pt x="523" y="12124"/>
                    <a:pt x="523" y="11864"/>
                  </a:cubicBezTo>
                  <a:lnTo>
                    <a:pt x="523" y="11207"/>
                  </a:lnTo>
                  <a:cubicBezTo>
                    <a:pt x="523" y="10948"/>
                    <a:pt x="733" y="10738"/>
                    <a:pt x="994" y="10736"/>
                  </a:cubicBezTo>
                  <a:close/>
                  <a:moveTo>
                    <a:pt x="14933" y="10736"/>
                  </a:moveTo>
                  <a:cubicBezTo>
                    <a:pt x="15191" y="10738"/>
                    <a:pt x="15402" y="10948"/>
                    <a:pt x="15402" y="11207"/>
                  </a:cubicBezTo>
                  <a:lnTo>
                    <a:pt x="15402" y="11864"/>
                  </a:lnTo>
                  <a:cubicBezTo>
                    <a:pt x="15400" y="12123"/>
                    <a:pt x="15191" y="12333"/>
                    <a:pt x="14933" y="12335"/>
                  </a:cubicBezTo>
                  <a:lnTo>
                    <a:pt x="14659" y="12335"/>
                  </a:lnTo>
                  <a:cubicBezTo>
                    <a:pt x="14399" y="12335"/>
                    <a:pt x="14188" y="12124"/>
                    <a:pt x="14188" y="11864"/>
                  </a:cubicBezTo>
                  <a:lnTo>
                    <a:pt x="14188" y="11207"/>
                  </a:lnTo>
                  <a:cubicBezTo>
                    <a:pt x="14188" y="10948"/>
                    <a:pt x="14399" y="10736"/>
                    <a:pt x="14657" y="10736"/>
                  </a:cubicBezTo>
                  <a:close/>
                  <a:moveTo>
                    <a:pt x="13717" y="9216"/>
                  </a:moveTo>
                  <a:cubicBezTo>
                    <a:pt x="14006" y="9216"/>
                    <a:pt x="14253" y="9451"/>
                    <a:pt x="14253" y="9753"/>
                  </a:cubicBezTo>
                  <a:lnTo>
                    <a:pt x="14253" y="10302"/>
                  </a:lnTo>
                  <a:cubicBezTo>
                    <a:pt x="13896" y="10461"/>
                    <a:pt x="13665" y="10816"/>
                    <a:pt x="13665" y="11207"/>
                  </a:cubicBezTo>
                  <a:lnTo>
                    <a:pt x="13665" y="11864"/>
                  </a:lnTo>
                  <a:cubicBezTo>
                    <a:pt x="13665" y="12255"/>
                    <a:pt x="13896" y="12610"/>
                    <a:pt x="14253" y="12770"/>
                  </a:cubicBezTo>
                  <a:lnTo>
                    <a:pt x="14253" y="15634"/>
                  </a:lnTo>
                  <a:cubicBezTo>
                    <a:pt x="14252" y="15887"/>
                    <a:pt x="14075" y="16105"/>
                    <a:pt x="13827" y="16161"/>
                  </a:cubicBezTo>
                  <a:lnTo>
                    <a:pt x="13829" y="16161"/>
                  </a:lnTo>
                  <a:lnTo>
                    <a:pt x="8922" y="17224"/>
                  </a:lnTo>
                  <a:lnTo>
                    <a:pt x="8922" y="10241"/>
                  </a:lnTo>
                  <a:lnTo>
                    <a:pt x="13600" y="9229"/>
                  </a:lnTo>
                  <a:cubicBezTo>
                    <a:pt x="13640" y="9220"/>
                    <a:pt x="13679" y="9216"/>
                    <a:pt x="13717" y="9216"/>
                  </a:cubicBezTo>
                  <a:close/>
                  <a:moveTo>
                    <a:pt x="2209" y="9216"/>
                  </a:moveTo>
                  <a:cubicBezTo>
                    <a:pt x="2247" y="9216"/>
                    <a:pt x="2285" y="9220"/>
                    <a:pt x="2324" y="9229"/>
                  </a:cubicBezTo>
                  <a:lnTo>
                    <a:pt x="7001" y="10241"/>
                  </a:lnTo>
                  <a:lnTo>
                    <a:pt x="7001" y="11894"/>
                  </a:lnTo>
                  <a:cubicBezTo>
                    <a:pt x="7001" y="12037"/>
                    <a:pt x="7118" y="12154"/>
                    <a:pt x="7262" y="12154"/>
                  </a:cubicBezTo>
                  <a:cubicBezTo>
                    <a:pt x="7407" y="12154"/>
                    <a:pt x="7524" y="12037"/>
                    <a:pt x="7524" y="11894"/>
                  </a:cubicBezTo>
                  <a:lnTo>
                    <a:pt x="7524" y="10293"/>
                  </a:lnTo>
                  <a:lnTo>
                    <a:pt x="8401" y="10293"/>
                  </a:lnTo>
                  <a:lnTo>
                    <a:pt x="8401" y="17287"/>
                  </a:lnTo>
                  <a:lnTo>
                    <a:pt x="7524" y="17287"/>
                  </a:lnTo>
                  <a:lnTo>
                    <a:pt x="7524" y="12936"/>
                  </a:lnTo>
                  <a:cubicBezTo>
                    <a:pt x="7524" y="12793"/>
                    <a:pt x="7407" y="12675"/>
                    <a:pt x="7262" y="12675"/>
                  </a:cubicBezTo>
                  <a:cubicBezTo>
                    <a:pt x="7118" y="12675"/>
                    <a:pt x="7001" y="12793"/>
                    <a:pt x="7001" y="12936"/>
                  </a:cubicBezTo>
                  <a:lnTo>
                    <a:pt x="7001" y="17224"/>
                  </a:lnTo>
                  <a:lnTo>
                    <a:pt x="2096" y="16161"/>
                  </a:lnTo>
                  <a:cubicBezTo>
                    <a:pt x="1848" y="16105"/>
                    <a:pt x="1673" y="15885"/>
                    <a:pt x="1673" y="15634"/>
                  </a:cubicBezTo>
                  <a:lnTo>
                    <a:pt x="1673" y="12770"/>
                  </a:lnTo>
                  <a:cubicBezTo>
                    <a:pt x="2029" y="12610"/>
                    <a:pt x="2259" y="12255"/>
                    <a:pt x="2259" y="11864"/>
                  </a:cubicBezTo>
                  <a:lnTo>
                    <a:pt x="2259" y="11207"/>
                  </a:lnTo>
                  <a:cubicBezTo>
                    <a:pt x="2259" y="10816"/>
                    <a:pt x="2029" y="10463"/>
                    <a:pt x="1673" y="10302"/>
                  </a:cubicBezTo>
                  <a:lnTo>
                    <a:pt x="1673" y="9753"/>
                  </a:lnTo>
                  <a:cubicBezTo>
                    <a:pt x="1673" y="9451"/>
                    <a:pt x="1919" y="9216"/>
                    <a:pt x="2209" y="9216"/>
                  </a:cubicBezTo>
                  <a:close/>
                  <a:moveTo>
                    <a:pt x="7961" y="0"/>
                  </a:moveTo>
                  <a:cubicBezTo>
                    <a:pt x="4656" y="0"/>
                    <a:pt x="1967" y="2725"/>
                    <a:pt x="1967" y="6072"/>
                  </a:cubicBezTo>
                  <a:cubicBezTo>
                    <a:pt x="1967" y="7357"/>
                    <a:pt x="2365" y="8281"/>
                    <a:pt x="3177" y="8879"/>
                  </a:cubicBezTo>
                  <a:lnTo>
                    <a:pt x="2432" y="8719"/>
                  </a:lnTo>
                  <a:cubicBezTo>
                    <a:pt x="2356" y="8702"/>
                    <a:pt x="2280" y="8694"/>
                    <a:pt x="2205" y="8694"/>
                  </a:cubicBezTo>
                  <a:cubicBezTo>
                    <a:pt x="1636" y="8694"/>
                    <a:pt x="1148" y="9156"/>
                    <a:pt x="1148" y="9753"/>
                  </a:cubicBezTo>
                  <a:lnTo>
                    <a:pt x="1148" y="10215"/>
                  </a:lnTo>
                  <a:lnTo>
                    <a:pt x="992" y="10215"/>
                  </a:lnTo>
                  <a:cubicBezTo>
                    <a:pt x="443" y="10215"/>
                    <a:pt x="0" y="10660"/>
                    <a:pt x="0" y="11207"/>
                  </a:cubicBezTo>
                  <a:lnTo>
                    <a:pt x="0" y="11864"/>
                  </a:lnTo>
                  <a:cubicBezTo>
                    <a:pt x="0" y="12411"/>
                    <a:pt x="443" y="12856"/>
                    <a:pt x="992" y="12856"/>
                  </a:cubicBezTo>
                  <a:lnTo>
                    <a:pt x="1148" y="12856"/>
                  </a:lnTo>
                  <a:lnTo>
                    <a:pt x="1148" y="15634"/>
                  </a:lnTo>
                  <a:cubicBezTo>
                    <a:pt x="1150" y="16131"/>
                    <a:pt x="1496" y="16563"/>
                    <a:pt x="1984" y="16671"/>
                  </a:cubicBezTo>
                  <a:lnTo>
                    <a:pt x="7210" y="17802"/>
                  </a:lnTo>
                  <a:cubicBezTo>
                    <a:pt x="7226" y="17806"/>
                    <a:pt x="7245" y="17808"/>
                    <a:pt x="7264" y="17808"/>
                  </a:cubicBezTo>
                  <a:lnTo>
                    <a:pt x="8663" y="17808"/>
                  </a:lnTo>
                  <a:cubicBezTo>
                    <a:pt x="8682" y="17808"/>
                    <a:pt x="8698" y="17806"/>
                    <a:pt x="8717" y="17802"/>
                  </a:cubicBezTo>
                  <a:lnTo>
                    <a:pt x="13939" y="16671"/>
                  </a:lnTo>
                  <a:cubicBezTo>
                    <a:pt x="14427" y="16563"/>
                    <a:pt x="14773" y="16131"/>
                    <a:pt x="14776" y="15634"/>
                  </a:cubicBezTo>
                  <a:lnTo>
                    <a:pt x="14776" y="12856"/>
                  </a:lnTo>
                  <a:lnTo>
                    <a:pt x="14933" y="12856"/>
                  </a:lnTo>
                  <a:cubicBezTo>
                    <a:pt x="15480" y="12854"/>
                    <a:pt x="15923" y="12411"/>
                    <a:pt x="15923" y="11864"/>
                  </a:cubicBezTo>
                  <a:lnTo>
                    <a:pt x="15923" y="11207"/>
                  </a:lnTo>
                  <a:cubicBezTo>
                    <a:pt x="15923" y="10660"/>
                    <a:pt x="15480" y="10217"/>
                    <a:pt x="14933" y="10215"/>
                  </a:cubicBezTo>
                  <a:lnTo>
                    <a:pt x="14776" y="10215"/>
                  </a:lnTo>
                  <a:lnTo>
                    <a:pt x="14776" y="9753"/>
                  </a:lnTo>
                  <a:cubicBezTo>
                    <a:pt x="14776" y="9157"/>
                    <a:pt x="14289" y="8694"/>
                    <a:pt x="13720" y="8694"/>
                  </a:cubicBezTo>
                  <a:cubicBezTo>
                    <a:pt x="13644" y="8694"/>
                    <a:pt x="13568" y="8702"/>
                    <a:pt x="13490" y="8719"/>
                  </a:cubicBezTo>
                  <a:lnTo>
                    <a:pt x="12746" y="8879"/>
                  </a:lnTo>
                  <a:cubicBezTo>
                    <a:pt x="13557" y="8283"/>
                    <a:pt x="13956" y="7357"/>
                    <a:pt x="13956" y="6072"/>
                  </a:cubicBezTo>
                  <a:cubicBezTo>
                    <a:pt x="13956" y="2725"/>
                    <a:pt x="11267" y="0"/>
                    <a:pt x="79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0852;p82">
            <a:extLst>
              <a:ext uri="{FF2B5EF4-FFF2-40B4-BE49-F238E27FC236}">
                <a16:creationId xmlns:a16="http://schemas.microsoft.com/office/drawing/2014/main" id="{97FA4C3B-DAF9-2E4B-67BE-DC00A1F93B16}"/>
              </a:ext>
            </a:extLst>
          </p:cNvPr>
          <p:cNvGrpSpPr/>
          <p:nvPr/>
        </p:nvGrpSpPr>
        <p:grpSpPr>
          <a:xfrm>
            <a:off x="6709823" y="1857850"/>
            <a:ext cx="1293327" cy="1097540"/>
            <a:chOff x="5197967" y="3714018"/>
            <a:chExt cx="386455" cy="287569"/>
          </a:xfrm>
          <a:solidFill>
            <a:srgbClr val="00B050">
              <a:alpha val="65765"/>
            </a:srgbClr>
          </a:solidFill>
        </p:grpSpPr>
        <p:sp>
          <p:nvSpPr>
            <p:cNvPr id="1226" name="Google Shape;10853;p82">
              <a:extLst>
                <a:ext uri="{FF2B5EF4-FFF2-40B4-BE49-F238E27FC236}">
                  <a16:creationId xmlns:a16="http://schemas.microsoft.com/office/drawing/2014/main" id="{EB001311-9541-459D-764F-79637EDCC5E6}"/>
                </a:ext>
              </a:extLst>
            </p:cNvPr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0854;p82">
              <a:extLst>
                <a:ext uri="{FF2B5EF4-FFF2-40B4-BE49-F238E27FC236}">
                  <a16:creationId xmlns:a16="http://schemas.microsoft.com/office/drawing/2014/main" id="{C540137F-1BD8-C05C-D394-32B33BD40B4A}"/>
                </a:ext>
              </a:extLst>
            </p:cNvPr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0855;p82">
              <a:extLst>
                <a:ext uri="{FF2B5EF4-FFF2-40B4-BE49-F238E27FC236}">
                  <a16:creationId xmlns:a16="http://schemas.microsoft.com/office/drawing/2014/main" id="{F20562F8-B1DC-9678-7511-D6AF8C0FE660}"/>
                </a:ext>
              </a:extLst>
            </p:cNvPr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0856;p82">
              <a:extLst>
                <a:ext uri="{FF2B5EF4-FFF2-40B4-BE49-F238E27FC236}">
                  <a16:creationId xmlns:a16="http://schemas.microsoft.com/office/drawing/2014/main" id="{C1CDAF24-4B0D-3483-3EE3-83003A8F67F4}"/>
                </a:ext>
              </a:extLst>
            </p:cNvPr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50"/>
          <p:cNvSpPr/>
          <p:nvPr/>
        </p:nvSpPr>
        <p:spPr>
          <a:xfrm>
            <a:off x="708400" y="1668848"/>
            <a:ext cx="7722300" cy="1934700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50"/>
          <p:cNvSpPr/>
          <p:nvPr/>
        </p:nvSpPr>
        <p:spPr>
          <a:xfrm>
            <a:off x="2507800" y="3393463"/>
            <a:ext cx="4123500" cy="448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0"/>
          <p:cNvSpPr txBox="1">
            <a:spLocks noGrp="1"/>
          </p:cNvSpPr>
          <p:nvPr>
            <p:ph type="title"/>
          </p:nvPr>
        </p:nvSpPr>
        <p:spPr>
          <a:xfrm>
            <a:off x="567870" y="1303212"/>
            <a:ext cx="7717500" cy="18810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 err="1"/>
              <a:t>Khám</a:t>
            </a:r>
            <a:endParaRPr sz="8000" dirty="0"/>
          </a:p>
        </p:txBody>
      </p:sp>
      <p:sp>
        <p:nvSpPr>
          <p:cNvPr id="1494" name="Google Shape;1494;p50"/>
          <p:cNvSpPr txBox="1">
            <a:spLocks noGrp="1"/>
          </p:cNvSpPr>
          <p:nvPr>
            <p:ph type="body" idx="1"/>
          </p:nvPr>
        </p:nvSpPr>
        <p:spPr>
          <a:xfrm>
            <a:off x="2642675" y="3414913"/>
            <a:ext cx="38586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/>
              <a:t>(</a:t>
            </a:r>
            <a:r>
              <a:rPr lang="en" sz="1800" dirty="0" err="1"/>
              <a:t>Lúc</a:t>
            </a:r>
            <a:r>
              <a:rPr lang="en" sz="1800" dirty="0"/>
              <a:t> 8h </a:t>
            </a:r>
            <a:r>
              <a:rPr lang="en" sz="1800" dirty="0" err="1"/>
              <a:t>ngày</a:t>
            </a:r>
            <a:r>
              <a:rPr lang="en" sz="1800" dirty="0"/>
              <a:t> 9-11-2022)</a:t>
            </a:r>
            <a:endParaRPr lang="en-US" sz="1800" dirty="0">
              <a:solidFill>
                <a:schemeClr val="accent6"/>
              </a:solidFill>
            </a:endParaRPr>
          </a:p>
        </p:txBody>
      </p:sp>
      <p:grpSp>
        <p:nvGrpSpPr>
          <p:cNvPr id="1495" name="Google Shape;1495;p50"/>
          <p:cNvGrpSpPr/>
          <p:nvPr/>
        </p:nvGrpSpPr>
        <p:grpSpPr>
          <a:xfrm>
            <a:off x="564969" y="2865558"/>
            <a:ext cx="1846529" cy="1743017"/>
            <a:chOff x="564969" y="2865558"/>
            <a:chExt cx="1846529" cy="1743017"/>
          </a:xfrm>
        </p:grpSpPr>
        <p:grpSp>
          <p:nvGrpSpPr>
            <p:cNvPr id="1496" name="Google Shape;1496;p50"/>
            <p:cNvGrpSpPr/>
            <p:nvPr/>
          </p:nvGrpSpPr>
          <p:grpSpPr>
            <a:xfrm rot="-899940">
              <a:off x="710075" y="3037727"/>
              <a:ext cx="1504196" cy="1319387"/>
              <a:chOff x="2999725" y="1892950"/>
              <a:chExt cx="1659375" cy="1455500"/>
            </a:xfrm>
          </p:grpSpPr>
          <p:sp>
            <p:nvSpPr>
              <p:cNvPr id="1497" name="Google Shape;1497;p50"/>
              <p:cNvSpPr/>
              <p:nvPr/>
            </p:nvSpPr>
            <p:spPr>
              <a:xfrm>
                <a:off x="3015200" y="2087000"/>
                <a:ext cx="1642350" cy="1246050"/>
              </a:xfrm>
              <a:custGeom>
                <a:avLst/>
                <a:gdLst/>
                <a:ahLst/>
                <a:cxnLst/>
                <a:rect l="l" t="t" r="r" b="b"/>
                <a:pathLst>
                  <a:path w="65694" h="49842" extrusionOk="0">
                    <a:moveTo>
                      <a:pt x="48565" y="0"/>
                    </a:moveTo>
                    <a:cubicBezTo>
                      <a:pt x="47654" y="0"/>
                      <a:pt x="46744" y="175"/>
                      <a:pt x="45845" y="348"/>
                    </a:cubicBezTo>
                    <a:cubicBezTo>
                      <a:pt x="30676" y="3290"/>
                      <a:pt x="15544" y="6415"/>
                      <a:pt x="452" y="9721"/>
                    </a:cubicBezTo>
                    <a:lnTo>
                      <a:pt x="1" y="48937"/>
                    </a:lnTo>
                    <a:cubicBezTo>
                      <a:pt x="14838" y="49443"/>
                      <a:pt x="29670" y="49841"/>
                      <a:pt x="44506" y="49841"/>
                    </a:cubicBezTo>
                    <a:cubicBezTo>
                      <a:pt x="51187" y="49841"/>
                      <a:pt x="57868" y="49760"/>
                      <a:pt x="64551" y="49572"/>
                    </a:cubicBezTo>
                    <a:lnTo>
                      <a:pt x="64551" y="27873"/>
                    </a:lnTo>
                    <a:cubicBezTo>
                      <a:pt x="65693" y="19955"/>
                      <a:pt x="63897" y="11251"/>
                      <a:pt x="58397" y="5443"/>
                    </a:cubicBezTo>
                    <a:cubicBezTo>
                      <a:pt x="56543" y="3486"/>
                      <a:pt x="54320" y="1916"/>
                      <a:pt x="51858" y="821"/>
                    </a:cubicBezTo>
                    <a:cubicBezTo>
                      <a:pt x="51030" y="454"/>
                      <a:pt x="50169" y="140"/>
                      <a:pt x="49270" y="38"/>
                    </a:cubicBezTo>
                    <a:cubicBezTo>
                      <a:pt x="49035" y="12"/>
                      <a:pt x="48800" y="0"/>
                      <a:pt x="48565" y="0"/>
                    </a:cubicBezTo>
                    <a:close/>
                  </a:path>
                </a:pathLst>
              </a:custGeom>
              <a:solidFill>
                <a:srgbClr val="EADF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50"/>
              <p:cNvSpPr/>
              <p:nvPr/>
            </p:nvSpPr>
            <p:spPr>
              <a:xfrm>
                <a:off x="2999725" y="2071600"/>
                <a:ext cx="1659375" cy="1276850"/>
              </a:xfrm>
              <a:custGeom>
                <a:avLst/>
                <a:gdLst/>
                <a:ahLst/>
                <a:cxnLst/>
                <a:rect l="l" t="t" r="r" b="b"/>
                <a:pathLst>
                  <a:path w="66375" h="51074" extrusionOk="0">
                    <a:moveTo>
                      <a:pt x="49176" y="1231"/>
                    </a:moveTo>
                    <a:cubicBezTo>
                      <a:pt x="49392" y="1231"/>
                      <a:pt x="49607" y="1242"/>
                      <a:pt x="49821" y="1266"/>
                    </a:cubicBezTo>
                    <a:cubicBezTo>
                      <a:pt x="50717" y="1368"/>
                      <a:pt x="51576" y="1711"/>
                      <a:pt x="52226" y="2000"/>
                    </a:cubicBezTo>
                    <a:cubicBezTo>
                      <a:pt x="54614" y="3063"/>
                      <a:pt x="56769" y="4586"/>
                      <a:pt x="58569" y="6480"/>
                    </a:cubicBezTo>
                    <a:cubicBezTo>
                      <a:pt x="63543" y="11735"/>
                      <a:pt x="65783" y="19929"/>
                      <a:pt x="64562" y="28400"/>
                    </a:cubicBezTo>
                    <a:cubicBezTo>
                      <a:pt x="64557" y="28429"/>
                      <a:pt x="64555" y="28459"/>
                      <a:pt x="64555" y="28487"/>
                    </a:cubicBezTo>
                    <a:lnTo>
                      <a:pt x="64555" y="49590"/>
                    </a:lnTo>
                    <a:cubicBezTo>
                      <a:pt x="58040" y="49766"/>
                      <a:pt x="51538" y="49842"/>
                      <a:pt x="45085" y="49842"/>
                    </a:cubicBezTo>
                    <a:cubicBezTo>
                      <a:pt x="30062" y="49842"/>
                      <a:pt x="15296" y="49434"/>
                      <a:pt x="1243" y="48957"/>
                    </a:cubicBezTo>
                    <a:lnTo>
                      <a:pt x="1683" y="10834"/>
                    </a:lnTo>
                    <a:cubicBezTo>
                      <a:pt x="16545" y="7581"/>
                      <a:pt x="31648" y="4464"/>
                      <a:pt x="46581" y="1568"/>
                    </a:cubicBezTo>
                    <a:cubicBezTo>
                      <a:pt x="47436" y="1401"/>
                      <a:pt x="48314" y="1231"/>
                      <a:pt x="49176" y="1231"/>
                    </a:cubicBezTo>
                    <a:close/>
                    <a:moveTo>
                      <a:pt x="49183" y="1"/>
                    </a:moveTo>
                    <a:cubicBezTo>
                      <a:pt x="48195" y="1"/>
                      <a:pt x="47225" y="189"/>
                      <a:pt x="46348" y="359"/>
                    </a:cubicBezTo>
                    <a:cubicBezTo>
                      <a:pt x="31243" y="3288"/>
                      <a:pt x="15966" y="6443"/>
                      <a:pt x="939" y="9737"/>
                    </a:cubicBezTo>
                    <a:cubicBezTo>
                      <a:pt x="660" y="9797"/>
                      <a:pt x="460" y="10043"/>
                      <a:pt x="456" y="10331"/>
                    </a:cubicBezTo>
                    <a:lnTo>
                      <a:pt x="5" y="49545"/>
                    </a:lnTo>
                    <a:cubicBezTo>
                      <a:pt x="0" y="49880"/>
                      <a:pt x="264" y="50157"/>
                      <a:pt x="599" y="50168"/>
                    </a:cubicBezTo>
                    <a:cubicBezTo>
                      <a:pt x="14846" y="50654"/>
                      <a:pt x="29829" y="51073"/>
                      <a:pt x="45085" y="51073"/>
                    </a:cubicBezTo>
                    <a:cubicBezTo>
                      <a:pt x="51746" y="51073"/>
                      <a:pt x="58461" y="50994"/>
                      <a:pt x="65188" y="50803"/>
                    </a:cubicBezTo>
                    <a:cubicBezTo>
                      <a:pt x="65521" y="50794"/>
                      <a:pt x="65787" y="50522"/>
                      <a:pt x="65787" y="50188"/>
                    </a:cubicBezTo>
                    <a:lnTo>
                      <a:pt x="65787" y="28532"/>
                    </a:lnTo>
                    <a:cubicBezTo>
                      <a:pt x="66374" y="24408"/>
                      <a:pt x="66166" y="20190"/>
                      <a:pt x="65180" y="16329"/>
                    </a:cubicBezTo>
                    <a:cubicBezTo>
                      <a:pt x="64660" y="14294"/>
                      <a:pt x="63928" y="12372"/>
                      <a:pt x="63003" y="10613"/>
                    </a:cubicBezTo>
                    <a:cubicBezTo>
                      <a:pt x="62029" y="8763"/>
                      <a:pt x="60839" y="7087"/>
                      <a:pt x="59464" y="5635"/>
                    </a:cubicBezTo>
                    <a:cubicBezTo>
                      <a:pt x="57553" y="3619"/>
                      <a:pt x="55263" y="2001"/>
                      <a:pt x="52726" y="873"/>
                    </a:cubicBezTo>
                    <a:cubicBezTo>
                      <a:pt x="51995" y="549"/>
                      <a:pt x="51022" y="162"/>
                      <a:pt x="49959" y="43"/>
                    </a:cubicBezTo>
                    <a:cubicBezTo>
                      <a:pt x="49700" y="13"/>
                      <a:pt x="49441" y="1"/>
                      <a:pt x="4918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50"/>
              <p:cNvSpPr/>
              <p:nvPr/>
            </p:nvSpPr>
            <p:spPr>
              <a:xfrm>
                <a:off x="3033400" y="2736400"/>
                <a:ext cx="1520575" cy="327875"/>
              </a:xfrm>
              <a:custGeom>
                <a:avLst/>
                <a:gdLst/>
                <a:ahLst/>
                <a:cxnLst/>
                <a:rect l="l" t="t" r="r" b="b"/>
                <a:pathLst>
                  <a:path w="60823" h="13115" extrusionOk="0">
                    <a:moveTo>
                      <a:pt x="151" y="0"/>
                    </a:moveTo>
                    <a:lnTo>
                      <a:pt x="1" y="13115"/>
                    </a:lnTo>
                    <a:lnTo>
                      <a:pt x="60822" y="13115"/>
                    </a:lnTo>
                    <a:lnTo>
                      <a:pt x="60822" y="0"/>
                    </a:ln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50"/>
              <p:cNvSpPr/>
              <p:nvPr/>
            </p:nvSpPr>
            <p:spPr>
              <a:xfrm>
                <a:off x="3015250" y="2086975"/>
                <a:ext cx="1642300" cy="1246075"/>
              </a:xfrm>
              <a:custGeom>
                <a:avLst/>
                <a:gdLst/>
                <a:ahLst/>
                <a:cxnLst/>
                <a:rect l="l" t="t" r="r" b="b"/>
                <a:pathLst>
                  <a:path w="65692" h="49843" extrusionOk="0">
                    <a:moveTo>
                      <a:pt x="48560" y="1"/>
                    </a:moveTo>
                    <a:cubicBezTo>
                      <a:pt x="47651" y="1"/>
                      <a:pt x="46741" y="175"/>
                      <a:pt x="45843" y="349"/>
                    </a:cubicBezTo>
                    <a:cubicBezTo>
                      <a:pt x="30676" y="3290"/>
                      <a:pt x="15544" y="6414"/>
                      <a:pt x="450" y="9722"/>
                    </a:cubicBezTo>
                    <a:lnTo>
                      <a:pt x="444" y="10283"/>
                    </a:lnTo>
                    <a:cubicBezTo>
                      <a:pt x="2366" y="12471"/>
                      <a:pt x="6076" y="12916"/>
                      <a:pt x="8839" y="12916"/>
                    </a:cubicBezTo>
                    <a:cubicBezTo>
                      <a:pt x="8955" y="12916"/>
                      <a:pt x="9069" y="12915"/>
                      <a:pt x="9181" y="12914"/>
                    </a:cubicBezTo>
                    <a:cubicBezTo>
                      <a:pt x="10712" y="12894"/>
                      <a:pt x="12266" y="12765"/>
                      <a:pt x="13808" y="12765"/>
                    </a:cubicBezTo>
                    <a:cubicBezTo>
                      <a:pt x="15363" y="12765"/>
                      <a:pt x="16905" y="12896"/>
                      <a:pt x="18400" y="13400"/>
                    </a:cubicBezTo>
                    <a:cubicBezTo>
                      <a:pt x="19608" y="13805"/>
                      <a:pt x="20728" y="14442"/>
                      <a:pt x="21938" y="14836"/>
                    </a:cubicBezTo>
                    <a:cubicBezTo>
                      <a:pt x="23259" y="15266"/>
                      <a:pt x="24641" y="15394"/>
                      <a:pt x="26035" y="15394"/>
                    </a:cubicBezTo>
                    <a:cubicBezTo>
                      <a:pt x="26971" y="15394"/>
                      <a:pt x="27912" y="15336"/>
                      <a:pt x="28843" y="15273"/>
                    </a:cubicBezTo>
                    <a:cubicBezTo>
                      <a:pt x="33095" y="14986"/>
                      <a:pt x="37365" y="14620"/>
                      <a:pt x="41621" y="14620"/>
                    </a:cubicBezTo>
                    <a:cubicBezTo>
                      <a:pt x="43890" y="14620"/>
                      <a:pt x="46156" y="14724"/>
                      <a:pt x="48412" y="15000"/>
                    </a:cubicBezTo>
                    <a:cubicBezTo>
                      <a:pt x="51036" y="15322"/>
                      <a:pt x="53734" y="15921"/>
                      <a:pt x="55816" y="17549"/>
                    </a:cubicBezTo>
                    <a:cubicBezTo>
                      <a:pt x="57918" y="19194"/>
                      <a:pt x="59167" y="21735"/>
                      <a:pt x="59750" y="24339"/>
                    </a:cubicBezTo>
                    <a:cubicBezTo>
                      <a:pt x="60333" y="26943"/>
                      <a:pt x="60312" y="29637"/>
                      <a:pt x="60288" y="32306"/>
                    </a:cubicBezTo>
                    <a:lnTo>
                      <a:pt x="60142" y="48743"/>
                    </a:lnTo>
                    <a:cubicBezTo>
                      <a:pt x="40097" y="48657"/>
                      <a:pt x="20051" y="48533"/>
                      <a:pt x="7" y="48372"/>
                    </a:cubicBezTo>
                    <a:lnTo>
                      <a:pt x="1" y="48936"/>
                    </a:lnTo>
                    <a:cubicBezTo>
                      <a:pt x="14838" y="49444"/>
                      <a:pt x="29672" y="49842"/>
                      <a:pt x="44510" y="49842"/>
                    </a:cubicBezTo>
                    <a:cubicBezTo>
                      <a:pt x="51189" y="49842"/>
                      <a:pt x="57868" y="49761"/>
                      <a:pt x="64549" y="49573"/>
                    </a:cubicBezTo>
                    <a:lnTo>
                      <a:pt x="64549" y="27872"/>
                    </a:lnTo>
                    <a:cubicBezTo>
                      <a:pt x="65691" y="19956"/>
                      <a:pt x="63895" y="11252"/>
                      <a:pt x="58395" y="5442"/>
                    </a:cubicBezTo>
                    <a:cubicBezTo>
                      <a:pt x="56541" y="3487"/>
                      <a:pt x="54318" y="1915"/>
                      <a:pt x="51856" y="821"/>
                    </a:cubicBezTo>
                    <a:cubicBezTo>
                      <a:pt x="51028" y="455"/>
                      <a:pt x="50167" y="141"/>
                      <a:pt x="49268" y="39"/>
                    </a:cubicBezTo>
                    <a:cubicBezTo>
                      <a:pt x="49032" y="13"/>
                      <a:pt x="48796" y="1"/>
                      <a:pt x="4856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50"/>
              <p:cNvSpPr/>
              <p:nvPr/>
            </p:nvSpPr>
            <p:spPr>
              <a:xfrm>
                <a:off x="3462575" y="3008325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1" y="1"/>
                    </a:moveTo>
                    <a:cubicBezTo>
                      <a:pt x="1044" y="1"/>
                      <a:pt x="1" y="1173"/>
                      <a:pt x="1" y="2619"/>
                    </a:cubicBezTo>
                    <a:cubicBezTo>
                      <a:pt x="1" y="4066"/>
                      <a:pt x="1044" y="5237"/>
                      <a:pt x="2333" y="5237"/>
                    </a:cubicBezTo>
                    <a:cubicBezTo>
                      <a:pt x="3620" y="5237"/>
                      <a:pt x="4663" y="4064"/>
                      <a:pt x="4663" y="2619"/>
                    </a:cubicBezTo>
                    <a:cubicBezTo>
                      <a:pt x="4663" y="1173"/>
                      <a:pt x="3620" y="1"/>
                      <a:pt x="233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50"/>
              <p:cNvSpPr/>
              <p:nvPr/>
            </p:nvSpPr>
            <p:spPr>
              <a:xfrm>
                <a:off x="3962650" y="3008325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1" y="1"/>
                    </a:moveTo>
                    <a:cubicBezTo>
                      <a:pt x="1044" y="1"/>
                      <a:pt x="0" y="1173"/>
                      <a:pt x="0" y="2619"/>
                    </a:cubicBezTo>
                    <a:cubicBezTo>
                      <a:pt x="0" y="4064"/>
                      <a:pt x="1044" y="5237"/>
                      <a:pt x="2331" y="5237"/>
                    </a:cubicBezTo>
                    <a:cubicBezTo>
                      <a:pt x="3619" y="5237"/>
                      <a:pt x="4663" y="4066"/>
                      <a:pt x="4663" y="2619"/>
                    </a:cubicBezTo>
                    <a:cubicBezTo>
                      <a:pt x="4663" y="1173"/>
                      <a:pt x="3619" y="1"/>
                      <a:pt x="233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50"/>
              <p:cNvSpPr/>
              <p:nvPr/>
            </p:nvSpPr>
            <p:spPr>
              <a:xfrm>
                <a:off x="3485725" y="3043450"/>
                <a:ext cx="33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5" extrusionOk="0">
                    <a:moveTo>
                      <a:pt x="663" y="0"/>
                    </a:moveTo>
                    <a:cubicBezTo>
                      <a:pt x="298" y="0"/>
                      <a:pt x="1" y="362"/>
                      <a:pt x="1" y="807"/>
                    </a:cubicBezTo>
                    <a:cubicBezTo>
                      <a:pt x="1" y="1254"/>
                      <a:pt x="298" y="1614"/>
                      <a:pt x="663" y="1614"/>
                    </a:cubicBezTo>
                    <a:cubicBezTo>
                      <a:pt x="1030" y="1614"/>
                      <a:pt x="1327" y="1254"/>
                      <a:pt x="1327" y="807"/>
                    </a:cubicBezTo>
                    <a:cubicBezTo>
                      <a:pt x="1327" y="364"/>
                      <a:pt x="1029" y="0"/>
                      <a:pt x="66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50"/>
              <p:cNvSpPr/>
              <p:nvPr/>
            </p:nvSpPr>
            <p:spPr>
              <a:xfrm>
                <a:off x="3514000" y="3085850"/>
                <a:ext cx="137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665" extrusionOk="0">
                    <a:moveTo>
                      <a:pt x="274" y="1"/>
                    </a:moveTo>
                    <a:cubicBezTo>
                      <a:pt x="123" y="1"/>
                      <a:pt x="1" y="150"/>
                      <a:pt x="1" y="333"/>
                    </a:cubicBezTo>
                    <a:cubicBezTo>
                      <a:pt x="1" y="517"/>
                      <a:pt x="123" y="665"/>
                      <a:pt x="274" y="665"/>
                    </a:cubicBezTo>
                    <a:cubicBezTo>
                      <a:pt x="425" y="665"/>
                      <a:pt x="547" y="517"/>
                      <a:pt x="547" y="333"/>
                    </a:cubicBezTo>
                    <a:cubicBezTo>
                      <a:pt x="547" y="150"/>
                      <a:pt x="425" y="1"/>
                      <a:pt x="27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50"/>
              <p:cNvSpPr/>
              <p:nvPr/>
            </p:nvSpPr>
            <p:spPr>
              <a:xfrm>
                <a:off x="4017775" y="3085850"/>
                <a:ext cx="1367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665" extrusionOk="0">
                    <a:moveTo>
                      <a:pt x="274" y="1"/>
                    </a:moveTo>
                    <a:cubicBezTo>
                      <a:pt x="123" y="1"/>
                      <a:pt x="0" y="150"/>
                      <a:pt x="0" y="333"/>
                    </a:cubicBezTo>
                    <a:cubicBezTo>
                      <a:pt x="0" y="517"/>
                      <a:pt x="123" y="665"/>
                      <a:pt x="274" y="665"/>
                    </a:cubicBezTo>
                    <a:cubicBezTo>
                      <a:pt x="425" y="665"/>
                      <a:pt x="547" y="517"/>
                      <a:pt x="547" y="333"/>
                    </a:cubicBezTo>
                    <a:cubicBezTo>
                      <a:pt x="547" y="150"/>
                      <a:pt x="425" y="1"/>
                      <a:pt x="27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50"/>
              <p:cNvSpPr/>
              <p:nvPr/>
            </p:nvSpPr>
            <p:spPr>
              <a:xfrm>
                <a:off x="3987750" y="3043450"/>
                <a:ext cx="33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5" extrusionOk="0">
                    <a:moveTo>
                      <a:pt x="664" y="0"/>
                    </a:moveTo>
                    <a:cubicBezTo>
                      <a:pt x="297" y="0"/>
                      <a:pt x="0" y="362"/>
                      <a:pt x="0" y="807"/>
                    </a:cubicBezTo>
                    <a:cubicBezTo>
                      <a:pt x="0" y="1254"/>
                      <a:pt x="297" y="1614"/>
                      <a:pt x="664" y="1614"/>
                    </a:cubicBezTo>
                    <a:cubicBezTo>
                      <a:pt x="1030" y="1614"/>
                      <a:pt x="1327" y="1254"/>
                      <a:pt x="1327" y="807"/>
                    </a:cubicBezTo>
                    <a:cubicBezTo>
                      <a:pt x="1327" y="362"/>
                      <a:pt x="1030" y="0"/>
                      <a:pt x="66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50"/>
              <p:cNvSpPr/>
              <p:nvPr/>
            </p:nvSpPr>
            <p:spPr>
              <a:xfrm>
                <a:off x="3398425" y="3131350"/>
                <a:ext cx="102100" cy="52275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1" extrusionOk="0">
                    <a:moveTo>
                      <a:pt x="1876" y="0"/>
                    </a:moveTo>
                    <a:cubicBezTo>
                      <a:pt x="1774" y="0"/>
                      <a:pt x="1679" y="3"/>
                      <a:pt x="1593" y="6"/>
                    </a:cubicBezTo>
                    <a:cubicBezTo>
                      <a:pt x="1100" y="25"/>
                      <a:pt x="549" y="116"/>
                      <a:pt x="265" y="518"/>
                    </a:cubicBezTo>
                    <a:cubicBezTo>
                      <a:pt x="1" y="888"/>
                      <a:pt x="93" y="1461"/>
                      <a:pt x="457" y="1731"/>
                    </a:cubicBezTo>
                    <a:cubicBezTo>
                      <a:pt x="609" y="1844"/>
                      <a:pt x="792" y="1905"/>
                      <a:pt x="976" y="1952"/>
                    </a:cubicBezTo>
                    <a:cubicBezTo>
                      <a:pt x="1338" y="2044"/>
                      <a:pt x="1708" y="2091"/>
                      <a:pt x="2079" y="2091"/>
                    </a:cubicBezTo>
                    <a:cubicBezTo>
                      <a:pt x="2429" y="2091"/>
                      <a:pt x="2780" y="2049"/>
                      <a:pt x="3124" y="1967"/>
                    </a:cubicBezTo>
                    <a:cubicBezTo>
                      <a:pt x="3431" y="1893"/>
                      <a:pt x="3750" y="1771"/>
                      <a:pt x="3925" y="1507"/>
                    </a:cubicBezTo>
                    <a:cubicBezTo>
                      <a:pt x="4074" y="1275"/>
                      <a:pt x="4084" y="978"/>
                      <a:pt x="3952" y="737"/>
                    </a:cubicBezTo>
                    <a:cubicBezTo>
                      <a:pt x="3599" y="116"/>
                      <a:pt x="2585" y="0"/>
                      <a:pt x="1876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50"/>
              <p:cNvSpPr/>
              <p:nvPr/>
            </p:nvSpPr>
            <p:spPr>
              <a:xfrm>
                <a:off x="4046125" y="3131350"/>
                <a:ext cx="102100" cy="52275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1" extrusionOk="0">
                    <a:moveTo>
                      <a:pt x="2210" y="0"/>
                    </a:moveTo>
                    <a:cubicBezTo>
                      <a:pt x="1501" y="0"/>
                      <a:pt x="487" y="116"/>
                      <a:pt x="134" y="737"/>
                    </a:cubicBezTo>
                    <a:cubicBezTo>
                      <a:pt x="1" y="978"/>
                      <a:pt x="12" y="1275"/>
                      <a:pt x="161" y="1507"/>
                    </a:cubicBezTo>
                    <a:cubicBezTo>
                      <a:pt x="336" y="1771"/>
                      <a:pt x="655" y="1893"/>
                      <a:pt x="962" y="1967"/>
                    </a:cubicBezTo>
                    <a:cubicBezTo>
                      <a:pt x="1306" y="2049"/>
                      <a:pt x="1657" y="2091"/>
                      <a:pt x="2007" y="2091"/>
                    </a:cubicBezTo>
                    <a:cubicBezTo>
                      <a:pt x="2378" y="2091"/>
                      <a:pt x="2748" y="2044"/>
                      <a:pt x="3110" y="1952"/>
                    </a:cubicBezTo>
                    <a:cubicBezTo>
                      <a:pt x="3292" y="1905"/>
                      <a:pt x="3477" y="1844"/>
                      <a:pt x="3628" y="1731"/>
                    </a:cubicBezTo>
                    <a:cubicBezTo>
                      <a:pt x="3993" y="1461"/>
                      <a:pt x="4083" y="888"/>
                      <a:pt x="3821" y="518"/>
                    </a:cubicBezTo>
                    <a:cubicBezTo>
                      <a:pt x="3537" y="116"/>
                      <a:pt x="2984" y="25"/>
                      <a:pt x="2493" y="6"/>
                    </a:cubicBezTo>
                    <a:cubicBezTo>
                      <a:pt x="2407" y="3"/>
                      <a:pt x="2312" y="0"/>
                      <a:pt x="2210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50"/>
              <p:cNvSpPr/>
              <p:nvPr/>
            </p:nvSpPr>
            <p:spPr>
              <a:xfrm>
                <a:off x="3641175" y="3150250"/>
                <a:ext cx="2525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0102" h="2368" extrusionOk="0">
                    <a:moveTo>
                      <a:pt x="9403" y="0"/>
                    </a:moveTo>
                    <a:cubicBezTo>
                      <a:pt x="9294" y="0"/>
                      <a:pt x="9184" y="29"/>
                      <a:pt x="9085" y="89"/>
                    </a:cubicBezTo>
                    <a:cubicBezTo>
                      <a:pt x="8265" y="620"/>
                      <a:pt x="7223" y="952"/>
                      <a:pt x="5988" y="1076"/>
                    </a:cubicBezTo>
                    <a:cubicBezTo>
                      <a:pt x="5550" y="1120"/>
                      <a:pt x="5104" y="1136"/>
                      <a:pt x="4656" y="1136"/>
                    </a:cubicBezTo>
                    <a:cubicBezTo>
                      <a:pt x="3941" y="1136"/>
                      <a:pt x="3221" y="1094"/>
                      <a:pt x="2516" y="1052"/>
                    </a:cubicBezTo>
                    <a:cubicBezTo>
                      <a:pt x="2004" y="1023"/>
                      <a:pt x="1427" y="988"/>
                      <a:pt x="1011" y="750"/>
                    </a:cubicBezTo>
                    <a:cubicBezTo>
                      <a:pt x="914" y="693"/>
                      <a:pt x="808" y="666"/>
                      <a:pt x="703" y="666"/>
                    </a:cubicBezTo>
                    <a:cubicBezTo>
                      <a:pt x="491" y="666"/>
                      <a:pt x="285" y="777"/>
                      <a:pt x="171" y="974"/>
                    </a:cubicBezTo>
                    <a:cubicBezTo>
                      <a:pt x="1" y="1269"/>
                      <a:pt x="101" y="1646"/>
                      <a:pt x="396" y="1816"/>
                    </a:cubicBezTo>
                    <a:cubicBezTo>
                      <a:pt x="1064" y="2200"/>
                      <a:pt x="1828" y="2245"/>
                      <a:pt x="2442" y="2281"/>
                    </a:cubicBezTo>
                    <a:cubicBezTo>
                      <a:pt x="3169" y="2324"/>
                      <a:pt x="3907" y="2367"/>
                      <a:pt x="4654" y="2367"/>
                    </a:cubicBezTo>
                    <a:cubicBezTo>
                      <a:pt x="5137" y="2367"/>
                      <a:pt x="5623" y="2350"/>
                      <a:pt x="6111" y="2300"/>
                    </a:cubicBezTo>
                    <a:cubicBezTo>
                      <a:pt x="7542" y="2157"/>
                      <a:pt x="8769" y="1760"/>
                      <a:pt x="9755" y="1122"/>
                    </a:cubicBezTo>
                    <a:cubicBezTo>
                      <a:pt x="10028" y="933"/>
                      <a:pt x="10101" y="559"/>
                      <a:pt x="9920" y="281"/>
                    </a:cubicBezTo>
                    <a:cubicBezTo>
                      <a:pt x="9803" y="99"/>
                      <a:pt x="9605" y="0"/>
                      <a:pt x="940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50"/>
              <p:cNvSpPr/>
              <p:nvPr/>
            </p:nvSpPr>
            <p:spPr>
              <a:xfrm>
                <a:off x="3457650" y="2857200"/>
                <a:ext cx="121450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4858" h="2591" extrusionOk="0">
                    <a:moveTo>
                      <a:pt x="3267" y="0"/>
                    </a:moveTo>
                    <a:cubicBezTo>
                      <a:pt x="2182" y="0"/>
                      <a:pt x="1107" y="419"/>
                      <a:pt x="318" y="1178"/>
                    </a:cubicBezTo>
                    <a:cubicBezTo>
                      <a:pt x="77" y="1412"/>
                      <a:pt x="1" y="1766"/>
                      <a:pt x="126" y="2077"/>
                    </a:cubicBezTo>
                    <a:cubicBezTo>
                      <a:pt x="252" y="2387"/>
                      <a:pt x="553" y="2590"/>
                      <a:pt x="887" y="2590"/>
                    </a:cubicBezTo>
                    <a:cubicBezTo>
                      <a:pt x="1100" y="2590"/>
                      <a:pt x="1303" y="2508"/>
                      <a:pt x="1457" y="2360"/>
                    </a:cubicBezTo>
                    <a:cubicBezTo>
                      <a:pt x="1934" y="1901"/>
                      <a:pt x="2607" y="1642"/>
                      <a:pt x="3273" y="1642"/>
                    </a:cubicBezTo>
                    <a:cubicBezTo>
                      <a:pt x="3448" y="1642"/>
                      <a:pt x="3623" y="1660"/>
                      <a:pt x="3794" y="1698"/>
                    </a:cubicBezTo>
                    <a:cubicBezTo>
                      <a:pt x="3850" y="1709"/>
                      <a:pt x="3905" y="1715"/>
                      <a:pt x="3960" y="1715"/>
                    </a:cubicBezTo>
                    <a:cubicBezTo>
                      <a:pt x="4338" y="1715"/>
                      <a:pt x="4678" y="1452"/>
                      <a:pt x="4762" y="1068"/>
                    </a:cubicBezTo>
                    <a:cubicBezTo>
                      <a:pt x="4857" y="628"/>
                      <a:pt x="4581" y="195"/>
                      <a:pt x="4142" y="93"/>
                    </a:cubicBezTo>
                    <a:cubicBezTo>
                      <a:pt x="3854" y="31"/>
                      <a:pt x="3560" y="0"/>
                      <a:pt x="326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50"/>
              <p:cNvSpPr/>
              <p:nvPr/>
            </p:nvSpPr>
            <p:spPr>
              <a:xfrm>
                <a:off x="3964825" y="2843450"/>
                <a:ext cx="1376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5506" h="2640" extrusionOk="0">
                    <a:moveTo>
                      <a:pt x="1611" y="1"/>
                    </a:moveTo>
                    <a:cubicBezTo>
                      <a:pt x="1323" y="1"/>
                      <a:pt x="1035" y="22"/>
                      <a:pt x="747" y="65"/>
                    </a:cubicBezTo>
                    <a:cubicBezTo>
                      <a:pt x="303" y="138"/>
                      <a:pt x="1" y="556"/>
                      <a:pt x="69" y="1000"/>
                    </a:cubicBezTo>
                    <a:cubicBezTo>
                      <a:pt x="131" y="1405"/>
                      <a:pt x="480" y="1695"/>
                      <a:pt x="877" y="1695"/>
                    </a:cubicBezTo>
                    <a:cubicBezTo>
                      <a:pt x="917" y="1695"/>
                      <a:pt x="957" y="1693"/>
                      <a:pt x="997" y="1687"/>
                    </a:cubicBezTo>
                    <a:cubicBezTo>
                      <a:pt x="1195" y="1656"/>
                      <a:pt x="1396" y="1642"/>
                      <a:pt x="1598" y="1642"/>
                    </a:cubicBezTo>
                    <a:cubicBezTo>
                      <a:pt x="2497" y="1642"/>
                      <a:pt x="3407" y="1936"/>
                      <a:pt x="4120" y="2475"/>
                    </a:cubicBezTo>
                    <a:cubicBezTo>
                      <a:pt x="4263" y="2583"/>
                      <a:pt x="4436" y="2640"/>
                      <a:pt x="4614" y="2640"/>
                    </a:cubicBezTo>
                    <a:cubicBezTo>
                      <a:pt x="4615" y="2640"/>
                      <a:pt x="4617" y="2640"/>
                      <a:pt x="4618" y="2640"/>
                    </a:cubicBezTo>
                    <a:cubicBezTo>
                      <a:pt x="4969" y="2640"/>
                      <a:pt x="5282" y="2415"/>
                      <a:pt x="5393" y="2081"/>
                    </a:cubicBezTo>
                    <a:cubicBezTo>
                      <a:pt x="5505" y="1747"/>
                      <a:pt x="5391" y="1377"/>
                      <a:pt x="5110" y="1166"/>
                    </a:cubicBezTo>
                    <a:cubicBezTo>
                      <a:pt x="4094" y="404"/>
                      <a:pt x="2864" y="1"/>
                      <a:pt x="16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50"/>
              <p:cNvSpPr/>
              <p:nvPr/>
            </p:nvSpPr>
            <p:spPr>
              <a:xfrm>
                <a:off x="4012650" y="1986200"/>
                <a:ext cx="303050" cy="201775"/>
              </a:xfrm>
              <a:custGeom>
                <a:avLst/>
                <a:gdLst/>
                <a:ahLst/>
                <a:cxnLst/>
                <a:rect l="l" t="t" r="r" b="b"/>
                <a:pathLst>
                  <a:path w="12122" h="8071" extrusionOk="0">
                    <a:moveTo>
                      <a:pt x="8160" y="0"/>
                    </a:moveTo>
                    <a:cubicBezTo>
                      <a:pt x="7565" y="0"/>
                      <a:pt x="6965" y="113"/>
                      <a:pt x="6420" y="331"/>
                    </a:cubicBezTo>
                    <a:cubicBezTo>
                      <a:pt x="6174" y="429"/>
                      <a:pt x="5923" y="546"/>
                      <a:pt x="5659" y="546"/>
                    </a:cubicBezTo>
                    <a:cubicBezTo>
                      <a:pt x="5646" y="546"/>
                      <a:pt x="5633" y="546"/>
                      <a:pt x="5619" y="545"/>
                    </a:cubicBezTo>
                    <a:cubicBezTo>
                      <a:pt x="5359" y="534"/>
                      <a:pt x="5119" y="402"/>
                      <a:pt x="4878" y="304"/>
                    </a:cubicBezTo>
                    <a:cubicBezTo>
                      <a:pt x="4507" y="152"/>
                      <a:pt x="4110" y="80"/>
                      <a:pt x="3712" y="80"/>
                    </a:cubicBezTo>
                    <a:cubicBezTo>
                      <a:pt x="2824" y="80"/>
                      <a:pt x="1928" y="437"/>
                      <a:pt x="1290" y="1064"/>
                    </a:cubicBezTo>
                    <a:cubicBezTo>
                      <a:pt x="369" y="1972"/>
                      <a:pt x="0" y="3376"/>
                      <a:pt x="269" y="4642"/>
                    </a:cubicBezTo>
                    <a:cubicBezTo>
                      <a:pt x="786" y="7080"/>
                      <a:pt x="2884" y="8071"/>
                      <a:pt x="5131" y="8071"/>
                    </a:cubicBezTo>
                    <a:cubicBezTo>
                      <a:pt x="7107" y="8071"/>
                      <a:pt x="9197" y="7306"/>
                      <a:pt x="10433" y="6085"/>
                    </a:cubicBezTo>
                    <a:cubicBezTo>
                      <a:pt x="11663" y="4869"/>
                      <a:pt x="12122" y="2780"/>
                      <a:pt x="11124" y="1370"/>
                    </a:cubicBezTo>
                    <a:cubicBezTo>
                      <a:pt x="10463" y="433"/>
                      <a:pt x="9322" y="0"/>
                      <a:pt x="8160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50"/>
              <p:cNvSpPr/>
              <p:nvPr/>
            </p:nvSpPr>
            <p:spPr>
              <a:xfrm>
                <a:off x="4000450" y="1970800"/>
                <a:ext cx="322250" cy="232550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9302" extrusionOk="0">
                    <a:moveTo>
                      <a:pt x="8660" y="1232"/>
                    </a:moveTo>
                    <a:cubicBezTo>
                      <a:pt x="9608" y="1232"/>
                      <a:pt x="10557" y="1559"/>
                      <a:pt x="11110" y="2340"/>
                    </a:cubicBezTo>
                    <a:cubicBezTo>
                      <a:pt x="11960" y="3542"/>
                      <a:pt x="11449" y="5314"/>
                      <a:pt x="10487" y="6264"/>
                    </a:cubicBezTo>
                    <a:cubicBezTo>
                      <a:pt x="9348" y="7389"/>
                      <a:pt x="7401" y="8068"/>
                      <a:pt x="5610" y="8068"/>
                    </a:cubicBezTo>
                    <a:cubicBezTo>
                      <a:pt x="5017" y="8068"/>
                      <a:pt x="4441" y="7994"/>
                      <a:pt x="3917" y="7837"/>
                    </a:cubicBezTo>
                    <a:cubicBezTo>
                      <a:pt x="2951" y="7547"/>
                      <a:pt x="1721" y="6844"/>
                      <a:pt x="1359" y="5131"/>
                    </a:cubicBezTo>
                    <a:lnTo>
                      <a:pt x="1357" y="5129"/>
                    </a:lnTo>
                    <a:cubicBezTo>
                      <a:pt x="1125" y="4038"/>
                      <a:pt x="1461" y="2856"/>
                      <a:pt x="2209" y="2117"/>
                    </a:cubicBezTo>
                    <a:cubicBezTo>
                      <a:pt x="2740" y="1595"/>
                      <a:pt x="3475" y="1310"/>
                      <a:pt x="4193" y="1310"/>
                    </a:cubicBezTo>
                    <a:cubicBezTo>
                      <a:pt x="4516" y="1310"/>
                      <a:pt x="4836" y="1368"/>
                      <a:pt x="5132" y="1488"/>
                    </a:cubicBezTo>
                    <a:cubicBezTo>
                      <a:pt x="5177" y="1507"/>
                      <a:pt x="5223" y="1526"/>
                      <a:pt x="5270" y="1549"/>
                    </a:cubicBezTo>
                    <a:cubicBezTo>
                      <a:pt x="5488" y="1644"/>
                      <a:pt x="5760" y="1762"/>
                      <a:pt x="6080" y="1776"/>
                    </a:cubicBezTo>
                    <a:cubicBezTo>
                      <a:pt x="6103" y="1777"/>
                      <a:pt x="6126" y="1777"/>
                      <a:pt x="6149" y="1777"/>
                    </a:cubicBezTo>
                    <a:cubicBezTo>
                      <a:pt x="6499" y="1777"/>
                      <a:pt x="6800" y="1655"/>
                      <a:pt x="7046" y="1555"/>
                    </a:cubicBezTo>
                    <a:cubicBezTo>
                      <a:pt x="7077" y="1542"/>
                      <a:pt x="7107" y="1530"/>
                      <a:pt x="7137" y="1518"/>
                    </a:cubicBezTo>
                    <a:cubicBezTo>
                      <a:pt x="7598" y="1335"/>
                      <a:pt x="8129" y="1232"/>
                      <a:pt x="8660" y="1232"/>
                    </a:cubicBezTo>
                    <a:close/>
                    <a:moveTo>
                      <a:pt x="8647" y="0"/>
                    </a:moveTo>
                    <a:cubicBezTo>
                      <a:pt x="7978" y="0"/>
                      <a:pt x="7304" y="127"/>
                      <a:pt x="6681" y="375"/>
                    </a:cubicBezTo>
                    <a:cubicBezTo>
                      <a:pt x="6649" y="387"/>
                      <a:pt x="6616" y="402"/>
                      <a:pt x="6582" y="414"/>
                    </a:cubicBezTo>
                    <a:cubicBezTo>
                      <a:pt x="6415" y="483"/>
                      <a:pt x="6257" y="546"/>
                      <a:pt x="6148" y="546"/>
                    </a:cubicBezTo>
                    <a:cubicBezTo>
                      <a:pt x="6144" y="546"/>
                      <a:pt x="6140" y="546"/>
                      <a:pt x="6136" y="546"/>
                    </a:cubicBezTo>
                    <a:cubicBezTo>
                      <a:pt x="6042" y="543"/>
                      <a:pt x="5909" y="483"/>
                      <a:pt x="5764" y="421"/>
                    </a:cubicBezTo>
                    <a:cubicBezTo>
                      <a:pt x="5712" y="397"/>
                      <a:pt x="5656" y="373"/>
                      <a:pt x="5599" y="349"/>
                    </a:cubicBezTo>
                    <a:cubicBezTo>
                      <a:pt x="5159" y="170"/>
                      <a:pt x="4687" y="80"/>
                      <a:pt x="4203" y="80"/>
                    </a:cubicBezTo>
                    <a:cubicBezTo>
                      <a:pt x="3917" y="80"/>
                      <a:pt x="3628" y="111"/>
                      <a:pt x="3338" y="174"/>
                    </a:cubicBezTo>
                    <a:cubicBezTo>
                      <a:pt x="2587" y="338"/>
                      <a:pt x="1880" y="718"/>
                      <a:pt x="1348" y="1240"/>
                    </a:cubicBezTo>
                    <a:cubicBezTo>
                      <a:pt x="825" y="1757"/>
                      <a:pt x="438" y="2424"/>
                      <a:pt x="229" y="3169"/>
                    </a:cubicBezTo>
                    <a:cubicBezTo>
                      <a:pt x="26" y="3892"/>
                      <a:pt x="1" y="4651"/>
                      <a:pt x="155" y="5385"/>
                    </a:cubicBezTo>
                    <a:cubicBezTo>
                      <a:pt x="355" y="6330"/>
                      <a:pt x="776" y="7130"/>
                      <a:pt x="1407" y="7763"/>
                    </a:cubicBezTo>
                    <a:cubicBezTo>
                      <a:pt x="1977" y="8337"/>
                      <a:pt x="2703" y="8758"/>
                      <a:pt x="3564" y="9017"/>
                    </a:cubicBezTo>
                    <a:cubicBezTo>
                      <a:pt x="4198" y="9206"/>
                      <a:pt x="4897" y="9301"/>
                      <a:pt x="5621" y="9301"/>
                    </a:cubicBezTo>
                    <a:cubicBezTo>
                      <a:pt x="6341" y="9300"/>
                      <a:pt x="7057" y="9211"/>
                      <a:pt x="7756" y="9039"/>
                    </a:cubicBezTo>
                    <a:cubicBezTo>
                      <a:pt x="9196" y="8685"/>
                      <a:pt x="10473" y="8010"/>
                      <a:pt x="11353" y="7139"/>
                    </a:cubicBezTo>
                    <a:cubicBezTo>
                      <a:pt x="12060" y="6442"/>
                      <a:pt x="12542" y="5511"/>
                      <a:pt x="12710" y="4519"/>
                    </a:cubicBezTo>
                    <a:cubicBezTo>
                      <a:pt x="12889" y="3453"/>
                      <a:pt x="12680" y="2427"/>
                      <a:pt x="12116" y="1630"/>
                    </a:cubicBezTo>
                    <a:cubicBezTo>
                      <a:pt x="11558" y="840"/>
                      <a:pt x="10665" y="294"/>
                      <a:pt x="9606" y="90"/>
                    </a:cubicBezTo>
                    <a:cubicBezTo>
                      <a:pt x="9292" y="30"/>
                      <a:pt x="8970" y="0"/>
                      <a:pt x="864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50"/>
              <p:cNvSpPr/>
              <p:nvPr/>
            </p:nvSpPr>
            <p:spPr>
              <a:xfrm>
                <a:off x="4178475" y="2109625"/>
                <a:ext cx="274100" cy="229475"/>
              </a:xfrm>
              <a:custGeom>
                <a:avLst/>
                <a:gdLst/>
                <a:ahLst/>
                <a:cxnLst/>
                <a:rect l="l" t="t" r="r" b="b"/>
                <a:pathLst>
                  <a:path w="10964" h="9179" extrusionOk="0">
                    <a:moveTo>
                      <a:pt x="3597" y="0"/>
                    </a:moveTo>
                    <a:cubicBezTo>
                      <a:pt x="1510" y="0"/>
                      <a:pt x="0" y="2700"/>
                      <a:pt x="41" y="4568"/>
                    </a:cubicBezTo>
                    <a:cubicBezTo>
                      <a:pt x="83" y="6444"/>
                      <a:pt x="1385" y="8230"/>
                      <a:pt x="3160" y="8841"/>
                    </a:cubicBezTo>
                    <a:cubicBezTo>
                      <a:pt x="3803" y="9062"/>
                      <a:pt x="4488" y="9139"/>
                      <a:pt x="5168" y="9167"/>
                    </a:cubicBezTo>
                    <a:cubicBezTo>
                      <a:pt x="5331" y="9174"/>
                      <a:pt x="5495" y="9178"/>
                      <a:pt x="5658" y="9178"/>
                    </a:cubicBezTo>
                    <a:cubicBezTo>
                      <a:pt x="6239" y="9178"/>
                      <a:pt x="6820" y="9127"/>
                      <a:pt x="7379" y="8973"/>
                    </a:cubicBezTo>
                    <a:cubicBezTo>
                      <a:pt x="8761" y="8592"/>
                      <a:pt x="9955" y="7542"/>
                      <a:pt x="10458" y="6200"/>
                    </a:cubicBezTo>
                    <a:cubicBezTo>
                      <a:pt x="10963" y="4857"/>
                      <a:pt x="10747" y="3256"/>
                      <a:pt x="9864" y="2126"/>
                    </a:cubicBezTo>
                    <a:cubicBezTo>
                      <a:pt x="9189" y="1260"/>
                      <a:pt x="8124" y="696"/>
                      <a:pt x="7028" y="617"/>
                    </a:cubicBezTo>
                    <a:cubicBezTo>
                      <a:pt x="6955" y="612"/>
                      <a:pt x="6884" y="609"/>
                      <a:pt x="6814" y="609"/>
                    </a:cubicBezTo>
                    <a:cubicBezTo>
                      <a:pt x="6482" y="609"/>
                      <a:pt x="6174" y="658"/>
                      <a:pt x="5864" y="658"/>
                    </a:cubicBezTo>
                    <a:cubicBezTo>
                      <a:pt x="5672" y="658"/>
                      <a:pt x="5479" y="640"/>
                      <a:pt x="5281" y="579"/>
                    </a:cubicBezTo>
                    <a:cubicBezTo>
                      <a:pt x="4693" y="399"/>
                      <a:pt x="4345" y="12"/>
                      <a:pt x="3641" y="1"/>
                    </a:cubicBezTo>
                    <a:cubicBezTo>
                      <a:pt x="3627" y="0"/>
                      <a:pt x="3612" y="0"/>
                      <a:pt x="3597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50"/>
              <p:cNvSpPr/>
              <p:nvPr/>
            </p:nvSpPr>
            <p:spPr>
              <a:xfrm>
                <a:off x="4163325" y="2094200"/>
                <a:ext cx="305650" cy="260275"/>
              </a:xfrm>
              <a:custGeom>
                <a:avLst/>
                <a:gdLst/>
                <a:ahLst/>
                <a:cxnLst/>
                <a:rect l="l" t="t" r="r" b="b"/>
                <a:pathLst>
                  <a:path w="12226" h="10411" extrusionOk="0">
                    <a:moveTo>
                      <a:pt x="4235" y="1232"/>
                    </a:moveTo>
                    <a:cubicBezTo>
                      <a:pt x="4533" y="1239"/>
                      <a:pt x="4737" y="1342"/>
                      <a:pt x="5016" y="1487"/>
                    </a:cubicBezTo>
                    <a:cubicBezTo>
                      <a:pt x="5213" y="1587"/>
                      <a:pt x="5434" y="1701"/>
                      <a:pt x="5707" y="1784"/>
                    </a:cubicBezTo>
                    <a:cubicBezTo>
                      <a:pt x="5978" y="1867"/>
                      <a:pt x="6234" y="1891"/>
                      <a:pt x="6475" y="1891"/>
                    </a:cubicBezTo>
                    <a:cubicBezTo>
                      <a:pt x="6652" y="1891"/>
                      <a:pt x="6820" y="1878"/>
                      <a:pt x="6980" y="1866"/>
                    </a:cubicBezTo>
                    <a:cubicBezTo>
                      <a:pt x="7134" y="1854"/>
                      <a:pt x="7282" y="1842"/>
                      <a:pt x="7427" y="1842"/>
                    </a:cubicBezTo>
                    <a:cubicBezTo>
                      <a:pt x="7482" y="1842"/>
                      <a:pt x="7536" y="1843"/>
                      <a:pt x="7590" y="1847"/>
                    </a:cubicBezTo>
                    <a:cubicBezTo>
                      <a:pt x="8519" y="1914"/>
                      <a:pt x="9415" y="2391"/>
                      <a:pt x="9985" y="3121"/>
                    </a:cubicBezTo>
                    <a:cubicBezTo>
                      <a:pt x="10727" y="4073"/>
                      <a:pt x="10926" y="5438"/>
                      <a:pt x="10489" y="6600"/>
                    </a:cubicBezTo>
                    <a:cubicBezTo>
                      <a:pt x="10059" y="7744"/>
                      <a:pt x="9037" y="8663"/>
                      <a:pt x="7822" y="8998"/>
                    </a:cubicBezTo>
                    <a:cubicBezTo>
                      <a:pt x="7378" y="9121"/>
                      <a:pt x="6874" y="9180"/>
                      <a:pt x="6262" y="9180"/>
                    </a:cubicBezTo>
                    <a:cubicBezTo>
                      <a:pt x="6114" y="9180"/>
                      <a:pt x="5960" y="9176"/>
                      <a:pt x="5799" y="9169"/>
                    </a:cubicBezTo>
                    <a:cubicBezTo>
                      <a:pt x="5029" y="9138"/>
                      <a:pt x="4463" y="9047"/>
                      <a:pt x="3968" y="8875"/>
                    </a:cubicBezTo>
                    <a:cubicBezTo>
                      <a:pt x="2436" y="8350"/>
                      <a:pt x="1299" y="6791"/>
                      <a:pt x="1262" y="5172"/>
                    </a:cubicBezTo>
                    <a:cubicBezTo>
                      <a:pt x="1240" y="4130"/>
                      <a:pt x="1798" y="2796"/>
                      <a:pt x="2590" y="2000"/>
                    </a:cubicBezTo>
                    <a:cubicBezTo>
                      <a:pt x="2940" y="1649"/>
                      <a:pt x="3502" y="1232"/>
                      <a:pt x="4204" y="1232"/>
                    </a:cubicBezTo>
                    <a:close/>
                    <a:moveTo>
                      <a:pt x="4203" y="1"/>
                    </a:moveTo>
                    <a:cubicBezTo>
                      <a:pt x="3314" y="1"/>
                      <a:pt x="2455" y="391"/>
                      <a:pt x="1718" y="1131"/>
                    </a:cubicBezTo>
                    <a:cubicBezTo>
                      <a:pt x="679" y="2175"/>
                      <a:pt x="1" y="3809"/>
                      <a:pt x="33" y="5199"/>
                    </a:cubicBezTo>
                    <a:cubicBezTo>
                      <a:pt x="55" y="6230"/>
                      <a:pt x="420" y="7282"/>
                      <a:pt x="1060" y="8159"/>
                    </a:cubicBezTo>
                    <a:cubicBezTo>
                      <a:pt x="1699" y="9036"/>
                      <a:pt x="2590" y="9703"/>
                      <a:pt x="3566" y="10040"/>
                    </a:cubicBezTo>
                    <a:cubicBezTo>
                      <a:pt x="4363" y="10315"/>
                      <a:pt x="5192" y="10377"/>
                      <a:pt x="5749" y="10399"/>
                    </a:cubicBezTo>
                    <a:cubicBezTo>
                      <a:pt x="5922" y="10407"/>
                      <a:pt x="6090" y="10410"/>
                      <a:pt x="6252" y="10410"/>
                    </a:cubicBezTo>
                    <a:cubicBezTo>
                      <a:pt x="6981" y="10410"/>
                      <a:pt x="7593" y="10337"/>
                      <a:pt x="8149" y="10185"/>
                    </a:cubicBezTo>
                    <a:cubicBezTo>
                      <a:pt x="9736" y="9746"/>
                      <a:pt x="11075" y="8539"/>
                      <a:pt x="11641" y="7033"/>
                    </a:cubicBezTo>
                    <a:cubicBezTo>
                      <a:pt x="12225" y="5479"/>
                      <a:pt x="11957" y="3646"/>
                      <a:pt x="10956" y="2364"/>
                    </a:cubicBezTo>
                    <a:cubicBezTo>
                      <a:pt x="10174" y="1363"/>
                      <a:pt x="8950" y="711"/>
                      <a:pt x="7679" y="621"/>
                    </a:cubicBezTo>
                    <a:cubicBezTo>
                      <a:pt x="7588" y="614"/>
                      <a:pt x="7501" y="611"/>
                      <a:pt x="7415" y="611"/>
                    </a:cubicBezTo>
                    <a:cubicBezTo>
                      <a:pt x="7225" y="611"/>
                      <a:pt x="7047" y="625"/>
                      <a:pt x="6884" y="638"/>
                    </a:cubicBezTo>
                    <a:cubicBezTo>
                      <a:pt x="6735" y="650"/>
                      <a:pt x="6600" y="661"/>
                      <a:pt x="6474" y="661"/>
                    </a:cubicBezTo>
                    <a:cubicBezTo>
                      <a:pt x="6330" y="661"/>
                      <a:pt x="6197" y="647"/>
                      <a:pt x="6066" y="607"/>
                    </a:cubicBezTo>
                    <a:cubicBezTo>
                      <a:pt x="5899" y="556"/>
                      <a:pt x="5744" y="476"/>
                      <a:pt x="5580" y="392"/>
                    </a:cubicBezTo>
                    <a:cubicBezTo>
                      <a:pt x="5250" y="222"/>
                      <a:pt x="4843" y="12"/>
                      <a:pt x="4257" y="1"/>
                    </a:cubicBezTo>
                    <a:cubicBezTo>
                      <a:pt x="4239" y="1"/>
                      <a:pt x="4221" y="1"/>
                      <a:pt x="420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50"/>
              <p:cNvSpPr/>
              <p:nvPr/>
            </p:nvSpPr>
            <p:spPr>
              <a:xfrm>
                <a:off x="4122225" y="1892950"/>
                <a:ext cx="50175" cy="118125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4725" extrusionOk="0">
                    <a:moveTo>
                      <a:pt x="704" y="0"/>
                    </a:moveTo>
                    <a:cubicBezTo>
                      <a:pt x="615" y="0"/>
                      <a:pt x="525" y="19"/>
                      <a:pt x="439" y="60"/>
                    </a:cubicBezTo>
                    <a:cubicBezTo>
                      <a:pt x="129" y="208"/>
                      <a:pt x="1" y="581"/>
                      <a:pt x="153" y="890"/>
                    </a:cubicBezTo>
                    <a:cubicBezTo>
                      <a:pt x="612" y="1854"/>
                      <a:pt x="749" y="2941"/>
                      <a:pt x="544" y="3989"/>
                    </a:cubicBezTo>
                    <a:cubicBezTo>
                      <a:pt x="469" y="4370"/>
                      <a:pt x="760" y="4725"/>
                      <a:pt x="1149" y="4725"/>
                    </a:cubicBezTo>
                    <a:cubicBezTo>
                      <a:pt x="1441" y="4725"/>
                      <a:pt x="1694" y="4516"/>
                      <a:pt x="1751" y="4229"/>
                    </a:cubicBezTo>
                    <a:cubicBezTo>
                      <a:pt x="2007" y="2920"/>
                      <a:pt x="1837" y="1563"/>
                      <a:pt x="1263" y="359"/>
                    </a:cubicBezTo>
                    <a:cubicBezTo>
                      <a:pt x="1160" y="133"/>
                      <a:pt x="937" y="0"/>
                      <a:pt x="70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50"/>
              <p:cNvSpPr/>
              <p:nvPr/>
            </p:nvSpPr>
            <p:spPr>
              <a:xfrm>
                <a:off x="4294200" y="2017875"/>
                <a:ext cx="72825" cy="120775"/>
              </a:xfrm>
              <a:custGeom>
                <a:avLst/>
                <a:gdLst/>
                <a:ahLst/>
                <a:cxnLst/>
                <a:rect l="l" t="t" r="r" b="b"/>
                <a:pathLst>
                  <a:path w="2913" h="4831" extrusionOk="0">
                    <a:moveTo>
                      <a:pt x="2289" y="1"/>
                    </a:moveTo>
                    <a:cubicBezTo>
                      <a:pt x="1956" y="1"/>
                      <a:pt x="1681" y="266"/>
                      <a:pt x="1673" y="601"/>
                    </a:cubicBezTo>
                    <a:cubicBezTo>
                      <a:pt x="1643" y="1774"/>
                      <a:pt x="1168" y="2937"/>
                      <a:pt x="367" y="3795"/>
                    </a:cubicBezTo>
                    <a:cubicBezTo>
                      <a:pt x="0" y="4189"/>
                      <a:pt x="280" y="4830"/>
                      <a:pt x="819" y="4830"/>
                    </a:cubicBezTo>
                    <a:cubicBezTo>
                      <a:pt x="989" y="4830"/>
                      <a:pt x="1152" y="4759"/>
                      <a:pt x="1268" y="4635"/>
                    </a:cubicBezTo>
                    <a:cubicBezTo>
                      <a:pt x="2271" y="3559"/>
                      <a:pt x="2866" y="2103"/>
                      <a:pt x="2904" y="633"/>
                    </a:cubicBezTo>
                    <a:cubicBezTo>
                      <a:pt x="2912" y="293"/>
                      <a:pt x="2644" y="10"/>
                      <a:pt x="2304" y="1"/>
                    </a:cubicBezTo>
                    <a:cubicBezTo>
                      <a:pt x="2299" y="1"/>
                      <a:pt x="2294" y="1"/>
                      <a:pt x="2289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50"/>
              <p:cNvSpPr/>
              <p:nvPr/>
            </p:nvSpPr>
            <p:spPr>
              <a:xfrm>
                <a:off x="3848100" y="2172425"/>
                <a:ext cx="111750" cy="67350"/>
              </a:xfrm>
              <a:custGeom>
                <a:avLst/>
                <a:gdLst/>
                <a:ahLst/>
                <a:cxnLst/>
                <a:rect l="l" t="t" r="r" b="b"/>
                <a:pathLst>
                  <a:path w="4470" h="2694" extrusionOk="0">
                    <a:moveTo>
                      <a:pt x="704" y="1"/>
                    </a:moveTo>
                    <a:cubicBezTo>
                      <a:pt x="473" y="1"/>
                      <a:pt x="251" y="132"/>
                      <a:pt x="147" y="355"/>
                    </a:cubicBezTo>
                    <a:cubicBezTo>
                      <a:pt x="1" y="666"/>
                      <a:pt x="137" y="1038"/>
                      <a:pt x="452" y="1179"/>
                    </a:cubicBezTo>
                    <a:lnTo>
                      <a:pt x="3546" y="2634"/>
                    </a:lnTo>
                    <a:cubicBezTo>
                      <a:pt x="3628" y="2672"/>
                      <a:pt x="3716" y="2693"/>
                      <a:pt x="3807" y="2693"/>
                    </a:cubicBezTo>
                    <a:lnTo>
                      <a:pt x="3807" y="2691"/>
                    </a:lnTo>
                    <a:cubicBezTo>
                      <a:pt x="4095" y="2691"/>
                      <a:pt x="4344" y="2491"/>
                      <a:pt x="4406" y="2210"/>
                    </a:cubicBezTo>
                    <a:cubicBezTo>
                      <a:pt x="4469" y="1931"/>
                      <a:pt x="4330" y="1643"/>
                      <a:pt x="4069" y="1521"/>
                    </a:cubicBezTo>
                    <a:lnTo>
                      <a:pt x="976" y="65"/>
                    </a:lnTo>
                    <a:cubicBezTo>
                      <a:pt x="888" y="22"/>
                      <a:pt x="795" y="1"/>
                      <a:pt x="704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50"/>
              <p:cNvSpPr/>
              <p:nvPr/>
            </p:nvSpPr>
            <p:spPr>
              <a:xfrm>
                <a:off x="3751625" y="2306775"/>
                <a:ext cx="101200" cy="43600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1744" extrusionOk="0">
                    <a:moveTo>
                      <a:pt x="3381" y="0"/>
                    </a:moveTo>
                    <a:cubicBezTo>
                      <a:pt x="3347" y="0"/>
                      <a:pt x="3313" y="3"/>
                      <a:pt x="3278" y="9"/>
                    </a:cubicBezTo>
                    <a:lnTo>
                      <a:pt x="530" y="522"/>
                    </a:lnTo>
                    <a:cubicBezTo>
                      <a:pt x="217" y="581"/>
                      <a:pt x="1" y="868"/>
                      <a:pt x="29" y="1184"/>
                    </a:cubicBezTo>
                    <a:cubicBezTo>
                      <a:pt x="60" y="1500"/>
                      <a:pt x="325" y="1742"/>
                      <a:pt x="643" y="1743"/>
                    </a:cubicBezTo>
                    <a:cubicBezTo>
                      <a:pt x="681" y="1743"/>
                      <a:pt x="719" y="1739"/>
                      <a:pt x="755" y="1732"/>
                    </a:cubicBezTo>
                    <a:lnTo>
                      <a:pt x="3504" y="1218"/>
                    </a:lnTo>
                    <a:cubicBezTo>
                      <a:pt x="3833" y="1149"/>
                      <a:pt x="4047" y="832"/>
                      <a:pt x="3985" y="501"/>
                    </a:cubicBezTo>
                    <a:cubicBezTo>
                      <a:pt x="3930" y="207"/>
                      <a:pt x="3672" y="0"/>
                      <a:pt x="3381" y="0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50"/>
              <p:cNvSpPr/>
              <p:nvPr/>
            </p:nvSpPr>
            <p:spPr>
              <a:xfrm>
                <a:off x="3462100" y="2264600"/>
                <a:ext cx="110550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4422" h="1598" extrusionOk="0">
                    <a:moveTo>
                      <a:pt x="650" y="1"/>
                    </a:moveTo>
                    <a:cubicBezTo>
                      <a:pt x="343" y="1"/>
                      <a:pt x="77" y="231"/>
                      <a:pt x="40" y="545"/>
                    </a:cubicBezTo>
                    <a:cubicBezTo>
                      <a:pt x="0" y="889"/>
                      <a:pt x="250" y="1197"/>
                      <a:pt x="593" y="1229"/>
                    </a:cubicBezTo>
                    <a:lnTo>
                      <a:pt x="3720" y="1592"/>
                    </a:lnTo>
                    <a:cubicBezTo>
                      <a:pt x="3743" y="1596"/>
                      <a:pt x="3767" y="1597"/>
                      <a:pt x="3791" y="1597"/>
                    </a:cubicBezTo>
                    <a:cubicBezTo>
                      <a:pt x="4117" y="1596"/>
                      <a:pt x="4384" y="1341"/>
                      <a:pt x="4403" y="1017"/>
                    </a:cubicBezTo>
                    <a:cubicBezTo>
                      <a:pt x="4422" y="692"/>
                      <a:pt x="4185" y="409"/>
                      <a:pt x="3861" y="371"/>
                    </a:cubicBezTo>
                    <a:lnTo>
                      <a:pt x="736" y="7"/>
                    </a:lnTo>
                    <a:cubicBezTo>
                      <a:pt x="707" y="3"/>
                      <a:pt x="679" y="1"/>
                      <a:pt x="650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50"/>
              <p:cNvSpPr/>
              <p:nvPr/>
            </p:nvSpPr>
            <p:spPr>
              <a:xfrm>
                <a:off x="4062525" y="2289225"/>
                <a:ext cx="616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1931" extrusionOk="0">
                    <a:moveTo>
                      <a:pt x="1768" y="1"/>
                    </a:moveTo>
                    <a:cubicBezTo>
                      <a:pt x="1660" y="1"/>
                      <a:pt x="1550" y="29"/>
                      <a:pt x="1450" y="89"/>
                    </a:cubicBezTo>
                    <a:lnTo>
                      <a:pt x="338" y="795"/>
                    </a:lnTo>
                    <a:cubicBezTo>
                      <a:pt x="107" y="943"/>
                      <a:pt x="1" y="1224"/>
                      <a:pt x="77" y="1488"/>
                    </a:cubicBezTo>
                    <a:cubicBezTo>
                      <a:pt x="153" y="1750"/>
                      <a:pt x="395" y="1931"/>
                      <a:pt x="668" y="1931"/>
                    </a:cubicBezTo>
                    <a:cubicBezTo>
                      <a:pt x="786" y="1931"/>
                      <a:pt x="900" y="1897"/>
                      <a:pt x="998" y="1834"/>
                    </a:cubicBezTo>
                    <a:lnTo>
                      <a:pt x="2110" y="1128"/>
                    </a:lnTo>
                    <a:cubicBezTo>
                      <a:pt x="2389" y="943"/>
                      <a:pt x="2466" y="569"/>
                      <a:pt x="2288" y="286"/>
                    </a:cubicBezTo>
                    <a:cubicBezTo>
                      <a:pt x="2171" y="102"/>
                      <a:pt x="1972" y="1"/>
                      <a:pt x="1768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50"/>
              <p:cNvSpPr/>
              <p:nvPr/>
            </p:nvSpPr>
            <p:spPr>
              <a:xfrm>
                <a:off x="3228725" y="2288975"/>
                <a:ext cx="73950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1589" extrusionOk="0">
                    <a:moveTo>
                      <a:pt x="676" y="0"/>
                    </a:moveTo>
                    <a:cubicBezTo>
                      <a:pt x="393" y="0"/>
                      <a:pt x="138" y="197"/>
                      <a:pt x="75" y="486"/>
                    </a:cubicBezTo>
                    <a:cubicBezTo>
                      <a:pt x="1" y="822"/>
                      <a:pt x="220" y="1153"/>
                      <a:pt x="558" y="1219"/>
                    </a:cubicBezTo>
                    <a:lnTo>
                      <a:pt x="2182" y="1574"/>
                    </a:lnTo>
                    <a:cubicBezTo>
                      <a:pt x="2225" y="1583"/>
                      <a:pt x="2269" y="1586"/>
                      <a:pt x="2314" y="1588"/>
                    </a:cubicBezTo>
                    <a:cubicBezTo>
                      <a:pt x="2627" y="1586"/>
                      <a:pt x="2890" y="1350"/>
                      <a:pt x="2924" y="1037"/>
                    </a:cubicBezTo>
                    <a:cubicBezTo>
                      <a:pt x="2957" y="724"/>
                      <a:pt x="2751" y="436"/>
                      <a:pt x="2444" y="370"/>
                    </a:cubicBezTo>
                    <a:lnTo>
                      <a:pt x="819" y="17"/>
                    </a:lnTo>
                    <a:cubicBezTo>
                      <a:pt x="771" y="6"/>
                      <a:pt x="723" y="0"/>
                      <a:pt x="676" y="0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50"/>
              <p:cNvSpPr/>
              <p:nvPr/>
            </p:nvSpPr>
            <p:spPr>
              <a:xfrm>
                <a:off x="3676000" y="2208650"/>
                <a:ext cx="70125" cy="9137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3655" extrusionOk="0">
                    <a:moveTo>
                      <a:pt x="2102" y="1"/>
                    </a:moveTo>
                    <a:cubicBezTo>
                      <a:pt x="1880" y="1"/>
                      <a:pt x="1665" y="120"/>
                      <a:pt x="1555" y="331"/>
                    </a:cubicBezTo>
                    <a:lnTo>
                      <a:pt x="227" y="2741"/>
                    </a:lnTo>
                    <a:cubicBezTo>
                      <a:pt x="1" y="3150"/>
                      <a:pt x="296" y="3654"/>
                      <a:pt x="765" y="3654"/>
                    </a:cubicBezTo>
                    <a:cubicBezTo>
                      <a:pt x="991" y="3654"/>
                      <a:pt x="1197" y="3530"/>
                      <a:pt x="1305" y="3333"/>
                    </a:cubicBezTo>
                    <a:lnTo>
                      <a:pt x="2632" y="925"/>
                    </a:lnTo>
                    <a:cubicBezTo>
                      <a:pt x="2805" y="626"/>
                      <a:pt x="2699" y="243"/>
                      <a:pt x="2397" y="76"/>
                    </a:cubicBezTo>
                    <a:cubicBezTo>
                      <a:pt x="2303" y="25"/>
                      <a:pt x="2202" y="1"/>
                      <a:pt x="2102" y="1"/>
                    </a:cubicBezTo>
                    <a:close/>
                  </a:path>
                </a:pathLst>
              </a:custGeom>
              <a:solidFill>
                <a:srgbClr val="E8D6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50"/>
              <p:cNvSpPr/>
              <p:nvPr/>
            </p:nvSpPr>
            <p:spPr>
              <a:xfrm>
                <a:off x="3924925" y="2293125"/>
                <a:ext cx="39975" cy="7592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3037" extrusionOk="0">
                    <a:moveTo>
                      <a:pt x="666" y="1"/>
                    </a:moveTo>
                    <a:cubicBezTo>
                      <a:pt x="635" y="1"/>
                      <a:pt x="604" y="3"/>
                      <a:pt x="572" y="8"/>
                    </a:cubicBezTo>
                    <a:cubicBezTo>
                      <a:pt x="230" y="61"/>
                      <a:pt x="0" y="381"/>
                      <a:pt x="59" y="721"/>
                    </a:cubicBezTo>
                    <a:lnTo>
                      <a:pt x="331" y="2513"/>
                    </a:lnTo>
                    <a:cubicBezTo>
                      <a:pt x="377" y="2814"/>
                      <a:pt x="636" y="3036"/>
                      <a:pt x="939" y="3036"/>
                    </a:cubicBezTo>
                    <a:cubicBezTo>
                      <a:pt x="969" y="3036"/>
                      <a:pt x="1001" y="3035"/>
                      <a:pt x="1031" y="3030"/>
                    </a:cubicBezTo>
                    <a:cubicBezTo>
                      <a:pt x="1368" y="2979"/>
                      <a:pt x="1598" y="2664"/>
                      <a:pt x="1547" y="2328"/>
                    </a:cubicBezTo>
                    <a:lnTo>
                      <a:pt x="1274" y="536"/>
                    </a:lnTo>
                    <a:cubicBezTo>
                      <a:pt x="1234" y="226"/>
                      <a:pt x="970" y="1"/>
                      <a:pt x="666" y="1"/>
                    </a:cubicBezTo>
                    <a:close/>
                  </a:path>
                </a:pathLst>
              </a:custGeom>
              <a:solidFill>
                <a:srgbClr val="E8D6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50"/>
              <p:cNvSpPr/>
              <p:nvPr/>
            </p:nvSpPr>
            <p:spPr>
              <a:xfrm>
                <a:off x="3426825" y="2330350"/>
                <a:ext cx="88600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548" extrusionOk="0">
                    <a:moveTo>
                      <a:pt x="657" y="0"/>
                    </a:moveTo>
                    <a:cubicBezTo>
                      <a:pt x="355" y="0"/>
                      <a:pt x="92" y="223"/>
                      <a:pt x="48" y="530"/>
                    </a:cubicBezTo>
                    <a:cubicBezTo>
                      <a:pt x="1" y="872"/>
                      <a:pt x="241" y="1185"/>
                      <a:pt x="582" y="1228"/>
                    </a:cubicBezTo>
                    <a:lnTo>
                      <a:pt x="2822" y="1541"/>
                    </a:lnTo>
                    <a:cubicBezTo>
                      <a:pt x="2851" y="1546"/>
                      <a:pt x="2879" y="1547"/>
                      <a:pt x="2910" y="1547"/>
                    </a:cubicBezTo>
                    <a:cubicBezTo>
                      <a:pt x="3232" y="1546"/>
                      <a:pt x="3499" y="1296"/>
                      <a:pt x="3521" y="974"/>
                    </a:cubicBezTo>
                    <a:cubicBezTo>
                      <a:pt x="3543" y="653"/>
                      <a:pt x="3313" y="368"/>
                      <a:pt x="2994" y="322"/>
                    </a:cubicBezTo>
                    <a:lnTo>
                      <a:pt x="754" y="8"/>
                    </a:lnTo>
                    <a:cubicBezTo>
                      <a:pt x="721" y="3"/>
                      <a:pt x="689" y="0"/>
                      <a:pt x="657" y="0"/>
                    </a:cubicBezTo>
                    <a:close/>
                  </a:path>
                </a:pathLst>
              </a:custGeom>
              <a:solidFill>
                <a:srgbClr val="E8D6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50"/>
              <p:cNvSpPr/>
              <p:nvPr/>
            </p:nvSpPr>
            <p:spPr>
              <a:xfrm>
                <a:off x="3075775" y="2306750"/>
                <a:ext cx="89400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1745" extrusionOk="0">
                    <a:moveTo>
                      <a:pt x="2901" y="0"/>
                    </a:moveTo>
                    <a:cubicBezTo>
                      <a:pt x="2858" y="0"/>
                      <a:pt x="2814" y="5"/>
                      <a:pt x="2770" y="14"/>
                    </a:cubicBezTo>
                    <a:lnTo>
                      <a:pt x="511" y="528"/>
                    </a:lnTo>
                    <a:cubicBezTo>
                      <a:pt x="206" y="597"/>
                      <a:pt x="1" y="885"/>
                      <a:pt x="36" y="1196"/>
                    </a:cubicBezTo>
                    <a:cubicBezTo>
                      <a:pt x="71" y="1508"/>
                      <a:pt x="333" y="1744"/>
                      <a:pt x="647" y="1744"/>
                    </a:cubicBezTo>
                    <a:cubicBezTo>
                      <a:pt x="693" y="1744"/>
                      <a:pt x="739" y="1738"/>
                      <a:pt x="784" y="1729"/>
                    </a:cubicBezTo>
                    <a:lnTo>
                      <a:pt x="3043" y="1214"/>
                    </a:lnTo>
                    <a:cubicBezTo>
                      <a:pt x="3372" y="1136"/>
                      <a:pt x="3575" y="807"/>
                      <a:pt x="3500" y="478"/>
                    </a:cubicBezTo>
                    <a:cubicBezTo>
                      <a:pt x="3436" y="193"/>
                      <a:pt x="3183" y="0"/>
                      <a:pt x="2901" y="0"/>
                    </a:cubicBezTo>
                    <a:close/>
                  </a:path>
                </a:pathLst>
              </a:custGeom>
              <a:solidFill>
                <a:srgbClr val="E8D6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50"/>
              <p:cNvSpPr/>
              <p:nvPr/>
            </p:nvSpPr>
            <p:spPr>
              <a:xfrm>
                <a:off x="4187650" y="2347475"/>
                <a:ext cx="77050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1600" extrusionOk="0">
                    <a:moveTo>
                      <a:pt x="671" y="1"/>
                    </a:moveTo>
                    <a:cubicBezTo>
                      <a:pt x="385" y="1"/>
                      <a:pt x="128" y="201"/>
                      <a:pt x="68" y="492"/>
                    </a:cubicBezTo>
                    <a:cubicBezTo>
                      <a:pt x="0" y="822"/>
                      <a:pt x="210" y="1145"/>
                      <a:pt x="540" y="1218"/>
                    </a:cubicBezTo>
                    <a:lnTo>
                      <a:pt x="2313" y="1587"/>
                    </a:lnTo>
                    <a:cubicBezTo>
                      <a:pt x="2354" y="1595"/>
                      <a:pt x="2397" y="1599"/>
                      <a:pt x="2439" y="1599"/>
                    </a:cubicBezTo>
                    <a:cubicBezTo>
                      <a:pt x="2755" y="1599"/>
                      <a:pt x="3018" y="1361"/>
                      <a:pt x="3050" y="1046"/>
                    </a:cubicBezTo>
                    <a:cubicBezTo>
                      <a:pt x="3082" y="733"/>
                      <a:pt x="2872" y="446"/>
                      <a:pt x="2564" y="381"/>
                    </a:cubicBezTo>
                    <a:lnTo>
                      <a:pt x="790" y="12"/>
                    </a:lnTo>
                    <a:cubicBezTo>
                      <a:pt x="750" y="4"/>
                      <a:pt x="710" y="1"/>
                      <a:pt x="671" y="1"/>
                    </a:cubicBezTo>
                    <a:close/>
                  </a:path>
                </a:pathLst>
              </a:custGeom>
              <a:solidFill>
                <a:srgbClr val="E8D6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50"/>
              <p:cNvSpPr/>
              <p:nvPr/>
            </p:nvSpPr>
            <p:spPr>
              <a:xfrm>
                <a:off x="4014125" y="2190750"/>
                <a:ext cx="68675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2747" h="2369" extrusionOk="0">
                    <a:moveTo>
                      <a:pt x="692" y="1"/>
                    </a:moveTo>
                    <a:cubicBezTo>
                      <a:pt x="514" y="1"/>
                      <a:pt x="337" y="78"/>
                      <a:pt x="216" y="227"/>
                    </a:cubicBezTo>
                    <a:cubicBezTo>
                      <a:pt x="0" y="489"/>
                      <a:pt x="38" y="878"/>
                      <a:pt x="302" y="1093"/>
                    </a:cubicBezTo>
                    <a:lnTo>
                      <a:pt x="1689" y="2229"/>
                    </a:lnTo>
                    <a:cubicBezTo>
                      <a:pt x="1799" y="2319"/>
                      <a:pt x="1937" y="2368"/>
                      <a:pt x="2078" y="2368"/>
                    </a:cubicBezTo>
                    <a:cubicBezTo>
                      <a:pt x="2339" y="2368"/>
                      <a:pt x="2572" y="2205"/>
                      <a:pt x="2660" y="1960"/>
                    </a:cubicBezTo>
                    <a:cubicBezTo>
                      <a:pt x="2747" y="1714"/>
                      <a:pt x="2671" y="1441"/>
                      <a:pt x="2469" y="1275"/>
                    </a:cubicBezTo>
                    <a:lnTo>
                      <a:pt x="1082" y="139"/>
                    </a:lnTo>
                    <a:cubicBezTo>
                      <a:pt x="967" y="46"/>
                      <a:pt x="829" y="1"/>
                      <a:pt x="692" y="1"/>
                    </a:cubicBezTo>
                    <a:close/>
                  </a:path>
                </a:pathLst>
              </a:custGeom>
              <a:solidFill>
                <a:srgbClr val="E8D6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50"/>
              <p:cNvSpPr/>
              <p:nvPr/>
            </p:nvSpPr>
            <p:spPr>
              <a:xfrm>
                <a:off x="4355050" y="2158450"/>
                <a:ext cx="3472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211" extrusionOk="0">
                    <a:moveTo>
                      <a:pt x="468" y="1"/>
                    </a:moveTo>
                    <a:cubicBezTo>
                      <a:pt x="325" y="1"/>
                      <a:pt x="186" y="76"/>
                      <a:pt x="110" y="210"/>
                    </a:cubicBezTo>
                    <a:cubicBezTo>
                      <a:pt x="0" y="404"/>
                      <a:pt x="67" y="651"/>
                      <a:pt x="261" y="766"/>
                    </a:cubicBezTo>
                    <a:cubicBezTo>
                      <a:pt x="367" y="826"/>
                      <a:pt x="458" y="912"/>
                      <a:pt x="523" y="1017"/>
                    </a:cubicBezTo>
                    <a:cubicBezTo>
                      <a:pt x="598" y="1136"/>
                      <a:pt x="729" y="1211"/>
                      <a:pt x="871" y="1211"/>
                    </a:cubicBezTo>
                    <a:cubicBezTo>
                      <a:pt x="1193" y="1209"/>
                      <a:pt x="1389" y="856"/>
                      <a:pt x="1220" y="583"/>
                    </a:cubicBezTo>
                    <a:cubicBezTo>
                      <a:pt x="1082" y="362"/>
                      <a:pt x="890" y="178"/>
                      <a:pt x="664" y="51"/>
                    </a:cubicBezTo>
                    <a:cubicBezTo>
                      <a:pt x="602" y="17"/>
                      <a:pt x="535" y="1"/>
                      <a:pt x="468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50"/>
              <p:cNvSpPr/>
              <p:nvPr/>
            </p:nvSpPr>
            <p:spPr>
              <a:xfrm>
                <a:off x="4368625" y="2191675"/>
                <a:ext cx="31675" cy="73575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2943" extrusionOk="0">
                    <a:moveTo>
                      <a:pt x="750" y="1"/>
                    </a:moveTo>
                    <a:cubicBezTo>
                      <a:pt x="691" y="1"/>
                      <a:pt x="632" y="14"/>
                      <a:pt x="576" y="41"/>
                    </a:cubicBezTo>
                    <a:cubicBezTo>
                      <a:pt x="371" y="137"/>
                      <a:pt x="282" y="382"/>
                      <a:pt x="379" y="587"/>
                    </a:cubicBezTo>
                    <a:cubicBezTo>
                      <a:pt x="423" y="681"/>
                      <a:pt x="429" y="817"/>
                      <a:pt x="434" y="986"/>
                    </a:cubicBezTo>
                    <a:cubicBezTo>
                      <a:pt x="444" y="1464"/>
                      <a:pt x="434" y="1958"/>
                      <a:pt x="194" y="2293"/>
                    </a:cubicBezTo>
                    <a:cubicBezTo>
                      <a:pt x="1" y="2565"/>
                      <a:pt x="194" y="2941"/>
                      <a:pt x="526" y="2943"/>
                    </a:cubicBezTo>
                    <a:cubicBezTo>
                      <a:pt x="660" y="2943"/>
                      <a:pt x="785" y="2879"/>
                      <a:pt x="862" y="2771"/>
                    </a:cubicBezTo>
                    <a:cubicBezTo>
                      <a:pt x="1248" y="2231"/>
                      <a:pt x="1267" y="1558"/>
                      <a:pt x="1254" y="968"/>
                    </a:cubicBezTo>
                    <a:cubicBezTo>
                      <a:pt x="1249" y="770"/>
                      <a:pt x="1244" y="496"/>
                      <a:pt x="1121" y="236"/>
                    </a:cubicBezTo>
                    <a:cubicBezTo>
                      <a:pt x="1050" y="88"/>
                      <a:pt x="903" y="1"/>
                      <a:pt x="750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50"/>
              <p:cNvSpPr/>
              <p:nvPr/>
            </p:nvSpPr>
            <p:spPr>
              <a:xfrm>
                <a:off x="4190225" y="2011025"/>
                <a:ext cx="325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866" extrusionOk="0">
                    <a:moveTo>
                      <a:pt x="757" y="0"/>
                    </a:moveTo>
                    <a:cubicBezTo>
                      <a:pt x="610" y="0"/>
                      <a:pt x="464" y="20"/>
                      <a:pt x="323" y="60"/>
                    </a:cubicBezTo>
                    <a:cubicBezTo>
                      <a:pt x="126" y="116"/>
                      <a:pt x="0" y="308"/>
                      <a:pt x="27" y="512"/>
                    </a:cubicBezTo>
                    <a:cubicBezTo>
                      <a:pt x="56" y="713"/>
                      <a:pt x="229" y="866"/>
                      <a:pt x="434" y="866"/>
                    </a:cubicBezTo>
                    <a:cubicBezTo>
                      <a:pt x="472" y="866"/>
                      <a:pt x="509" y="859"/>
                      <a:pt x="545" y="850"/>
                    </a:cubicBezTo>
                    <a:cubicBezTo>
                      <a:pt x="615" y="831"/>
                      <a:pt x="686" y="821"/>
                      <a:pt x="757" y="821"/>
                    </a:cubicBezTo>
                    <a:cubicBezTo>
                      <a:pt x="782" y="821"/>
                      <a:pt x="806" y="822"/>
                      <a:pt x="831" y="825"/>
                    </a:cubicBezTo>
                    <a:cubicBezTo>
                      <a:pt x="845" y="826"/>
                      <a:pt x="859" y="827"/>
                      <a:pt x="872" y="827"/>
                    </a:cubicBezTo>
                    <a:cubicBezTo>
                      <a:pt x="1081" y="827"/>
                      <a:pt x="1258" y="669"/>
                      <a:pt x="1279" y="458"/>
                    </a:cubicBezTo>
                    <a:cubicBezTo>
                      <a:pt x="1303" y="232"/>
                      <a:pt x="1138" y="30"/>
                      <a:pt x="912" y="8"/>
                    </a:cubicBezTo>
                    <a:cubicBezTo>
                      <a:pt x="860" y="3"/>
                      <a:pt x="808" y="0"/>
                      <a:pt x="757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50"/>
              <p:cNvSpPr/>
              <p:nvPr/>
            </p:nvSpPr>
            <p:spPr>
              <a:xfrm>
                <a:off x="4227425" y="2016950"/>
                <a:ext cx="45075" cy="6582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633" extrusionOk="0">
                    <a:moveTo>
                      <a:pt x="462" y="0"/>
                    </a:moveTo>
                    <a:cubicBezTo>
                      <a:pt x="291" y="0"/>
                      <a:pt x="131" y="108"/>
                      <a:pt x="74" y="279"/>
                    </a:cubicBezTo>
                    <a:cubicBezTo>
                      <a:pt x="1" y="494"/>
                      <a:pt x="115" y="727"/>
                      <a:pt x="331" y="799"/>
                    </a:cubicBezTo>
                    <a:cubicBezTo>
                      <a:pt x="554" y="875"/>
                      <a:pt x="748" y="1064"/>
                      <a:pt x="849" y="1306"/>
                    </a:cubicBezTo>
                    <a:cubicBezTo>
                      <a:pt x="949" y="1544"/>
                      <a:pt x="964" y="1831"/>
                      <a:pt x="887" y="2116"/>
                    </a:cubicBezTo>
                    <a:cubicBezTo>
                      <a:pt x="817" y="2376"/>
                      <a:pt x="1014" y="2632"/>
                      <a:pt x="1284" y="2632"/>
                    </a:cubicBezTo>
                    <a:cubicBezTo>
                      <a:pt x="1470" y="2631"/>
                      <a:pt x="1634" y="2505"/>
                      <a:pt x="1682" y="2325"/>
                    </a:cubicBezTo>
                    <a:cubicBezTo>
                      <a:pt x="1802" y="1868"/>
                      <a:pt x="1775" y="1393"/>
                      <a:pt x="1605" y="988"/>
                    </a:cubicBezTo>
                    <a:cubicBezTo>
                      <a:pt x="1415" y="533"/>
                      <a:pt x="1037" y="171"/>
                      <a:pt x="593" y="22"/>
                    </a:cubicBezTo>
                    <a:cubicBezTo>
                      <a:pt x="550" y="7"/>
                      <a:pt x="505" y="0"/>
                      <a:pt x="462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50"/>
              <p:cNvSpPr/>
              <p:nvPr/>
            </p:nvSpPr>
            <p:spPr>
              <a:xfrm>
                <a:off x="3161975" y="2517550"/>
                <a:ext cx="10260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4105" extrusionOk="0">
                    <a:moveTo>
                      <a:pt x="2053" y="1"/>
                    </a:moveTo>
                    <a:cubicBezTo>
                      <a:pt x="931" y="31"/>
                      <a:pt x="30" y="933"/>
                      <a:pt x="0" y="2053"/>
                    </a:cubicBezTo>
                    <a:lnTo>
                      <a:pt x="73" y="2598"/>
                    </a:lnTo>
                    <a:cubicBezTo>
                      <a:pt x="168" y="2941"/>
                      <a:pt x="350" y="3253"/>
                      <a:pt x="601" y="3504"/>
                    </a:cubicBezTo>
                    <a:lnTo>
                      <a:pt x="1017" y="3825"/>
                    </a:lnTo>
                    <a:cubicBezTo>
                      <a:pt x="1327" y="4007"/>
                      <a:pt x="1681" y="4104"/>
                      <a:pt x="2044" y="4104"/>
                    </a:cubicBezTo>
                    <a:cubicBezTo>
                      <a:pt x="2047" y="4104"/>
                      <a:pt x="2050" y="4104"/>
                      <a:pt x="2053" y="4104"/>
                    </a:cubicBezTo>
                    <a:cubicBezTo>
                      <a:pt x="3173" y="4076"/>
                      <a:pt x="4073" y="3173"/>
                      <a:pt x="4104" y="2053"/>
                    </a:cubicBezTo>
                    <a:lnTo>
                      <a:pt x="4030" y="1508"/>
                    </a:lnTo>
                    <a:cubicBezTo>
                      <a:pt x="3935" y="1165"/>
                      <a:pt x="3754" y="854"/>
                      <a:pt x="3503" y="603"/>
                    </a:cubicBezTo>
                    <a:lnTo>
                      <a:pt x="3087" y="282"/>
                    </a:lnTo>
                    <a:cubicBezTo>
                      <a:pt x="2774" y="98"/>
                      <a:pt x="2416" y="1"/>
                      <a:pt x="205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50"/>
              <p:cNvSpPr/>
              <p:nvPr/>
            </p:nvSpPr>
            <p:spPr>
              <a:xfrm>
                <a:off x="3448525" y="2478900"/>
                <a:ext cx="10260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4105" extrusionOk="0">
                    <a:moveTo>
                      <a:pt x="2051" y="1"/>
                    </a:moveTo>
                    <a:cubicBezTo>
                      <a:pt x="931" y="31"/>
                      <a:pt x="30" y="932"/>
                      <a:pt x="0" y="2052"/>
                    </a:cubicBezTo>
                    <a:lnTo>
                      <a:pt x="73" y="2598"/>
                    </a:lnTo>
                    <a:cubicBezTo>
                      <a:pt x="167" y="2940"/>
                      <a:pt x="350" y="3253"/>
                      <a:pt x="601" y="3504"/>
                    </a:cubicBezTo>
                    <a:lnTo>
                      <a:pt x="1015" y="3825"/>
                    </a:lnTo>
                    <a:cubicBezTo>
                      <a:pt x="1330" y="4008"/>
                      <a:pt x="1687" y="4104"/>
                      <a:pt x="2051" y="4104"/>
                    </a:cubicBezTo>
                    <a:cubicBezTo>
                      <a:pt x="3173" y="4074"/>
                      <a:pt x="4073" y="3173"/>
                      <a:pt x="4104" y="2052"/>
                    </a:cubicBezTo>
                    <a:lnTo>
                      <a:pt x="4031" y="1507"/>
                    </a:lnTo>
                    <a:cubicBezTo>
                      <a:pt x="3935" y="1165"/>
                      <a:pt x="3754" y="852"/>
                      <a:pt x="3502" y="601"/>
                    </a:cubicBezTo>
                    <a:lnTo>
                      <a:pt x="3087" y="281"/>
                    </a:lnTo>
                    <a:cubicBezTo>
                      <a:pt x="2772" y="96"/>
                      <a:pt x="2415" y="1"/>
                      <a:pt x="2051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50"/>
              <p:cNvSpPr/>
              <p:nvPr/>
            </p:nvSpPr>
            <p:spPr>
              <a:xfrm>
                <a:off x="3851050" y="2613100"/>
                <a:ext cx="10260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4105" extrusionOk="0">
                    <a:moveTo>
                      <a:pt x="2062" y="1"/>
                    </a:moveTo>
                    <a:cubicBezTo>
                      <a:pt x="2059" y="1"/>
                      <a:pt x="2056" y="1"/>
                      <a:pt x="2053" y="1"/>
                    </a:cubicBezTo>
                    <a:cubicBezTo>
                      <a:pt x="931" y="31"/>
                      <a:pt x="30" y="932"/>
                      <a:pt x="0" y="2052"/>
                    </a:cubicBezTo>
                    <a:lnTo>
                      <a:pt x="73" y="2598"/>
                    </a:lnTo>
                    <a:cubicBezTo>
                      <a:pt x="169" y="2940"/>
                      <a:pt x="350" y="3251"/>
                      <a:pt x="601" y="3502"/>
                    </a:cubicBezTo>
                    <a:lnTo>
                      <a:pt x="1017" y="3823"/>
                    </a:lnTo>
                    <a:cubicBezTo>
                      <a:pt x="1331" y="4008"/>
                      <a:pt x="1689" y="4105"/>
                      <a:pt x="2053" y="4105"/>
                    </a:cubicBezTo>
                    <a:lnTo>
                      <a:pt x="2053" y="4103"/>
                    </a:lnTo>
                    <a:cubicBezTo>
                      <a:pt x="3173" y="4074"/>
                      <a:pt x="4073" y="3172"/>
                      <a:pt x="4104" y="2052"/>
                    </a:cubicBezTo>
                    <a:lnTo>
                      <a:pt x="4031" y="1507"/>
                    </a:lnTo>
                    <a:cubicBezTo>
                      <a:pt x="3935" y="1164"/>
                      <a:pt x="3754" y="853"/>
                      <a:pt x="3503" y="602"/>
                    </a:cubicBezTo>
                    <a:lnTo>
                      <a:pt x="3089" y="281"/>
                    </a:lnTo>
                    <a:cubicBezTo>
                      <a:pt x="2777" y="98"/>
                      <a:pt x="2422" y="1"/>
                      <a:pt x="206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50"/>
              <p:cNvSpPr/>
              <p:nvPr/>
            </p:nvSpPr>
            <p:spPr>
              <a:xfrm>
                <a:off x="4083075" y="2501625"/>
                <a:ext cx="102550" cy="10265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106" extrusionOk="0">
                    <a:moveTo>
                      <a:pt x="2051" y="1"/>
                    </a:moveTo>
                    <a:cubicBezTo>
                      <a:pt x="929" y="31"/>
                      <a:pt x="29" y="933"/>
                      <a:pt x="0" y="2053"/>
                    </a:cubicBezTo>
                    <a:lnTo>
                      <a:pt x="73" y="2598"/>
                    </a:lnTo>
                    <a:cubicBezTo>
                      <a:pt x="167" y="2941"/>
                      <a:pt x="350" y="3253"/>
                      <a:pt x="601" y="3504"/>
                    </a:cubicBezTo>
                    <a:lnTo>
                      <a:pt x="1015" y="3825"/>
                    </a:lnTo>
                    <a:cubicBezTo>
                      <a:pt x="1330" y="4009"/>
                      <a:pt x="1687" y="4106"/>
                      <a:pt x="2051" y="4106"/>
                    </a:cubicBezTo>
                    <a:lnTo>
                      <a:pt x="2051" y="4104"/>
                    </a:lnTo>
                    <a:cubicBezTo>
                      <a:pt x="3171" y="4074"/>
                      <a:pt x="4072" y="3173"/>
                      <a:pt x="4102" y="2053"/>
                    </a:cubicBezTo>
                    <a:lnTo>
                      <a:pt x="4029" y="1507"/>
                    </a:lnTo>
                    <a:cubicBezTo>
                      <a:pt x="3934" y="1165"/>
                      <a:pt x="3752" y="852"/>
                      <a:pt x="3501" y="601"/>
                    </a:cubicBezTo>
                    <a:lnTo>
                      <a:pt x="3085" y="280"/>
                    </a:lnTo>
                    <a:cubicBezTo>
                      <a:pt x="2772" y="98"/>
                      <a:pt x="2415" y="1"/>
                      <a:pt x="2051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50"/>
              <p:cNvSpPr/>
              <p:nvPr/>
            </p:nvSpPr>
            <p:spPr>
              <a:xfrm>
                <a:off x="4333200" y="3147525"/>
                <a:ext cx="102600" cy="102625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4105" extrusionOk="0">
                    <a:moveTo>
                      <a:pt x="2051" y="1"/>
                    </a:moveTo>
                    <a:cubicBezTo>
                      <a:pt x="931" y="31"/>
                      <a:pt x="31" y="932"/>
                      <a:pt x="0" y="2053"/>
                    </a:cubicBezTo>
                    <a:lnTo>
                      <a:pt x="74" y="2598"/>
                    </a:lnTo>
                    <a:cubicBezTo>
                      <a:pt x="167" y="2942"/>
                      <a:pt x="350" y="3253"/>
                      <a:pt x="601" y="3504"/>
                    </a:cubicBezTo>
                    <a:lnTo>
                      <a:pt x="1017" y="3825"/>
                    </a:lnTo>
                    <a:cubicBezTo>
                      <a:pt x="1330" y="4009"/>
                      <a:pt x="1688" y="4104"/>
                      <a:pt x="2051" y="4104"/>
                    </a:cubicBezTo>
                    <a:cubicBezTo>
                      <a:pt x="3173" y="4074"/>
                      <a:pt x="4074" y="3173"/>
                      <a:pt x="4104" y="2053"/>
                    </a:cubicBezTo>
                    <a:lnTo>
                      <a:pt x="4031" y="1507"/>
                    </a:lnTo>
                    <a:cubicBezTo>
                      <a:pt x="3936" y="1165"/>
                      <a:pt x="3754" y="852"/>
                      <a:pt x="3503" y="603"/>
                    </a:cubicBezTo>
                    <a:lnTo>
                      <a:pt x="3087" y="282"/>
                    </a:lnTo>
                    <a:cubicBezTo>
                      <a:pt x="2774" y="98"/>
                      <a:pt x="2417" y="1"/>
                      <a:pt x="2051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50"/>
              <p:cNvSpPr/>
              <p:nvPr/>
            </p:nvSpPr>
            <p:spPr>
              <a:xfrm>
                <a:off x="3148300" y="3131650"/>
                <a:ext cx="10262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4104" extrusionOk="0">
                    <a:moveTo>
                      <a:pt x="2062" y="0"/>
                    </a:moveTo>
                    <a:cubicBezTo>
                      <a:pt x="2059" y="0"/>
                      <a:pt x="2056" y="0"/>
                      <a:pt x="2053" y="0"/>
                    </a:cubicBezTo>
                    <a:cubicBezTo>
                      <a:pt x="931" y="29"/>
                      <a:pt x="31" y="931"/>
                      <a:pt x="1" y="2051"/>
                    </a:cubicBezTo>
                    <a:lnTo>
                      <a:pt x="74" y="2596"/>
                    </a:lnTo>
                    <a:cubicBezTo>
                      <a:pt x="169" y="2940"/>
                      <a:pt x="350" y="3251"/>
                      <a:pt x="601" y="3502"/>
                    </a:cubicBezTo>
                    <a:lnTo>
                      <a:pt x="1017" y="3823"/>
                    </a:lnTo>
                    <a:cubicBezTo>
                      <a:pt x="1330" y="4007"/>
                      <a:pt x="1688" y="4104"/>
                      <a:pt x="2053" y="4104"/>
                    </a:cubicBezTo>
                    <a:cubicBezTo>
                      <a:pt x="3173" y="4074"/>
                      <a:pt x="4074" y="3171"/>
                      <a:pt x="4104" y="2051"/>
                    </a:cubicBezTo>
                    <a:lnTo>
                      <a:pt x="4031" y="1507"/>
                    </a:lnTo>
                    <a:cubicBezTo>
                      <a:pt x="3936" y="1163"/>
                      <a:pt x="3755" y="852"/>
                      <a:pt x="3504" y="601"/>
                    </a:cubicBezTo>
                    <a:lnTo>
                      <a:pt x="3087" y="280"/>
                    </a:lnTo>
                    <a:cubicBezTo>
                      <a:pt x="2777" y="97"/>
                      <a:pt x="2423" y="0"/>
                      <a:pt x="2062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50"/>
              <p:cNvSpPr/>
              <p:nvPr/>
            </p:nvSpPr>
            <p:spPr>
              <a:xfrm>
                <a:off x="3342225" y="2627400"/>
                <a:ext cx="51350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2052" extrusionOk="0">
                    <a:moveTo>
                      <a:pt x="1036" y="1"/>
                    </a:moveTo>
                    <a:cubicBezTo>
                      <a:pt x="1033" y="1"/>
                      <a:pt x="1030" y="1"/>
                      <a:pt x="1027" y="1"/>
                    </a:cubicBezTo>
                    <a:cubicBezTo>
                      <a:pt x="466" y="15"/>
                      <a:pt x="17" y="466"/>
                      <a:pt x="1" y="1026"/>
                    </a:cubicBezTo>
                    <a:lnTo>
                      <a:pt x="37" y="1299"/>
                    </a:lnTo>
                    <a:cubicBezTo>
                      <a:pt x="85" y="1470"/>
                      <a:pt x="176" y="1626"/>
                      <a:pt x="301" y="1752"/>
                    </a:cubicBezTo>
                    <a:lnTo>
                      <a:pt x="509" y="1912"/>
                    </a:lnTo>
                    <a:cubicBezTo>
                      <a:pt x="667" y="2004"/>
                      <a:pt x="845" y="2052"/>
                      <a:pt x="1027" y="2052"/>
                    </a:cubicBezTo>
                    <a:cubicBezTo>
                      <a:pt x="1588" y="2038"/>
                      <a:pt x="2038" y="1586"/>
                      <a:pt x="2053" y="1026"/>
                    </a:cubicBezTo>
                    <a:lnTo>
                      <a:pt x="2017" y="754"/>
                    </a:lnTo>
                    <a:cubicBezTo>
                      <a:pt x="1969" y="582"/>
                      <a:pt x="1879" y="427"/>
                      <a:pt x="1752" y="301"/>
                    </a:cubicBezTo>
                    <a:lnTo>
                      <a:pt x="1545" y="141"/>
                    </a:lnTo>
                    <a:cubicBezTo>
                      <a:pt x="1390" y="50"/>
                      <a:pt x="1215" y="1"/>
                      <a:pt x="1036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50"/>
              <p:cNvSpPr/>
              <p:nvPr/>
            </p:nvSpPr>
            <p:spPr>
              <a:xfrm>
                <a:off x="3676575" y="2550050"/>
                <a:ext cx="51300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2052" extrusionOk="0">
                    <a:moveTo>
                      <a:pt x="1026" y="0"/>
                    </a:moveTo>
                    <a:cubicBezTo>
                      <a:pt x="466" y="15"/>
                      <a:pt x="15" y="466"/>
                      <a:pt x="0" y="1026"/>
                    </a:cubicBezTo>
                    <a:lnTo>
                      <a:pt x="37" y="1298"/>
                    </a:lnTo>
                    <a:cubicBezTo>
                      <a:pt x="84" y="1470"/>
                      <a:pt x="175" y="1625"/>
                      <a:pt x="300" y="1751"/>
                    </a:cubicBezTo>
                    <a:lnTo>
                      <a:pt x="509" y="1911"/>
                    </a:lnTo>
                    <a:cubicBezTo>
                      <a:pt x="666" y="2004"/>
                      <a:pt x="844" y="2051"/>
                      <a:pt x="1026" y="2051"/>
                    </a:cubicBezTo>
                    <a:cubicBezTo>
                      <a:pt x="1586" y="2037"/>
                      <a:pt x="2037" y="1586"/>
                      <a:pt x="2051" y="1026"/>
                    </a:cubicBezTo>
                    <a:lnTo>
                      <a:pt x="2015" y="753"/>
                    </a:lnTo>
                    <a:cubicBezTo>
                      <a:pt x="1969" y="582"/>
                      <a:pt x="1876" y="426"/>
                      <a:pt x="1751" y="300"/>
                    </a:cubicBezTo>
                    <a:lnTo>
                      <a:pt x="1544" y="140"/>
                    </a:lnTo>
                    <a:cubicBezTo>
                      <a:pt x="1387" y="48"/>
                      <a:pt x="1208" y="0"/>
                      <a:pt x="1026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50"/>
              <p:cNvSpPr/>
              <p:nvPr/>
            </p:nvSpPr>
            <p:spPr>
              <a:xfrm>
                <a:off x="4301975" y="2636475"/>
                <a:ext cx="51350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2052" extrusionOk="0">
                    <a:moveTo>
                      <a:pt x="1027" y="0"/>
                    </a:moveTo>
                    <a:cubicBezTo>
                      <a:pt x="466" y="14"/>
                      <a:pt x="15" y="466"/>
                      <a:pt x="1" y="1026"/>
                    </a:cubicBezTo>
                    <a:lnTo>
                      <a:pt x="37" y="1298"/>
                    </a:lnTo>
                    <a:cubicBezTo>
                      <a:pt x="85" y="1470"/>
                      <a:pt x="175" y="1625"/>
                      <a:pt x="301" y="1751"/>
                    </a:cubicBezTo>
                    <a:lnTo>
                      <a:pt x="509" y="1911"/>
                    </a:lnTo>
                    <a:cubicBezTo>
                      <a:pt x="664" y="2002"/>
                      <a:pt x="839" y="2051"/>
                      <a:pt x="1018" y="2051"/>
                    </a:cubicBezTo>
                    <a:cubicBezTo>
                      <a:pt x="1021" y="2051"/>
                      <a:pt x="1024" y="2051"/>
                      <a:pt x="1027" y="2051"/>
                    </a:cubicBezTo>
                    <a:cubicBezTo>
                      <a:pt x="1586" y="2037"/>
                      <a:pt x="2037" y="1586"/>
                      <a:pt x="2053" y="1026"/>
                    </a:cubicBezTo>
                    <a:lnTo>
                      <a:pt x="2017" y="753"/>
                    </a:lnTo>
                    <a:cubicBezTo>
                      <a:pt x="1969" y="582"/>
                      <a:pt x="1879" y="426"/>
                      <a:pt x="1751" y="300"/>
                    </a:cubicBezTo>
                    <a:lnTo>
                      <a:pt x="1545" y="140"/>
                    </a:lnTo>
                    <a:cubicBezTo>
                      <a:pt x="1388" y="48"/>
                      <a:pt x="1208" y="0"/>
                      <a:pt x="1027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50"/>
              <p:cNvSpPr/>
              <p:nvPr/>
            </p:nvSpPr>
            <p:spPr>
              <a:xfrm>
                <a:off x="4226925" y="3127725"/>
                <a:ext cx="513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2052" extrusionOk="0">
                    <a:moveTo>
                      <a:pt x="1035" y="0"/>
                    </a:moveTo>
                    <a:cubicBezTo>
                      <a:pt x="1032" y="0"/>
                      <a:pt x="1029" y="0"/>
                      <a:pt x="1026" y="0"/>
                    </a:cubicBezTo>
                    <a:cubicBezTo>
                      <a:pt x="466" y="15"/>
                      <a:pt x="16" y="466"/>
                      <a:pt x="0" y="1025"/>
                    </a:cubicBezTo>
                    <a:lnTo>
                      <a:pt x="38" y="1298"/>
                    </a:lnTo>
                    <a:cubicBezTo>
                      <a:pt x="84" y="1470"/>
                      <a:pt x="175" y="1625"/>
                      <a:pt x="302" y="1751"/>
                    </a:cubicBezTo>
                    <a:lnTo>
                      <a:pt x="509" y="1911"/>
                    </a:lnTo>
                    <a:cubicBezTo>
                      <a:pt x="666" y="2004"/>
                      <a:pt x="845" y="2051"/>
                      <a:pt x="1026" y="2051"/>
                    </a:cubicBezTo>
                    <a:cubicBezTo>
                      <a:pt x="1587" y="2037"/>
                      <a:pt x="2037" y="1586"/>
                      <a:pt x="2053" y="1025"/>
                    </a:cubicBezTo>
                    <a:lnTo>
                      <a:pt x="2016" y="753"/>
                    </a:lnTo>
                    <a:cubicBezTo>
                      <a:pt x="1969" y="582"/>
                      <a:pt x="1878" y="426"/>
                      <a:pt x="1752" y="300"/>
                    </a:cubicBezTo>
                    <a:lnTo>
                      <a:pt x="1544" y="140"/>
                    </a:lnTo>
                    <a:cubicBezTo>
                      <a:pt x="1390" y="49"/>
                      <a:pt x="1215" y="0"/>
                      <a:pt x="1035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50"/>
              <p:cNvSpPr/>
              <p:nvPr/>
            </p:nvSpPr>
            <p:spPr>
              <a:xfrm>
                <a:off x="3321775" y="3214150"/>
                <a:ext cx="51300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2052" extrusionOk="0">
                    <a:moveTo>
                      <a:pt x="1036" y="0"/>
                    </a:moveTo>
                    <a:cubicBezTo>
                      <a:pt x="1033" y="0"/>
                      <a:pt x="1030" y="0"/>
                      <a:pt x="1027" y="0"/>
                    </a:cubicBezTo>
                    <a:cubicBezTo>
                      <a:pt x="466" y="14"/>
                      <a:pt x="15" y="466"/>
                      <a:pt x="1" y="1025"/>
                    </a:cubicBezTo>
                    <a:lnTo>
                      <a:pt x="37" y="1298"/>
                    </a:lnTo>
                    <a:cubicBezTo>
                      <a:pt x="85" y="1470"/>
                      <a:pt x="176" y="1625"/>
                      <a:pt x="301" y="1751"/>
                    </a:cubicBezTo>
                    <a:lnTo>
                      <a:pt x="509" y="1911"/>
                    </a:lnTo>
                    <a:cubicBezTo>
                      <a:pt x="666" y="2003"/>
                      <a:pt x="844" y="2051"/>
                      <a:pt x="1027" y="2051"/>
                    </a:cubicBezTo>
                    <a:cubicBezTo>
                      <a:pt x="1586" y="2037"/>
                      <a:pt x="2037" y="1586"/>
                      <a:pt x="2052" y="1025"/>
                    </a:cubicBezTo>
                    <a:lnTo>
                      <a:pt x="2015" y="753"/>
                    </a:lnTo>
                    <a:cubicBezTo>
                      <a:pt x="1969" y="582"/>
                      <a:pt x="1877" y="426"/>
                      <a:pt x="1751" y="300"/>
                    </a:cubicBezTo>
                    <a:lnTo>
                      <a:pt x="1545" y="140"/>
                    </a:lnTo>
                    <a:cubicBezTo>
                      <a:pt x="1390" y="49"/>
                      <a:pt x="1214" y="0"/>
                      <a:pt x="1036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50"/>
              <p:cNvSpPr/>
              <p:nvPr/>
            </p:nvSpPr>
            <p:spPr>
              <a:xfrm>
                <a:off x="3092075" y="2440875"/>
                <a:ext cx="51325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2053" extrusionOk="0">
                    <a:moveTo>
                      <a:pt x="1026" y="0"/>
                    </a:moveTo>
                    <a:cubicBezTo>
                      <a:pt x="465" y="16"/>
                      <a:pt x="16" y="465"/>
                      <a:pt x="0" y="1026"/>
                    </a:cubicBezTo>
                    <a:lnTo>
                      <a:pt x="37" y="1300"/>
                    </a:lnTo>
                    <a:cubicBezTo>
                      <a:pt x="84" y="1471"/>
                      <a:pt x="175" y="1627"/>
                      <a:pt x="302" y="1752"/>
                    </a:cubicBezTo>
                    <a:lnTo>
                      <a:pt x="508" y="1913"/>
                    </a:lnTo>
                    <a:cubicBezTo>
                      <a:pt x="666" y="2005"/>
                      <a:pt x="844" y="2053"/>
                      <a:pt x="1026" y="2053"/>
                    </a:cubicBezTo>
                    <a:cubicBezTo>
                      <a:pt x="1587" y="2037"/>
                      <a:pt x="2037" y="1587"/>
                      <a:pt x="2053" y="1026"/>
                    </a:cubicBezTo>
                    <a:lnTo>
                      <a:pt x="2016" y="753"/>
                    </a:lnTo>
                    <a:cubicBezTo>
                      <a:pt x="1968" y="583"/>
                      <a:pt x="1878" y="426"/>
                      <a:pt x="1752" y="302"/>
                    </a:cubicBezTo>
                    <a:lnTo>
                      <a:pt x="1544" y="141"/>
                    </a:lnTo>
                    <a:cubicBezTo>
                      <a:pt x="1387" y="49"/>
                      <a:pt x="1209" y="0"/>
                      <a:pt x="1026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50"/>
              <p:cNvSpPr/>
              <p:nvPr/>
            </p:nvSpPr>
            <p:spPr>
              <a:xfrm>
                <a:off x="3085225" y="2636475"/>
                <a:ext cx="51350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2052" extrusionOk="0">
                    <a:moveTo>
                      <a:pt x="1027" y="0"/>
                    </a:moveTo>
                    <a:cubicBezTo>
                      <a:pt x="757" y="11"/>
                      <a:pt x="501" y="118"/>
                      <a:pt x="303" y="300"/>
                    </a:cubicBezTo>
                    <a:cubicBezTo>
                      <a:pt x="120" y="499"/>
                      <a:pt x="13" y="756"/>
                      <a:pt x="1" y="1026"/>
                    </a:cubicBezTo>
                    <a:lnTo>
                      <a:pt x="39" y="1298"/>
                    </a:lnTo>
                    <a:cubicBezTo>
                      <a:pt x="85" y="1470"/>
                      <a:pt x="177" y="1625"/>
                      <a:pt x="303" y="1751"/>
                    </a:cubicBezTo>
                    <a:lnTo>
                      <a:pt x="509" y="1911"/>
                    </a:lnTo>
                    <a:cubicBezTo>
                      <a:pt x="664" y="2002"/>
                      <a:pt x="840" y="2051"/>
                      <a:pt x="1019" y="2051"/>
                    </a:cubicBezTo>
                    <a:cubicBezTo>
                      <a:pt x="1021" y="2051"/>
                      <a:pt x="1024" y="2051"/>
                      <a:pt x="1027" y="2051"/>
                    </a:cubicBezTo>
                    <a:cubicBezTo>
                      <a:pt x="1588" y="2037"/>
                      <a:pt x="2039" y="1586"/>
                      <a:pt x="2053" y="1026"/>
                    </a:cubicBezTo>
                    <a:lnTo>
                      <a:pt x="2017" y="753"/>
                    </a:lnTo>
                    <a:cubicBezTo>
                      <a:pt x="1969" y="582"/>
                      <a:pt x="1879" y="426"/>
                      <a:pt x="1753" y="300"/>
                    </a:cubicBezTo>
                    <a:lnTo>
                      <a:pt x="1545" y="140"/>
                    </a:lnTo>
                    <a:cubicBezTo>
                      <a:pt x="1388" y="48"/>
                      <a:pt x="1210" y="0"/>
                      <a:pt x="102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50"/>
              <p:cNvSpPr/>
              <p:nvPr/>
            </p:nvSpPr>
            <p:spPr>
              <a:xfrm>
                <a:off x="3330875" y="2484075"/>
                <a:ext cx="51300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2054" extrusionOk="0">
                    <a:moveTo>
                      <a:pt x="1027" y="0"/>
                    </a:moveTo>
                    <a:cubicBezTo>
                      <a:pt x="466" y="16"/>
                      <a:pt x="15" y="466"/>
                      <a:pt x="1" y="1027"/>
                    </a:cubicBezTo>
                    <a:lnTo>
                      <a:pt x="37" y="1300"/>
                    </a:lnTo>
                    <a:cubicBezTo>
                      <a:pt x="85" y="1470"/>
                      <a:pt x="175" y="1627"/>
                      <a:pt x="301" y="1753"/>
                    </a:cubicBezTo>
                    <a:lnTo>
                      <a:pt x="509" y="1913"/>
                    </a:lnTo>
                    <a:cubicBezTo>
                      <a:pt x="666" y="2004"/>
                      <a:pt x="844" y="2053"/>
                      <a:pt x="1027" y="2053"/>
                    </a:cubicBezTo>
                    <a:cubicBezTo>
                      <a:pt x="1586" y="2037"/>
                      <a:pt x="2037" y="1588"/>
                      <a:pt x="2052" y="1027"/>
                    </a:cubicBezTo>
                    <a:lnTo>
                      <a:pt x="2015" y="753"/>
                    </a:lnTo>
                    <a:cubicBezTo>
                      <a:pt x="1969" y="584"/>
                      <a:pt x="1877" y="426"/>
                      <a:pt x="1751" y="302"/>
                    </a:cubicBezTo>
                    <a:lnTo>
                      <a:pt x="1543" y="142"/>
                    </a:lnTo>
                    <a:cubicBezTo>
                      <a:pt x="1387" y="50"/>
                      <a:pt x="1208" y="0"/>
                      <a:pt x="102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50"/>
              <p:cNvSpPr/>
              <p:nvPr/>
            </p:nvSpPr>
            <p:spPr>
              <a:xfrm>
                <a:off x="3587875" y="2659225"/>
                <a:ext cx="51300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2053" extrusionOk="0">
                    <a:moveTo>
                      <a:pt x="1034" y="0"/>
                    </a:moveTo>
                    <a:cubicBezTo>
                      <a:pt x="1031" y="0"/>
                      <a:pt x="1028" y="0"/>
                      <a:pt x="1025" y="0"/>
                    </a:cubicBezTo>
                    <a:cubicBezTo>
                      <a:pt x="466" y="15"/>
                      <a:pt x="15" y="466"/>
                      <a:pt x="1" y="1025"/>
                    </a:cubicBezTo>
                    <a:lnTo>
                      <a:pt x="37" y="1298"/>
                    </a:lnTo>
                    <a:cubicBezTo>
                      <a:pt x="83" y="1470"/>
                      <a:pt x="176" y="1626"/>
                      <a:pt x="301" y="1753"/>
                    </a:cubicBezTo>
                    <a:lnTo>
                      <a:pt x="508" y="1913"/>
                    </a:lnTo>
                    <a:cubicBezTo>
                      <a:pt x="665" y="2004"/>
                      <a:pt x="844" y="2053"/>
                      <a:pt x="1025" y="2053"/>
                    </a:cubicBezTo>
                    <a:lnTo>
                      <a:pt x="1025" y="2051"/>
                    </a:lnTo>
                    <a:cubicBezTo>
                      <a:pt x="1586" y="2037"/>
                      <a:pt x="2037" y="1586"/>
                      <a:pt x="2052" y="1025"/>
                    </a:cubicBezTo>
                    <a:lnTo>
                      <a:pt x="2015" y="753"/>
                    </a:lnTo>
                    <a:cubicBezTo>
                      <a:pt x="1968" y="582"/>
                      <a:pt x="1877" y="426"/>
                      <a:pt x="1751" y="301"/>
                    </a:cubicBezTo>
                    <a:lnTo>
                      <a:pt x="1543" y="140"/>
                    </a:lnTo>
                    <a:cubicBezTo>
                      <a:pt x="1389" y="50"/>
                      <a:pt x="1214" y="0"/>
                      <a:pt x="10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50"/>
              <p:cNvSpPr/>
              <p:nvPr/>
            </p:nvSpPr>
            <p:spPr>
              <a:xfrm>
                <a:off x="3917650" y="2511400"/>
                <a:ext cx="51300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2052" extrusionOk="0">
                    <a:moveTo>
                      <a:pt x="1034" y="0"/>
                    </a:moveTo>
                    <a:cubicBezTo>
                      <a:pt x="1031" y="0"/>
                      <a:pt x="1028" y="0"/>
                      <a:pt x="1025" y="0"/>
                    </a:cubicBezTo>
                    <a:cubicBezTo>
                      <a:pt x="466" y="15"/>
                      <a:pt x="15" y="466"/>
                      <a:pt x="0" y="1025"/>
                    </a:cubicBezTo>
                    <a:lnTo>
                      <a:pt x="37" y="1298"/>
                    </a:lnTo>
                    <a:cubicBezTo>
                      <a:pt x="83" y="1470"/>
                      <a:pt x="175" y="1626"/>
                      <a:pt x="301" y="1751"/>
                    </a:cubicBezTo>
                    <a:lnTo>
                      <a:pt x="509" y="1912"/>
                    </a:lnTo>
                    <a:cubicBezTo>
                      <a:pt x="664" y="2004"/>
                      <a:pt x="844" y="2051"/>
                      <a:pt x="1025" y="2051"/>
                    </a:cubicBezTo>
                    <a:cubicBezTo>
                      <a:pt x="1586" y="2037"/>
                      <a:pt x="2037" y="1586"/>
                      <a:pt x="2051" y="1025"/>
                    </a:cubicBezTo>
                    <a:lnTo>
                      <a:pt x="2015" y="753"/>
                    </a:lnTo>
                    <a:cubicBezTo>
                      <a:pt x="1967" y="582"/>
                      <a:pt x="1877" y="426"/>
                      <a:pt x="1751" y="301"/>
                    </a:cubicBezTo>
                    <a:lnTo>
                      <a:pt x="1543" y="140"/>
                    </a:lnTo>
                    <a:cubicBezTo>
                      <a:pt x="1388" y="50"/>
                      <a:pt x="1213" y="0"/>
                      <a:pt x="10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50"/>
              <p:cNvSpPr/>
              <p:nvPr/>
            </p:nvSpPr>
            <p:spPr>
              <a:xfrm>
                <a:off x="4106425" y="2659225"/>
                <a:ext cx="51300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2052" extrusionOk="0">
                    <a:moveTo>
                      <a:pt x="1033" y="0"/>
                    </a:moveTo>
                    <a:cubicBezTo>
                      <a:pt x="1031" y="0"/>
                      <a:pt x="1028" y="0"/>
                      <a:pt x="1025" y="0"/>
                    </a:cubicBezTo>
                    <a:cubicBezTo>
                      <a:pt x="466" y="15"/>
                      <a:pt x="15" y="466"/>
                      <a:pt x="0" y="1025"/>
                    </a:cubicBezTo>
                    <a:lnTo>
                      <a:pt x="37" y="1298"/>
                    </a:lnTo>
                    <a:cubicBezTo>
                      <a:pt x="83" y="1470"/>
                      <a:pt x="175" y="1626"/>
                      <a:pt x="300" y="1751"/>
                    </a:cubicBezTo>
                    <a:lnTo>
                      <a:pt x="507" y="1912"/>
                    </a:lnTo>
                    <a:cubicBezTo>
                      <a:pt x="664" y="2004"/>
                      <a:pt x="844" y="2051"/>
                      <a:pt x="1025" y="2051"/>
                    </a:cubicBezTo>
                    <a:cubicBezTo>
                      <a:pt x="1586" y="2037"/>
                      <a:pt x="2037" y="1586"/>
                      <a:pt x="2051" y="1025"/>
                    </a:cubicBezTo>
                    <a:lnTo>
                      <a:pt x="2015" y="753"/>
                    </a:lnTo>
                    <a:cubicBezTo>
                      <a:pt x="1967" y="582"/>
                      <a:pt x="1876" y="426"/>
                      <a:pt x="1751" y="301"/>
                    </a:cubicBezTo>
                    <a:lnTo>
                      <a:pt x="1543" y="140"/>
                    </a:lnTo>
                    <a:cubicBezTo>
                      <a:pt x="1388" y="50"/>
                      <a:pt x="1213" y="0"/>
                      <a:pt x="103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50"/>
              <p:cNvSpPr/>
              <p:nvPr/>
            </p:nvSpPr>
            <p:spPr>
              <a:xfrm>
                <a:off x="4292875" y="2529600"/>
                <a:ext cx="51350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2053" extrusionOk="0">
                    <a:moveTo>
                      <a:pt x="1027" y="0"/>
                    </a:moveTo>
                    <a:cubicBezTo>
                      <a:pt x="466" y="14"/>
                      <a:pt x="15" y="466"/>
                      <a:pt x="1" y="1026"/>
                    </a:cubicBezTo>
                    <a:lnTo>
                      <a:pt x="37" y="1298"/>
                    </a:lnTo>
                    <a:cubicBezTo>
                      <a:pt x="85" y="1470"/>
                      <a:pt x="176" y="1625"/>
                      <a:pt x="301" y="1751"/>
                    </a:cubicBezTo>
                    <a:lnTo>
                      <a:pt x="509" y="1911"/>
                    </a:lnTo>
                    <a:cubicBezTo>
                      <a:pt x="667" y="2003"/>
                      <a:pt x="845" y="2053"/>
                      <a:pt x="1027" y="2053"/>
                    </a:cubicBezTo>
                    <a:cubicBezTo>
                      <a:pt x="1586" y="2037"/>
                      <a:pt x="2038" y="1586"/>
                      <a:pt x="2053" y="1026"/>
                    </a:cubicBezTo>
                    <a:lnTo>
                      <a:pt x="2017" y="753"/>
                    </a:lnTo>
                    <a:cubicBezTo>
                      <a:pt x="1969" y="582"/>
                      <a:pt x="1877" y="426"/>
                      <a:pt x="1752" y="300"/>
                    </a:cubicBezTo>
                    <a:lnTo>
                      <a:pt x="1545" y="140"/>
                    </a:lnTo>
                    <a:cubicBezTo>
                      <a:pt x="1388" y="48"/>
                      <a:pt x="1208" y="0"/>
                      <a:pt x="102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50"/>
              <p:cNvSpPr/>
              <p:nvPr/>
            </p:nvSpPr>
            <p:spPr>
              <a:xfrm>
                <a:off x="4213300" y="3220925"/>
                <a:ext cx="51300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2054" extrusionOk="0">
                    <a:moveTo>
                      <a:pt x="1027" y="1"/>
                    </a:moveTo>
                    <a:cubicBezTo>
                      <a:pt x="756" y="12"/>
                      <a:pt x="499" y="118"/>
                      <a:pt x="301" y="303"/>
                    </a:cubicBezTo>
                    <a:cubicBezTo>
                      <a:pt x="118" y="501"/>
                      <a:pt x="11" y="757"/>
                      <a:pt x="0" y="1027"/>
                    </a:cubicBezTo>
                    <a:lnTo>
                      <a:pt x="37" y="1300"/>
                    </a:lnTo>
                    <a:cubicBezTo>
                      <a:pt x="83" y="1472"/>
                      <a:pt x="175" y="1628"/>
                      <a:pt x="301" y="1753"/>
                    </a:cubicBezTo>
                    <a:lnTo>
                      <a:pt x="509" y="1914"/>
                    </a:lnTo>
                    <a:cubicBezTo>
                      <a:pt x="664" y="2006"/>
                      <a:pt x="844" y="2053"/>
                      <a:pt x="1027" y="2053"/>
                    </a:cubicBezTo>
                    <a:cubicBezTo>
                      <a:pt x="1586" y="2039"/>
                      <a:pt x="2037" y="1588"/>
                      <a:pt x="2051" y="1027"/>
                    </a:cubicBezTo>
                    <a:lnTo>
                      <a:pt x="2015" y="755"/>
                    </a:lnTo>
                    <a:cubicBezTo>
                      <a:pt x="1967" y="584"/>
                      <a:pt x="1876" y="428"/>
                      <a:pt x="1751" y="303"/>
                    </a:cubicBezTo>
                    <a:lnTo>
                      <a:pt x="1543" y="142"/>
                    </a:lnTo>
                    <a:cubicBezTo>
                      <a:pt x="1387" y="50"/>
                      <a:pt x="1208" y="1"/>
                      <a:pt x="10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50"/>
              <p:cNvSpPr/>
              <p:nvPr/>
            </p:nvSpPr>
            <p:spPr>
              <a:xfrm>
                <a:off x="3069350" y="3100425"/>
                <a:ext cx="51300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2052" extrusionOk="0">
                    <a:moveTo>
                      <a:pt x="1034" y="1"/>
                    </a:moveTo>
                    <a:cubicBezTo>
                      <a:pt x="1031" y="1"/>
                      <a:pt x="1028" y="1"/>
                      <a:pt x="1025" y="1"/>
                    </a:cubicBezTo>
                    <a:cubicBezTo>
                      <a:pt x="466" y="15"/>
                      <a:pt x="15" y="466"/>
                      <a:pt x="0" y="1025"/>
                    </a:cubicBezTo>
                    <a:lnTo>
                      <a:pt x="37" y="1299"/>
                    </a:lnTo>
                    <a:cubicBezTo>
                      <a:pt x="83" y="1470"/>
                      <a:pt x="175" y="1626"/>
                      <a:pt x="301" y="1752"/>
                    </a:cubicBezTo>
                    <a:lnTo>
                      <a:pt x="509" y="1912"/>
                    </a:lnTo>
                    <a:cubicBezTo>
                      <a:pt x="664" y="2004"/>
                      <a:pt x="844" y="2052"/>
                      <a:pt x="1025" y="2052"/>
                    </a:cubicBezTo>
                    <a:cubicBezTo>
                      <a:pt x="1586" y="2037"/>
                      <a:pt x="2037" y="1586"/>
                      <a:pt x="2051" y="1025"/>
                    </a:cubicBezTo>
                    <a:lnTo>
                      <a:pt x="2015" y="754"/>
                    </a:lnTo>
                    <a:cubicBezTo>
                      <a:pt x="1967" y="582"/>
                      <a:pt x="1876" y="427"/>
                      <a:pt x="1751" y="301"/>
                    </a:cubicBezTo>
                    <a:lnTo>
                      <a:pt x="1543" y="141"/>
                    </a:lnTo>
                    <a:cubicBezTo>
                      <a:pt x="1388" y="50"/>
                      <a:pt x="1213" y="1"/>
                      <a:pt x="103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50"/>
              <p:cNvSpPr/>
              <p:nvPr/>
            </p:nvSpPr>
            <p:spPr>
              <a:xfrm>
                <a:off x="4454375" y="3102700"/>
                <a:ext cx="51300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2052" extrusionOk="0">
                    <a:moveTo>
                      <a:pt x="1025" y="0"/>
                    </a:moveTo>
                    <a:cubicBezTo>
                      <a:pt x="466" y="15"/>
                      <a:pt x="15" y="466"/>
                      <a:pt x="0" y="1027"/>
                    </a:cubicBezTo>
                    <a:lnTo>
                      <a:pt x="37" y="1298"/>
                    </a:lnTo>
                    <a:cubicBezTo>
                      <a:pt x="83" y="1470"/>
                      <a:pt x="175" y="1626"/>
                      <a:pt x="301" y="1751"/>
                    </a:cubicBezTo>
                    <a:lnTo>
                      <a:pt x="509" y="1912"/>
                    </a:lnTo>
                    <a:cubicBezTo>
                      <a:pt x="664" y="2004"/>
                      <a:pt x="844" y="2051"/>
                      <a:pt x="1025" y="2051"/>
                    </a:cubicBezTo>
                    <a:cubicBezTo>
                      <a:pt x="1586" y="2037"/>
                      <a:pt x="2037" y="1586"/>
                      <a:pt x="2051" y="1027"/>
                    </a:cubicBezTo>
                    <a:lnTo>
                      <a:pt x="2015" y="753"/>
                    </a:lnTo>
                    <a:cubicBezTo>
                      <a:pt x="1967" y="582"/>
                      <a:pt x="1877" y="426"/>
                      <a:pt x="1751" y="301"/>
                    </a:cubicBezTo>
                    <a:lnTo>
                      <a:pt x="1543" y="140"/>
                    </a:lnTo>
                    <a:cubicBezTo>
                      <a:pt x="1387" y="48"/>
                      <a:pt x="1208" y="0"/>
                      <a:pt x="102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50"/>
              <p:cNvSpPr/>
              <p:nvPr/>
            </p:nvSpPr>
            <p:spPr>
              <a:xfrm>
                <a:off x="4403425" y="2322775"/>
                <a:ext cx="140800" cy="153375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6135" extrusionOk="0">
                    <a:moveTo>
                      <a:pt x="3520" y="0"/>
                    </a:moveTo>
                    <a:cubicBezTo>
                      <a:pt x="3334" y="0"/>
                      <a:pt x="3123" y="151"/>
                      <a:pt x="2828" y="468"/>
                    </a:cubicBezTo>
                    <a:cubicBezTo>
                      <a:pt x="2226" y="1113"/>
                      <a:pt x="1479" y="1474"/>
                      <a:pt x="661" y="1775"/>
                    </a:cubicBezTo>
                    <a:cubicBezTo>
                      <a:pt x="482" y="1842"/>
                      <a:pt x="292" y="1914"/>
                      <a:pt x="173" y="2063"/>
                    </a:cubicBezTo>
                    <a:cubicBezTo>
                      <a:pt x="0" y="2279"/>
                      <a:pt x="27" y="2605"/>
                      <a:pt x="170" y="2841"/>
                    </a:cubicBezTo>
                    <a:cubicBezTo>
                      <a:pt x="312" y="3078"/>
                      <a:pt x="545" y="3243"/>
                      <a:pt x="780" y="3391"/>
                    </a:cubicBezTo>
                    <a:cubicBezTo>
                      <a:pt x="1811" y="4036"/>
                      <a:pt x="2990" y="4457"/>
                      <a:pt x="3913" y="5248"/>
                    </a:cubicBezTo>
                    <a:cubicBezTo>
                      <a:pt x="4210" y="5504"/>
                      <a:pt x="4480" y="5796"/>
                      <a:pt x="4809" y="6009"/>
                    </a:cubicBezTo>
                    <a:cubicBezTo>
                      <a:pt x="4915" y="6079"/>
                      <a:pt x="5052" y="6135"/>
                      <a:pt x="5174" y="6135"/>
                    </a:cubicBezTo>
                    <a:cubicBezTo>
                      <a:pt x="5256" y="6135"/>
                      <a:pt x="5332" y="6110"/>
                      <a:pt x="5389" y="6046"/>
                    </a:cubicBezTo>
                    <a:cubicBezTo>
                      <a:pt x="5457" y="5970"/>
                      <a:pt x="5471" y="5860"/>
                      <a:pt x="5481" y="5757"/>
                    </a:cubicBezTo>
                    <a:cubicBezTo>
                      <a:pt x="5632" y="4033"/>
                      <a:pt x="5206" y="2266"/>
                      <a:pt x="4299" y="794"/>
                    </a:cubicBezTo>
                    <a:cubicBezTo>
                      <a:pt x="3981" y="277"/>
                      <a:pt x="3772" y="0"/>
                      <a:pt x="3520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50"/>
              <p:cNvSpPr/>
              <p:nvPr/>
            </p:nvSpPr>
            <p:spPr>
              <a:xfrm>
                <a:off x="4539625" y="2498625"/>
                <a:ext cx="46125" cy="89875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3595" extrusionOk="0">
                    <a:moveTo>
                      <a:pt x="613" y="0"/>
                    </a:moveTo>
                    <a:cubicBezTo>
                      <a:pt x="1" y="0"/>
                      <a:pt x="343" y="1298"/>
                      <a:pt x="424" y="1711"/>
                    </a:cubicBezTo>
                    <a:cubicBezTo>
                      <a:pt x="527" y="2232"/>
                      <a:pt x="634" y="2763"/>
                      <a:pt x="896" y="3225"/>
                    </a:cubicBezTo>
                    <a:cubicBezTo>
                      <a:pt x="999" y="3408"/>
                      <a:pt x="1170" y="3595"/>
                      <a:pt x="1369" y="3595"/>
                    </a:cubicBezTo>
                    <a:cubicBezTo>
                      <a:pt x="1389" y="3595"/>
                      <a:pt x="1410" y="3593"/>
                      <a:pt x="1431" y="3589"/>
                    </a:cubicBezTo>
                    <a:cubicBezTo>
                      <a:pt x="1680" y="3538"/>
                      <a:pt x="1766" y="3231"/>
                      <a:pt x="1787" y="2977"/>
                    </a:cubicBezTo>
                    <a:cubicBezTo>
                      <a:pt x="1844" y="2208"/>
                      <a:pt x="1803" y="515"/>
                      <a:pt x="983" y="108"/>
                    </a:cubicBezTo>
                    <a:cubicBezTo>
                      <a:pt x="832" y="33"/>
                      <a:pt x="711" y="0"/>
                      <a:pt x="61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56" name="Google Shape;1556;p50"/>
            <p:cNvSpPr/>
            <p:nvPr/>
          </p:nvSpPr>
          <p:spPr>
            <a:xfrm rot="2422">
              <a:off x="708397" y="4439975"/>
              <a:ext cx="1703100" cy="1680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" name="Google Shape;1557;p50"/>
          <p:cNvGrpSpPr/>
          <p:nvPr/>
        </p:nvGrpSpPr>
        <p:grpSpPr>
          <a:xfrm>
            <a:off x="6814085" y="442745"/>
            <a:ext cx="1616692" cy="1509587"/>
            <a:chOff x="6814085" y="442745"/>
            <a:chExt cx="1616692" cy="1509587"/>
          </a:xfrm>
        </p:grpSpPr>
        <p:grpSp>
          <p:nvGrpSpPr>
            <p:cNvPr id="1558" name="Google Shape;1558;p50"/>
            <p:cNvGrpSpPr/>
            <p:nvPr/>
          </p:nvGrpSpPr>
          <p:grpSpPr>
            <a:xfrm rot="900142">
              <a:off x="7124793" y="572071"/>
              <a:ext cx="1163912" cy="1250936"/>
              <a:chOff x="5005400" y="245625"/>
              <a:chExt cx="1159250" cy="1245925"/>
            </a:xfrm>
          </p:grpSpPr>
          <p:sp>
            <p:nvSpPr>
              <p:cNvPr id="1559" name="Google Shape;1559;p50"/>
              <p:cNvSpPr/>
              <p:nvPr/>
            </p:nvSpPr>
            <p:spPr>
              <a:xfrm>
                <a:off x="5020975" y="453900"/>
                <a:ext cx="1128125" cy="1022225"/>
              </a:xfrm>
              <a:custGeom>
                <a:avLst/>
                <a:gdLst/>
                <a:ahLst/>
                <a:cxnLst/>
                <a:rect l="l" t="t" r="r" b="b"/>
                <a:pathLst>
                  <a:path w="45125" h="40889" extrusionOk="0">
                    <a:moveTo>
                      <a:pt x="8032" y="0"/>
                    </a:moveTo>
                    <a:cubicBezTo>
                      <a:pt x="5994" y="1184"/>
                      <a:pt x="4135" y="2653"/>
                      <a:pt x="2513" y="4363"/>
                    </a:cubicBezTo>
                    <a:cubicBezTo>
                      <a:pt x="1935" y="4974"/>
                      <a:pt x="1379" y="5626"/>
                      <a:pt x="1030" y="6391"/>
                    </a:cubicBezTo>
                    <a:cubicBezTo>
                      <a:pt x="736" y="7038"/>
                      <a:pt x="599" y="7745"/>
                      <a:pt x="494" y="8449"/>
                    </a:cubicBezTo>
                    <a:cubicBezTo>
                      <a:pt x="297" y="9793"/>
                      <a:pt x="210" y="11149"/>
                      <a:pt x="234" y="12506"/>
                    </a:cubicBezTo>
                    <a:lnTo>
                      <a:pt x="234" y="30928"/>
                    </a:lnTo>
                    <a:cubicBezTo>
                      <a:pt x="0" y="33244"/>
                      <a:pt x="691" y="35640"/>
                      <a:pt x="2121" y="37477"/>
                    </a:cubicBezTo>
                    <a:cubicBezTo>
                      <a:pt x="3551" y="39313"/>
                      <a:pt x="5708" y="40549"/>
                      <a:pt x="8012" y="40889"/>
                    </a:cubicBezTo>
                    <a:lnTo>
                      <a:pt x="37114" y="40889"/>
                    </a:lnTo>
                    <a:cubicBezTo>
                      <a:pt x="39418" y="40549"/>
                      <a:pt x="41574" y="39313"/>
                      <a:pt x="43005" y="37477"/>
                    </a:cubicBezTo>
                    <a:cubicBezTo>
                      <a:pt x="44435" y="35640"/>
                      <a:pt x="45124" y="33244"/>
                      <a:pt x="44891" y="30928"/>
                    </a:cubicBezTo>
                    <a:lnTo>
                      <a:pt x="44891" y="12506"/>
                    </a:lnTo>
                    <a:cubicBezTo>
                      <a:pt x="44915" y="11149"/>
                      <a:pt x="44826" y="9791"/>
                      <a:pt x="44629" y="8449"/>
                    </a:cubicBezTo>
                    <a:cubicBezTo>
                      <a:pt x="44525" y="7745"/>
                      <a:pt x="44389" y="7039"/>
                      <a:pt x="44093" y="6391"/>
                    </a:cubicBezTo>
                    <a:cubicBezTo>
                      <a:pt x="43744" y="5626"/>
                      <a:pt x="43189" y="4974"/>
                      <a:pt x="42609" y="4363"/>
                    </a:cubicBezTo>
                    <a:cubicBezTo>
                      <a:pt x="40987" y="2653"/>
                      <a:pt x="39129" y="1184"/>
                      <a:pt x="37090" y="0"/>
                    </a:cubicBezTo>
                    <a:lnTo>
                      <a:pt x="20305" y="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50"/>
              <p:cNvSpPr/>
              <p:nvPr/>
            </p:nvSpPr>
            <p:spPr>
              <a:xfrm>
                <a:off x="5005400" y="438475"/>
                <a:ext cx="1159250" cy="1053075"/>
              </a:xfrm>
              <a:custGeom>
                <a:avLst/>
                <a:gdLst/>
                <a:ahLst/>
                <a:cxnLst/>
                <a:rect l="l" t="t" r="r" b="b"/>
                <a:pathLst>
                  <a:path w="46370" h="42123" extrusionOk="0">
                    <a:moveTo>
                      <a:pt x="37548" y="1232"/>
                    </a:moveTo>
                    <a:cubicBezTo>
                      <a:pt x="39480" y="2373"/>
                      <a:pt x="41243" y="3777"/>
                      <a:pt x="42788" y="5404"/>
                    </a:cubicBezTo>
                    <a:cubicBezTo>
                      <a:pt x="43310" y="5955"/>
                      <a:pt x="43838" y="6560"/>
                      <a:pt x="44157" y="7263"/>
                    </a:cubicBezTo>
                    <a:cubicBezTo>
                      <a:pt x="44425" y="7853"/>
                      <a:pt x="44549" y="8522"/>
                      <a:pt x="44645" y="9156"/>
                    </a:cubicBezTo>
                    <a:cubicBezTo>
                      <a:pt x="44835" y="10467"/>
                      <a:pt x="44921" y="11790"/>
                      <a:pt x="44899" y="13114"/>
                    </a:cubicBezTo>
                    <a:lnTo>
                      <a:pt x="44899" y="31577"/>
                    </a:lnTo>
                    <a:lnTo>
                      <a:pt x="44902" y="31607"/>
                    </a:lnTo>
                    <a:cubicBezTo>
                      <a:pt x="45120" y="33774"/>
                      <a:pt x="44480" y="36000"/>
                      <a:pt x="43142" y="37715"/>
                    </a:cubicBezTo>
                    <a:cubicBezTo>
                      <a:pt x="41825" y="39406"/>
                      <a:pt x="39839" y="40562"/>
                      <a:pt x="37691" y="40891"/>
                    </a:cubicBezTo>
                    <a:lnTo>
                      <a:pt x="8681" y="40891"/>
                    </a:lnTo>
                    <a:cubicBezTo>
                      <a:pt x="6531" y="40562"/>
                      <a:pt x="4546" y="39407"/>
                      <a:pt x="3229" y="37715"/>
                    </a:cubicBezTo>
                    <a:cubicBezTo>
                      <a:pt x="1892" y="36000"/>
                      <a:pt x="1251" y="33774"/>
                      <a:pt x="1470" y="31607"/>
                    </a:cubicBezTo>
                    <a:lnTo>
                      <a:pt x="1473" y="31577"/>
                    </a:lnTo>
                    <a:lnTo>
                      <a:pt x="1473" y="13114"/>
                    </a:lnTo>
                    <a:cubicBezTo>
                      <a:pt x="1451" y="11790"/>
                      <a:pt x="1535" y="10465"/>
                      <a:pt x="1727" y="9156"/>
                    </a:cubicBezTo>
                    <a:cubicBezTo>
                      <a:pt x="1821" y="8522"/>
                      <a:pt x="1945" y="7853"/>
                      <a:pt x="2215" y="7263"/>
                    </a:cubicBezTo>
                    <a:cubicBezTo>
                      <a:pt x="2534" y="6560"/>
                      <a:pt x="3062" y="5955"/>
                      <a:pt x="3584" y="5404"/>
                    </a:cubicBezTo>
                    <a:cubicBezTo>
                      <a:pt x="5127" y="3777"/>
                      <a:pt x="6890" y="2373"/>
                      <a:pt x="8822" y="1232"/>
                    </a:cubicBezTo>
                    <a:lnTo>
                      <a:pt x="20929" y="1253"/>
                    </a:lnTo>
                    <a:lnTo>
                      <a:pt x="37548" y="1232"/>
                    </a:lnTo>
                    <a:close/>
                    <a:moveTo>
                      <a:pt x="8492" y="1"/>
                    </a:moveTo>
                    <a:lnTo>
                      <a:pt x="8347" y="85"/>
                    </a:lnTo>
                    <a:cubicBezTo>
                      <a:pt x="6258" y="1299"/>
                      <a:pt x="4353" y="2803"/>
                      <a:pt x="2692" y="4557"/>
                    </a:cubicBezTo>
                    <a:cubicBezTo>
                      <a:pt x="2123" y="5154"/>
                      <a:pt x="1491" y="5884"/>
                      <a:pt x="1095" y="6753"/>
                    </a:cubicBezTo>
                    <a:cubicBezTo>
                      <a:pt x="761" y="7482"/>
                      <a:pt x="617" y="8252"/>
                      <a:pt x="510" y="8975"/>
                    </a:cubicBezTo>
                    <a:cubicBezTo>
                      <a:pt x="309" y="10351"/>
                      <a:pt x="218" y="11739"/>
                      <a:pt x="240" y="13128"/>
                    </a:cubicBezTo>
                    <a:lnTo>
                      <a:pt x="240" y="31515"/>
                    </a:lnTo>
                    <a:cubicBezTo>
                      <a:pt x="0" y="33984"/>
                      <a:pt x="734" y="36518"/>
                      <a:pt x="2258" y="38472"/>
                    </a:cubicBezTo>
                    <a:cubicBezTo>
                      <a:pt x="3777" y="40423"/>
                      <a:pt x="6069" y="41751"/>
                      <a:pt x="8544" y="42114"/>
                    </a:cubicBezTo>
                    <a:lnTo>
                      <a:pt x="8589" y="42122"/>
                    </a:lnTo>
                    <a:lnTo>
                      <a:pt x="37782" y="42122"/>
                    </a:lnTo>
                    <a:lnTo>
                      <a:pt x="37826" y="42114"/>
                    </a:lnTo>
                    <a:cubicBezTo>
                      <a:pt x="40303" y="41749"/>
                      <a:pt x="42594" y="40421"/>
                      <a:pt x="44114" y="38472"/>
                    </a:cubicBezTo>
                    <a:cubicBezTo>
                      <a:pt x="45636" y="36518"/>
                      <a:pt x="46370" y="33984"/>
                      <a:pt x="46130" y="31515"/>
                    </a:cubicBezTo>
                    <a:lnTo>
                      <a:pt x="46130" y="13128"/>
                    </a:lnTo>
                    <a:cubicBezTo>
                      <a:pt x="46152" y="11738"/>
                      <a:pt x="46062" y="10349"/>
                      <a:pt x="45860" y="8975"/>
                    </a:cubicBezTo>
                    <a:cubicBezTo>
                      <a:pt x="45754" y="8252"/>
                      <a:pt x="45609" y="7482"/>
                      <a:pt x="45277" y="6753"/>
                    </a:cubicBezTo>
                    <a:cubicBezTo>
                      <a:pt x="44881" y="5884"/>
                      <a:pt x="44248" y="5154"/>
                      <a:pt x="43680" y="4557"/>
                    </a:cubicBezTo>
                    <a:cubicBezTo>
                      <a:pt x="42017" y="2803"/>
                      <a:pt x="40112" y="1297"/>
                      <a:pt x="38023" y="85"/>
                    </a:cubicBezTo>
                    <a:lnTo>
                      <a:pt x="37880" y="1"/>
                    </a:lnTo>
                    <a:lnTo>
                      <a:pt x="20929" y="23"/>
                    </a:lnTo>
                    <a:lnTo>
                      <a:pt x="8492" y="1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50"/>
              <p:cNvSpPr/>
              <p:nvPr/>
            </p:nvSpPr>
            <p:spPr>
              <a:xfrm>
                <a:off x="5179550" y="261000"/>
                <a:ext cx="810950" cy="194425"/>
              </a:xfrm>
              <a:custGeom>
                <a:avLst/>
                <a:gdLst/>
                <a:ahLst/>
                <a:cxnLst/>
                <a:rect l="l" t="t" r="r" b="b"/>
                <a:pathLst>
                  <a:path w="32438" h="7777" extrusionOk="0">
                    <a:moveTo>
                      <a:pt x="2361" y="0"/>
                    </a:moveTo>
                    <a:cubicBezTo>
                      <a:pt x="1057" y="0"/>
                      <a:pt x="1" y="1058"/>
                      <a:pt x="1" y="2362"/>
                    </a:cubicBezTo>
                    <a:lnTo>
                      <a:pt x="1" y="7777"/>
                    </a:lnTo>
                    <a:lnTo>
                      <a:pt x="32438" y="7777"/>
                    </a:lnTo>
                    <a:lnTo>
                      <a:pt x="32438" y="2362"/>
                    </a:lnTo>
                    <a:cubicBezTo>
                      <a:pt x="32438" y="1058"/>
                      <a:pt x="31381" y="0"/>
                      <a:pt x="30077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50"/>
              <p:cNvSpPr/>
              <p:nvPr/>
            </p:nvSpPr>
            <p:spPr>
              <a:xfrm>
                <a:off x="5164175" y="245625"/>
                <a:ext cx="841700" cy="225175"/>
              </a:xfrm>
              <a:custGeom>
                <a:avLst/>
                <a:gdLst/>
                <a:ahLst/>
                <a:cxnLst/>
                <a:rect l="l" t="t" r="r" b="b"/>
                <a:pathLst>
                  <a:path w="33668" h="9007" extrusionOk="0">
                    <a:moveTo>
                      <a:pt x="30692" y="1231"/>
                    </a:moveTo>
                    <a:cubicBezTo>
                      <a:pt x="31655" y="1233"/>
                      <a:pt x="32435" y="2013"/>
                      <a:pt x="32436" y="2977"/>
                    </a:cubicBezTo>
                    <a:lnTo>
                      <a:pt x="32436" y="7775"/>
                    </a:lnTo>
                    <a:lnTo>
                      <a:pt x="1232" y="7775"/>
                    </a:lnTo>
                    <a:lnTo>
                      <a:pt x="1232" y="2977"/>
                    </a:lnTo>
                    <a:cubicBezTo>
                      <a:pt x="1234" y="2013"/>
                      <a:pt x="2014" y="1233"/>
                      <a:pt x="2976" y="1231"/>
                    </a:cubicBezTo>
                    <a:close/>
                    <a:moveTo>
                      <a:pt x="2976" y="0"/>
                    </a:moveTo>
                    <a:cubicBezTo>
                      <a:pt x="1335" y="0"/>
                      <a:pt x="1" y="1336"/>
                      <a:pt x="1" y="2977"/>
                    </a:cubicBezTo>
                    <a:lnTo>
                      <a:pt x="1" y="8392"/>
                    </a:lnTo>
                    <a:cubicBezTo>
                      <a:pt x="1" y="8732"/>
                      <a:pt x="276" y="9006"/>
                      <a:pt x="616" y="9006"/>
                    </a:cubicBezTo>
                    <a:lnTo>
                      <a:pt x="33053" y="9006"/>
                    </a:lnTo>
                    <a:cubicBezTo>
                      <a:pt x="33393" y="9006"/>
                      <a:pt x="33668" y="8732"/>
                      <a:pt x="33668" y="8392"/>
                    </a:cubicBezTo>
                    <a:lnTo>
                      <a:pt x="33668" y="2977"/>
                    </a:lnTo>
                    <a:cubicBezTo>
                      <a:pt x="33668" y="1336"/>
                      <a:pt x="32333" y="0"/>
                      <a:pt x="3069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50"/>
              <p:cNvSpPr/>
              <p:nvPr/>
            </p:nvSpPr>
            <p:spPr>
              <a:xfrm>
                <a:off x="5026250" y="727300"/>
                <a:ext cx="1117550" cy="519075"/>
              </a:xfrm>
              <a:custGeom>
                <a:avLst/>
                <a:gdLst/>
                <a:ahLst/>
                <a:cxnLst/>
                <a:rect l="l" t="t" r="r" b="b"/>
                <a:pathLst>
                  <a:path w="44702" h="20763" extrusionOk="0">
                    <a:moveTo>
                      <a:pt x="0" y="0"/>
                    </a:moveTo>
                    <a:lnTo>
                      <a:pt x="0" y="20763"/>
                    </a:lnTo>
                    <a:lnTo>
                      <a:pt x="44702" y="20763"/>
                    </a:lnTo>
                    <a:lnTo>
                      <a:pt x="44702" y="0"/>
                    </a:ln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50"/>
              <p:cNvSpPr/>
              <p:nvPr/>
            </p:nvSpPr>
            <p:spPr>
              <a:xfrm>
                <a:off x="5026250" y="727300"/>
                <a:ext cx="1117550" cy="519075"/>
              </a:xfrm>
              <a:custGeom>
                <a:avLst/>
                <a:gdLst/>
                <a:ahLst/>
                <a:cxnLst/>
                <a:rect l="l" t="t" r="r" b="b"/>
                <a:pathLst>
                  <a:path w="44702" h="20763" extrusionOk="0">
                    <a:moveTo>
                      <a:pt x="43471" y="1232"/>
                    </a:moveTo>
                    <a:lnTo>
                      <a:pt x="43471" y="19531"/>
                    </a:lnTo>
                    <a:lnTo>
                      <a:pt x="1232" y="19531"/>
                    </a:lnTo>
                    <a:lnTo>
                      <a:pt x="1232" y="1232"/>
                    </a:lnTo>
                    <a:close/>
                    <a:moveTo>
                      <a:pt x="0" y="0"/>
                    </a:moveTo>
                    <a:lnTo>
                      <a:pt x="0" y="20763"/>
                    </a:lnTo>
                    <a:lnTo>
                      <a:pt x="44702" y="20763"/>
                    </a:lnTo>
                    <a:lnTo>
                      <a:pt x="4470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50"/>
              <p:cNvSpPr/>
              <p:nvPr/>
            </p:nvSpPr>
            <p:spPr>
              <a:xfrm>
                <a:off x="5093775" y="790375"/>
                <a:ext cx="982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39301" h="2822" extrusionOk="0">
                    <a:moveTo>
                      <a:pt x="0" y="0"/>
                    </a:moveTo>
                    <a:lnTo>
                      <a:pt x="0" y="2822"/>
                    </a:lnTo>
                    <a:lnTo>
                      <a:pt x="39300" y="2822"/>
                    </a:lnTo>
                    <a:lnTo>
                      <a:pt x="39300" y="0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50"/>
              <p:cNvSpPr/>
              <p:nvPr/>
            </p:nvSpPr>
            <p:spPr>
              <a:xfrm>
                <a:off x="5274225" y="98275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3" y="1"/>
                    </a:moveTo>
                    <a:cubicBezTo>
                      <a:pt x="1045" y="1"/>
                      <a:pt x="1" y="1173"/>
                      <a:pt x="1" y="2619"/>
                    </a:cubicBezTo>
                    <a:cubicBezTo>
                      <a:pt x="1" y="4066"/>
                      <a:pt x="1045" y="5237"/>
                      <a:pt x="2333" y="5237"/>
                    </a:cubicBezTo>
                    <a:cubicBezTo>
                      <a:pt x="3620" y="5237"/>
                      <a:pt x="4664" y="4064"/>
                      <a:pt x="4664" y="2619"/>
                    </a:cubicBezTo>
                    <a:cubicBezTo>
                      <a:pt x="4664" y="1175"/>
                      <a:pt x="3620" y="1"/>
                      <a:pt x="233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50"/>
              <p:cNvSpPr/>
              <p:nvPr/>
            </p:nvSpPr>
            <p:spPr>
              <a:xfrm>
                <a:off x="5774350" y="98275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1" y="1"/>
                    </a:moveTo>
                    <a:cubicBezTo>
                      <a:pt x="1044" y="1"/>
                      <a:pt x="0" y="1173"/>
                      <a:pt x="0" y="2619"/>
                    </a:cubicBezTo>
                    <a:cubicBezTo>
                      <a:pt x="0" y="4064"/>
                      <a:pt x="1044" y="5237"/>
                      <a:pt x="2331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19" y="1"/>
                      <a:pt x="233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50"/>
              <p:cNvSpPr/>
              <p:nvPr/>
            </p:nvSpPr>
            <p:spPr>
              <a:xfrm>
                <a:off x="5297425" y="1017875"/>
                <a:ext cx="33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5" extrusionOk="0">
                    <a:moveTo>
                      <a:pt x="663" y="0"/>
                    </a:moveTo>
                    <a:cubicBezTo>
                      <a:pt x="298" y="0"/>
                      <a:pt x="1" y="362"/>
                      <a:pt x="1" y="807"/>
                    </a:cubicBezTo>
                    <a:cubicBezTo>
                      <a:pt x="1" y="1254"/>
                      <a:pt x="298" y="1614"/>
                      <a:pt x="663" y="1614"/>
                    </a:cubicBezTo>
                    <a:cubicBezTo>
                      <a:pt x="1029" y="1614"/>
                      <a:pt x="1327" y="1254"/>
                      <a:pt x="1327" y="807"/>
                    </a:cubicBezTo>
                    <a:cubicBezTo>
                      <a:pt x="1327" y="362"/>
                      <a:pt x="1030" y="0"/>
                      <a:pt x="66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50"/>
              <p:cNvSpPr/>
              <p:nvPr/>
            </p:nvSpPr>
            <p:spPr>
              <a:xfrm>
                <a:off x="5325700" y="1060275"/>
                <a:ext cx="137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665" extrusionOk="0">
                    <a:moveTo>
                      <a:pt x="274" y="1"/>
                    </a:moveTo>
                    <a:cubicBezTo>
                      <a:pt x="123" y="1"/>
                      <a:pt x="1" y="150"/>
                      <a:pt x="1" y="333"/>
                    </a:cubicBezTo>
                    <a:cubicBezTo>
                      <a:pt x="1" y="515"/>
                      <a:pt x="123" y="665"/>
                      <a:pt x="274" y="665"/>
                    </a:cubicBezTo>
                    <a:cubicBezTo>
                      <a:pt x="425" y="665"/>
                      <a:pt x="547" y="515"/>
                      <a:pt x="547" y="333"/>
                    </a:cubicBezTo>
                    <a:cubicBezTo>
                      <a:pt x="547" y="150"/>
                      <a:pt x="425" y="1"/>
                      <a:pt x="27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50"/>
              <p:cNvSpPr/>
              <p:nvPr/>
            </p:nvSpPr>
            <p:spPr>
              <a:xfrm>
                <a:off x="5829475" y="1060275"/>
                <a:ext cx="1367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665" extrusionOk="0">
                    <a:moveTo>
                      <a:pt x="274" y="1"/>
                    </a:moveTo>
                    <a:cubicBezTo>
                      <a:pt x="123" y="1"/>
                      <a:pt x="0" y="150"/>
                      <a:pt x="0" y="333"/>
                    </a:cubicBezTo>
                    <a:cubicBezTo>
                      <a:pt x="0" y="515"/>
                      <a:pt x="123" y="665"/>
                      <a:pt x="274" y="665"/>
                    </a:cubicBezTo>
                    <a:cubicBezTo>
                      <a:pt x="425" y="665"/>
                      <a:pt x="547" y="515"/>
                      <a:pt x="547" y="333"/>
                    </a:cubicBezTo>
                    <a:cubicBezTo>
                      <a:pt x="547" y="150"/>
                      <a:pt x="425" y="1"/>
                      <a:pt x="27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50"/>
              <p:cNvSpPr/>
              <p:nvPr/>
            </p:nvSpPr>
            <p:spPr>
              <a:xfrm>
                <a:off x="5799450" y="1017875"/>
                <a:ext cx="33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5" extrusionOk="0">
                    <a:moveTo>
                      <a:pt x="663" y="0"/>
                    </a:moveTo>
                    <a:cubicBezTo>
                      <a:pt x="297" y="0"/>
                      <a:pt x="0" y="362"/>
                      <a:pt x="0" y="807"/>
                    </a:cubicBezTo>
                    <a:cubicBezTo>
                      <a:pt x="0" y="1254"/>
                      <a:pt x="297" y="1614"/>
                      <a:pt x="663" y="1614"/>
                    </a:cubicBezTo>
                    <a:cubicBezTo>
                      <a:pt x="1030" y="1614"/>
                      <a:pt x="1327" y="1254"/>
                      <a:pt x="1327" y="807"/>
                    </a:cubicBezTo>
                    <a:cubicBezTo>
                      <a:pt x="1327" y="362"/>
                      <a:pt x="1030" y="0"/>
                      <a:pt x="66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50"/>
              <p:cNvSpPr/>
              <p:nvPr/>
            </p:nvSpPr>
            <p:spPr>
              <a:xfrm>
                <a:off x="5210125" y="1105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76" y="0"/>
                    </a:moveTo>
                    <a:cubicBezTo>
                      <a:pt x="1774" y="0"/>
                      <a:pt x="1679" y="3"/>
                      <a:pt x="1593" y="6"/>
                    </a:cubicBezTo>
                    <a:cubicBezTo>
                      <a:pt x="1100" y="27"/>
                      <a:pt x="547" y="116"/>
                      <a:pt x="263" y="518"/>
                    </a:cubicBezTo>
                    <a:cubicBezTo>
                      <a:pt x="1" y="888"/>
                      <a:pt x="93" y="1461"/>
                      <a:pt x="457" y="1731"/>
                    </a:cubicBezTo>
                    <a:cubicBezTo>
                      <a:pt x="608" y="1844"/>
                      <a:pt x="792" y="1905"/>
                      <a:pt x="976" y="1952"/>
                    </a:cubicBezTo>
                    <a:cubicBezTo>
                      <a:pt x="1339" y="2045"/>
                      <a:pt x="1711" y="2091"/>
                      <a:pt x="2083" y="2091"/>
                    </a:cubicBezTo>
                    <a:cubicBezTo>
                      <a:pt x="2432" y="2091"/>
                      <a:pt x="2781" y="2050"/>
                      <a:pt x="3123" y="1968"/>
                    </a:cubicBezTo>
                    <a:cubicBezTo>
                      <a:pt x="3429" y="1893"/>
                      <a:pt x="3750" y="1771"/>
                      <a:pt x="3923" y="1507"/>
                    </a:cubicBezTo>
                    <a:cubicBezTo>
                      <a:pt x="4074" y="1275"/>
                      <a:pt x="4084" y="980"/>
                      <a:pt x="3950" y="737"/>
                    </a:cubicBezTo>
                    <a:cubicBezTo>
                      <a:pt x="3599" y="116"/>
                      <a:pt x="2585" y="0"/>
                      <a:pt x="1876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50"/>
              <p:cNvSpPr/>
              <p:nvPr/>
            </p:nvSpPr>
            <p:spPr>
              <a:xfrm>
                <a:off x="5857825" y="1105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2210" y="0"/>
                    </a:moveTo>
                    <a:cubicBezTo>
                      <a:pt x="1500" y="0"/>
                      <a:pt x="486" y="116"/>
                      <a:pt x="134" y="737"/>
                    </a:cubicBezTo>
                    <a:cubicBezTo>
                      <a:pt x="1" y="980"/>
                      <a:pt x="12" y="1275"/>
                      <a:pt x="161" y="1507"/>
                    </a:cubicBezTo>
                    <a:cubicBezTo>
                      <a:pt x="334" y="1771"/>
                      <a:pt x="655" y="1893"/>
                      <a:pt x="962" y="1968"/>
                    </a:cubicBezTo>
                    <a:cubicBezTo>
                      <a:pt x="1303" y="2050"/>
                      <a:pt x="1652" y="2091"/>
                      <a:pt x="2001" y="2091"/>
                    </a:cubicBezTo>
                    <a:cubicBezTo>
                      <a:pt x="2373" y="2091"/>
                      <a:pt x="2746" y="2045"/>
                      <a:pt x="3110" y="1952"/>
                    </a:cubicBezTo>
                    <a:cubicBezTo>
                      <a:pt x="3292" y="1905"/>
                      <a:pt x="3477" y="1844"/>
                      <a:pt x="3628" y="1731"/>
                    </a:cubicBezTo>
                    <a:cubicBezTo>
                      <a:pt x="3993" y="1461"/>
                      <a:pt x="4083" y="888"/>
                      <a:pt x="3821" y="518"/>
                    </a:cubicBezTo>
                    <a:cubicBezTo>
                      <a:pt x="3537" y="116"/>
                      <a:pt x="2984" y="27"/>
                      <a:pt x="2493" y="6"/>
                    </a:cubicBezTo>
                    <a:cubicBezTo>
                      <a:pt x="2407" y="3"/>
                      <a:pt x="2312" y="0"/>
                      <a:pt x="2210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50"/>
              <p:cNvSpPr/>
              <p:nvPr/>
            </p:nvSpPr>
            <p:spPr>
              <a:xfrm>
                <a:off x="5447950" y="1110325"/>
                <a:ext cx="26962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10785" h="2266" extrusionOk="0">
                    <a:moveTo>
                      <a:pt x="10084" y="1"/>
                    </a:moveTo>
                    <a:cubicBezTo>
                      <a:pt x="10003" y="1"/>
                      <a:pt x="9920" y="17"/>
                      <a:pt x="9841" y="51"/>
                    </a:cubicBezTo>
                    <a:cubicBezTo>
                      <a:pt x="8396" y="703"/>
                      <a:pt x="6798" y="1030"/>
                      <a:pt x="5201" y="1030"/>
                    </a:cubicBezTo>
                    <a:cubicBezTo>
                      <a:pt x="3742" y="1030"/>
                      <a:pt x="2284" y="757"/>
                      <a:pt x="944" y="209"/>
                    </a:cubicBezTo>
                    <a:cubicBezTo>
                      <a:pt x="865" y="174"/>
                      <a:pt x="782" y="158"/>
                      <a:pt x="701" y="158"/>
                    </a:cubicBezTo>
                    <a:cubicBezTo>
                      <a:pt x="459" y="158"/>
                      <a:pt x="228" y="302"/>
                      <a:pt x="131" y="541"/>
                    </a:cubicBezTo>
                    <a:cubicBezTo>
                      <a:pt x="1" y="860"/>
                      <a:pt x="156" y="1224"/>
                      <a:pt x="477" y="1348"/>
                    </a:cubicBezTo>
                    <a:cubicBezTo>
                      <a:pt x="1948" y="1950"/>
                      <a:pt x="3580" y="2266"/>
                      <a:pt x="5208" y="2266"/>
                    </a:cubicBezTo>
                    <a:cubicBezTo>
                      <a:pt x="5283" y="2266"/>
                      <a:pt x="5356" y="2264"/>
                      <a:pt x="5429" y="2264"/>
                    </a:cubicBezTo>
                    <a:cubicBezTo>
                      <a:pt x="7132" y="2234"/>
                      <a:pt x="8834" y="1858"/>
                      <a:pt x="10348" y="1174"/>
                    </a:cubicBezTo>
                    <a:cubicBezTo>
                      <a:pt x="10651" y="1032"/>
                      <a:pt x="10785" y="671"/>
                      <a:pt x="10646" y="364"/>
                    </a:cubicBezTo>
                    <a:cubicBezTo>
                      <a:pt x="10544" y="136"/>
                      <a:pt x="10319" y="1"/>
                      <a:pt x="1008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50"/>
              <p:cNvSpPr/>
              <p:nvPr/>
            </p:nvSpPr>
            <p:spPr>
              <a:xfrm>
                <a:off x="5215500" y="317025"/>
                <a:ext cx="205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3" y="5885"/>
                      <a:pt x="410" y="5885"/>
                    </a:cubicBezTo>
                    <a:cubicBezTo>
                      <a:pt x="637" y="5885"/>
                      <a:pt x="820" y="5702"/>
                      <a:pt x="820" y="5475"/>
                    </a:cubicBezTo>
                    <a:lnTo>
                      <a:pt x="820" y="403"/>
                    </a:lnTo>
                    <a:cubicBezTo>
                      <a:pt x="815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50"/>
              <p:cNvSpPr/>
              <p:nvPr/>
            </p:nvSpPr>
            <p:spPr>
              <a:xfrm>
                <a:off x="5280800" y="316825"/>
                <a:ext cx="2055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94" extrusionOk="0">
                    <a:moveTo>
                      <a:pt x="412" y="1"/>
                    </a:moveTo>
                    <a:cubicBezTo>
                      <a:pt x="184" y="1"/>
                      <a:pt x="0" y="183"/>
                      <a:pt x="2" y="411"/>
                    </a:cubicBezTo>
                    <a:lnTo>
                      <a:pt x="2" y="5483"/>
                    </a:lnTo>
                    <a:cubicBezTo>
                      <a:pt x="2" y="5710"/>
                      <a:pt x="184" y="5893"/>
                      <a:pt x="412" y="5893"/>
                    </a:cubicBezTo>
                    <a:cubicBezTo>
                      <a:pt x="637" y="5893"/>
                      <a:pt x="821" y="5710"/>
                      <a:pt x="821" y="5483"/>
                    </a:cubicBezTo>
                    <a:lnTo>
                      <a:pt x="821" y="411"/>
                    </a:lnTo>
                    <a:cubicBezTo>
                      <a:pt x="821" y="183"/>
                      <a:pt x="637" y="1"/>
                      <a:pt x="4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50"/>
              <p:cNvSpPr/>
              <p:nvPr/>
            </p:nvSpPr>
            <p:spPr>
              <a:xfrm>
                <a:off x="534612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5" y="5885"/>
                      <a:pt x="412" y="5885"/>
                    </a:cubicBezTo>
                    <a:cubicBezTo>
                      <a:pt x="637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50"/>
              <p:cNvSpPr/>
              <p:nvPr/>
            </p:nvSpPr>
            <p:spPr>
              <a:xfrm>
                <a:off x="5411450" y="317025"/>
                <a:ext cx="205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86" extrusionOk="0">
                    <a:moveTo>
                      <a:pt x="411" y="1"/>
                    </a:moveTo>
                    <a:cubicBezTo>
                      <a:pt x="188" y="1"/>
                      <a:pt x="6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1" y="5885"/>
                    </a:cubicBezTo>
                    <a:cubicBezTo>
                      <a:pt x="638" y="5885"/>
                      <a:pt x="821" y="5702"/>
                      <a:pt x="821" y="5475"/>
                    </a:cubicBezTo>
                    <a:lnTo>
                      <a:pt x="821" y="403"/>
                    </a:lnTo>
                    <a:cubicBezTo>
                      <a:pt x="816" y="180"/>
                      <a:pt x="635" y="1"/>
                      <a:pt x="4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50"/>
              <p:cNvSpPr/>
              <p:nvPr/>
            </p:nvSpPr>
            <p:spPr>
              <a:xfrm>
                <a:off x="5476750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2" y="5885"/>
                    </a:cubicBezTo>
                    <a:cubicBezTo>
                      <a:pt x="638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50"/>
              <p:cNvSpPr/>
              <p:nvPr/>
            </p:nvSpPr>
            <p:spPr>
              <a:xfrm>
                <a:off x="554212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1"/>
                      <a:pt x="183" y="5885"/>
                      <a:pt x="410" y="5885"/>
                    </a:cubicBezTo>
                    <a:cubicBezTo>
                      <a:pt x="411" y="5885"/>
                      <a:pt x="412" y="5885"/>
                      <a:pt x="413" y="5885"/>
                    </a:cubicBezTo>
                    <a:cubicBezTo>
                      <a:pt x="639" y="5885"/>
                      <a:pt x="822" y="5701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50"/>
              <p:cNvSpPr/>
              <p:nvPr/>
            </p:nvSpPr>
            <p:spPr>
              <a:xfrm>
                <a:off x="560742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4" y="5885"/>
                      <a:pt x="410" y="5885"/>
                    </a:cubicBezTo>
                    <a:cubicBezTo>
                      <a:pt x="637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50"/>
              <p:cNvSpPr/>
              <p:nvPr/>
            </p:nvSpPr>
            <p:spPr>
              <a:xfrm>
                <a:off x="5672750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3" y="5885"/>
                      <a:pt x="410" y="5885"/>
                    </a:cubicBezTo>
                    <a:cubicBezTo>
                      <a:pt x="638" y="5885"/>
                      <a:pt x="820" y="5702"/>
                      <a:pt x="822" y="5475"/>
                    </a:cubicBezTo>
                    <a:lnTo>
                      <a:pt x="822" y="403"/>
                    </a:lnTo>
                    <a:cubicBezTo>
                      <a:pt x="816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0"/>
              <p:cNvSpPr/>
              <p:nvPr/>
            </p:nvSpPr>
            <p:spPr>
              <a:xfrm>
                <a:off x="5738075" y="316825"/>
                <a:ext cx="2052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94" extrusionOk="0">
                    <a:moveTo>
                      <a:pt x="411" y="1"/>
                    </a:moveTo>
                    <a:cubicBezTo>
                      <a:pt x="184" y="1"/>
                      <a:pt x="1" y="183"/>
                      <a:pt x="1" y="411"/>
                    </a:cubicBezTo>
                    <a:lnTo>
                      <a:pt x="1" y="5483"/>
                    </a:lnTo>
                    <a:cubicBezTo>
                      <a:pt x="1" y="5710"/>
                      <a:pt x="184" y="5893"/>
                      <a:pt x="411" y="5893"/>
                    </a:cubicBezTo>
                    <a:cubicBezTo>
                      <a:pt x="638" y="5893"/>
                      <a:pt x="821" y="5710"/>
                      <a:pt x="821" y="5483"/>
                    </a:cubicBezTo>
                    <a:lnTo>
                      <a:pt x="821" y="411"/>
                    </a:lnTo>
                    <a:cubicBezTo>
                      <a:pt x="821" y="183"/>
                      <a:pt x="638" y="1"/>
                      <a:pt x="4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50"/>
              <p:cNvSpPr/>
              <p:nvPr/>
            </p:nvSpPr>
            <p:spPr>
              <a:xfrm>
                <a:off x="580337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2" y="1"/>
                    </a:moveTo>
                    <a:cubicBezTo>
                      <a:pt x="188" y="1"/>
                      <a:pt x="5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2" y="5885"/>
                    </a:cubicBezTo>
                    <a:cubicBezTo>
                      <a:pt x="638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50"/>
              <p:cNvSpPr/>
              <p:nvPr/>
            </p:nvSpPr>
            <p:spPr>
              <a:xfrm>
                <a:off x="5868700" y="317025"/>
                <a:ext cx="2057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5886" extrusionOk="0">
                    <a:moveTo>
                      <a:pt x="411" y="1"/>
                    </a:moveTo>
                    <a:cubicBezTo>
                      <a:pt x="188" y="1"/>
                      <a:pt x="6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1" y="5885"/>
                    </a:cubicBezTo>
                    <a:cubicBezTo>
                      <a:pt x="638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8" y="180"/>
                      <a:pt x="635" y="1"/>
                      <a:pt x="4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50"/>
              <p:cNvSpPr/>
              <p:nvPr/>
            </p:nvSpPr>
            <p:spPr>
              <a:xfrm>
                <a:off x="5934050" y="317025"/>
                <a:ext cx="205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3" y="5885"/>
                      <a:pt x="410" y="5885"/>
                    </a:cubicBezTo>
                    <a:cubicBezTo>
                      <a:pt x="637" y="5885"/>
                      <a:pt x="820" y="5702"/>
                      <a:pt x="820" y="5475"/>
                    </a:cubicBezTo>
                    <a:lnTo>
                      <a:pt x="820" y="403"/>
                    </a:lnTo>
                    <a:cubicBezTo>
                      <a:pt x="815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50"/>
              <p:cNvSpPr/>
              <p:nvPr/>
            </p:nvSpPr>
            <p:spPr>
              <a:xfrm>
                <a:off x="5106150" y="505725"/>
                <a:ext cx="22137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55" h="8840" extrusionOk="0">
                    <a:moveTo>
                      <a:pt x="4859" y="0"/>
                    </a:moveTo>
                    <a:cubicBezTo>
                      <a:pt x="1867" y="1813"/>
                      <a:pt x="1" y="5348"/>
                      <a:pt x="201" y="8840"/>
                    </a:cubicBezTo>
                    <a:lnTo>
                      <a:pt x="5660" y="8840"/>
                    </a:lnTo>
                    <a:cubicBezTo>
                      <a:pt x="5513" y="7351"/>
                      <a:pt x="5396" y="5793"/>
                      <a:pt x="5955" y="4406"/>
                    </a:cubicBezTo>
                    <a:cubicBezTo>
                      <a:pt x="6222" y="3740"/>
                      <a:pt x="6640" y="3146"/>
                      <a:pt x="7051" y="2560"/>
                    </a:cubicBezTo>
                    <a:cubicBezTo>
                      <a:pt x="7603" y="1776"/>
                      <a:pt x="8303" y="784"/>
                      <a:pt x="885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50"/>
              <p:cNvSpPr/>
              <p:nvPr/>
            </p:nvSpPr>
            <p:spPr>
              <a:xfrm>
                <a:off x="5109850" y="1252025"/>
                <a:ext cx="170325" cy="197950"/>
              </a:xfrm>
              <a:custGeom>
                <a:avLst/>
                <a:gdLst/>
                <a:ahLst/>
                <a:cxnLst/>
                <a:rect l="l" t="t" r="r" b="b"/>
                <a:pathLst>
                  <a:path w="6813" h="7918" extrusionOk="0">
                    <a:moveTo>
                      <a:pt x="109" y="1"/>
                    </a:moveTo>
                    <a:cubicBezTo>
                      <a:pt x="1" y="1907"/>
                      <a:pt x="1032" y="3675"/>
                      <a:pt x="2094" y="5261"/>
                    </a:cubicBezTo>
                    <a:cubicBezTo>
                      <a:pt x="2833" y="6365"/>
                      <a:pt x="3693" y="7533"/>
                      <a:pt x="4967" y="7917"/>
                    </a:cubicBezTo>
                    <a:lnTo>
                      <a:pt x="6813" y="7917"/>
                    </a:lnTo>
                    <a:cubicBezTo>
                      <a:pt x="6087" y="7175"/>
                      <a:pt x="5572" y="6238"/>
                      <a:pt x="5234" y="5258"/>
                    </a:cubicBezTo>
                    <a:cubicBezTo>
                      <a:pt x="4685" y="3674"/>
                      <a:pt x="4719" y="1677"/>
                      <a:pt x="4759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50"/>
              <p:cNvSpPr/>
              <p:nvPr/>
            </p:nvSpPr>
            <p:spPr>
              <a:xfrm>
                <a:off x="5261925" y="883850"/>
                <a:ext cx="111225" cy="62750"/>
              </a:xfrm>
              <a:custGeom>
                <a:avLst/>
                <a:gdLst/>
                <a:ahLst/>
                <a:cxnLst/>
                <a:rect l="l" t="t" r="r" b="b"/>
                <a:pathLst>
                  <a:path w="4449" h="2510" extrusionOk="0">
                    <a:moveTo>
                      <a:pt x="3520" y="1"/>
                    </a:moveTo>
                    <a:cubicBezTo>
                      <a:pt x="3359" y="1"/>
                      <a:pt x="3197" y="48"/>
                      <a:pt x="3055" y="146"/>
                    </a:cubicBezTo>
                    <a:cubicBezTo>
                      <a:pt x="2403" y="609"/>
                      <a:pt x="1623" y="860"/>
                      <a:pt x="820" y="867"/>
                    </a:cubicBezTo>
                    <a:cubicBezTo>
                      <a:pt x="367" y="868"/>
                      <a:pt x="1" y="1237"/>
                      <a:pt x="2" y="1690"/>
                    </a:cubicBezTo>
                    <a:cubicBezTo>
                      <a:pt x="4" y="2144"/>
                      <a:pt x="371" y="2509"/>
                      <a:pt x="825" y="2509"/>
                    </a:cubicBezTo>
                    <a:lnTo>
                      <a:pt x="830" y="2509"/>
                    </a:lnTo>
                    <a:cubicBezTo>
                      <a:pt x="1969" y="2500"/>
                      <a:pt x="3079" y="2141"/>
                      <a:pt x="4009" y="1482"/>
                    </a:cubicBezTo>
                    <a:cubicBezTo>
                      <a:pt x="4369" y="1215"/>
                      <a:pt x="4449" y="709"/>
                      <a:pt x="4188" y="346"/>
                    </a:cubicBezTo>
                    <a:cubicBezTo>
                      <a:pt x="4029" y="121"/>
                      <a:pt x="3776" y="1"/>
                      <a:pt x="352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50"/>
              <p:cNvSpPr/>
              <p:nvPr/>
            </p:nvSpPr>
            <p:spPr>
              <a:xfrm>
                <a:off x="5793850" y="872150"/>
                <a:ext cx="117225" cy="58650"/>
              </a:xfrm>
              <a:custGeom>
                <a:avLst/>
                <a:gdLst/>
                <a:ahLst/>
                <a:cxnLst/>
                <a:rect l="l" t="t" r="r" b="b"/>
                <a:pathLst>
                  <a:path w="4689" h="2346" extrusionOk="0">
                    <a:moveTo>
                      <a:pt x="942" y="0"/>
                    </a:moveTo>
                    <a:cubicBezTo>
                      <a:pt x="646" y="0"/>
                      <a:pt x="360" y="161"/>
                      <a:pt x="213" y="442"/>
                    </a:cubicBezTo>
                    <a:cubicBezTo>
                      <a:pt x="0" y="849"/>
                      <a:pt x="162" y="1349"/>
                      <a:pt x="572" y="1554"/>
                    </a:cubicBezTo>
                    <a:cubicBezTo>
                      <a:pt x="1570" y="2073"/>
                      <a:pt x="2679" y="2344"/>
                      <a:pt x="3804" y="2345"/>
                    </a:cubicBezTo>
                    <a:lnTo>
                      <a:pt x="3869" y="2345"/>
                    </a:lnTo>
                    <a:cubicBezTo>
                      <a:pt x="4321" y="2342"/>
                      <a:pt x="4688" y="1973"/>
                      <a:pt x="4685" y="1521"/>
                    </a:cubicBezTo>
                    <a:cubicBezTo>
                      <a:pt x="4684" y="1067"/>
                      <a:pt x="4317" y="702"/>
                      <a:pt x="3864" y="702"/>
                    </a:cubicBezTo>
                    <a:cubicBezTo>
                      <a:pt x="3863" y="702"/>
                      <a:pt x="3862" y="702"/>
                      <a:pt x="3861" y="702"/>
                    </a:cubicBezTo>
                    <a:lnTo>
                      <a:pt x="3853" y="702"/>
                    </a:lnTo>
                    <a:cubicBezTo>
                      <a:pt x="3837" y="703"/>
                      <a:pt x="3821" y="703"/>
                      <a:pt x="3804" y="703"/>
                    </a:cubicBezTo>
                    <a:cubicBezTo>
                      <a:pt x="2944" y="703"/>
                      <a:pt x="2094" y="495"/>
                      <a:pt x="1330" y="99"/>
                    </a:cubicBezTo>
                    <a:cubicBezTo>
                      <a:pt x="1206" y="32"/>
                      <a:pt x="1073" y="0"/>
                      <a:pt x="94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91" name="Google Shape;1591;p50"/>
            <p:cNvSpPr/>
            <p:nvPr/>
          </p:nvSpPr>
          <p:spPr>
            <a:xfrm rot="2255">
              <a:off x="6814085" y="178357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50"/>
          <p:cNvGrpSpPr/>
          <p:nvPr/>
        </p:nvGrpSpPr>
        <p:grpSpPr>
          <a:xfrm>
            <a:off x="1390063" y="1315677"/>
            <a:ext cx="749554" cy="604721"/>
            <a:chOff x="2593035" y="1538755"/>
            <a:chExt cx="382621" cy="308688"/>
          </a:xfrm>
        </p:grpSpPr>
        <p:sp>
          <p:nvSpPr>
            <p:cNvPr id="1593" name="Google Shape;1593;p50"/>
            <p:cNvSpPr/>
            <p:nvPr/>
          </p:nvSpPr>
          <p:spPr>
            <a:xfrm>
              <a:off x="2817162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0" y="365"/>
                  </a:cubicBezTo>
                  <a:cubicBezTo>
                    <a:pt x="174" y="409"/>
                    <a:pt x="227" y="428"/>
                    <a:pt x="280" y="428"/>
                  </a:cubicBezTo>
                  <a:cubicBezTo>
                    <a:pt x="390" y="428"/>
                    <a:pt x="495" y="343"/>
                    <a:pt x="495" y="216"/>
                  </a:cubicBezTo>
                  <a:cubicBezTo>
                    <a:pt x="495" y="96"/>
                    <a:pt x="399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0"/>
            <p:cNvSpPr/>
            <p:nvPr/>
          </p:nvSpPr>
          <p:spPr>
            <a:xfrm>
              <a:off x="2599082" y="1658869"/>
              <a:ext cx="221876" cy="183024"/>
            </a:xfrm>
            <a:custGeom>
              <a:avLst/>
              <a:gdLst/>
              <a:ahLst/>
              <a:cxnLst/>
              <a:rect l="l" t="t" r="r" b="b"/>
              <a:pathLst>
                <a:path w="8475" h="6991" extrusionOk="0">
                  <a:moveTo>
                    <a:pt x="4454" y="1"/>
                  </a:moveTo>
                  <a:lnTo>
                    <a:pt x="221" y="4233"/>
                  </a:lnTo>
                  <a:cubicBezTo>
                    <a:pt x="0" y="4454"/>
                    <a:pt x="0" y="4814"/>
                    <a:pt x="221" y="5035"/>
                  </a:cubicBezTo>
                  <a:lnTo>
                    <a:pt x="1922" y="6741"/>
                  </a:lnTo>
                  <a:cubicBezTo>
                    <a:pt x="2081" y="6899"/>
                    <a:pt x="2297" y="6990"/>
                    <a:pt x="2523" y="6990"/>
                  </a:cubicBezTo>
                  <a:lnTo>
                    <a:pt x="5150" y="6990"/>
                  </a:lnTo>
                  <a:cubicBezTo>
                    <a:pt x="5376" y="6990"/>
                    <a:pt x="5592" y="6899"/>
                    <a:pt x="5751" y="6741"/>
                  </a:cubicBezTo>
                  <a:lnTo>
                    <a:pt x="8475" y="4021"/>
                  </a:lnTo>
                  <a:lnTo>
                    <a:pt x="4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0"/>
            <p:cNvSpPr/>
            <p:nvPr/>
          </p:nvSpPr>
          <p:spPr>
            <a:xfrm>
              <a:off x="2633666" y="1748404"/>
              <a:ext cx="187292" cy="93358"/>
            </a:xfrm>
            <a:custGeom>
              <a:avLst/>
              <a:gdLst/>
              <a:ahLst/>
              <a:cxnLst/>
              <a:rect l="l" t="t" r="r" b="b"/>
              <a:pathLst>
                <a:path w="7154" h="3566" extrusionOk="0">
                  <a:moveTo>
                    <a:pt x="6553" y="1"/>
                  </a:moveTo>
                  <a:lnTo>
                    <a:pt x="4329" y="2220"/>
                  </a:lnTo>
                  <a:cubicBezTo>
                    <a:pt x="4012" y="2538"/>
                    <a:pt x="3575" y="2715"/>
                    <a:pt x="3128" y="2715"/>
                  </a:cubicBezTo>
                  <a:lnTo>
                    <a:pt x="1" y="2715"/>
                  </a:lnTo>
                  <a:lnTo>
                    <a:pt x="601" y="3316"/>
                  </a:lnTo>
                  <a:cubicBezTo>
                    <a:pt x="760" y="3474"/>
                    <a:pt x="976" y="3566"/>
                    <a:pt x="1202" y="3566"/>
                  </a:cubicBezTo>
                  <a:lnTo>
                    <a:pt x="3829" y="3566"/>
                  </a:lnTo>
                  <a:cubicBezTo>
                    <a:pt x="4055" y="3566"/>
                    <a:pt x="4267" y="3474"/>
                    <a:pt x="4430" y="3316"/>
                  </a:cubicBezTo>
                  <a:lnTo>
                    <a:pt x="7154" y="601"/>
                  </a:lnTo>
                  <a:lnTo>
                    <a:pt x="6553" y="1"/>
                  </a:lnTo>
                  <a:close/>
                </a:path>
              </a:pathLst>
            </a:cu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0"/>
            <p:cNvSpPr/>
            <p:nvPr/>
          </p:nvSpPr>
          <p:spPr>
            <a:xfrm>
              <a:off x="2715662" y="1544357"/>
              <a:ext cx="221273" cy="219807"/>
            </a:xfrm>
            <a:custGeom>
              <a:avLst/>
              <a:gdLst/>
              <a:ahLst/>
              <a:cxnLst/>
              <a:rect l="l" t="t" r="r" b="b"/>
              <a:pathLst>
                <a:path w="8452" h="8396" extrusionOk="0">
                  <a:moveTo>
                    <a:pt x="4610" y="0"/>
                  </a:moveTo>
                  <a:cubicBezTo>
                    <a:pt x="4465" y="0"/>
                    <a:pt x="4320" y="56"/>
                    <a:pt x="4209" y="166"/>
                  </a:cubicBezTo>
                  <a:lnTo>
                    <a:pt x="1" y="4375"/>
                  </a:lnTo>
                  <a:lnTo>
                    <a:pt x="4022" y="8395"/>
                  </a:lnTo>
                  <a:lnTo>
                    <a:pt x="8230" y="4187"/>
                  </a:lnTo>
                  <a:cubicBezTo>
                    <a:pt x="8451" y="3961"/>
                    <a:pt x="8451" y="3606"/>
                    <a:pt x="8230" y="3380"/>
                  </a:cubicBezTo>
                  <a:lnTo>
                    <a:pt x="5011" y="166"/>
                  </a:lnTo>
                  <a:cubicBezTo>
                    <a:pt x="4901" y="56"/>
                    <a:pt x="4756" y="0"/>
                    <a:pt x="46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0"/>
            <p:cNvSpPr/>
            <p:nvPr/>
          </p:nvSpPr>
          <p:spPr>
            <a:xfrm>
              <a:off x="2593035" y="1538755"/>
              <a:ext cx="350053" cy="308531"/>
            </a:xfrm>
            <a:custGeom>
              <a:avLst/>
              <a:gdLst/>
              <a:ahLst/>
              <a:cxnLst/>
              <a:rect l="l" t="t" r="r" b="b"/>
              <a:pathLst>
                <a:path w="13371" h="11785" extrusionOk="0">
                  <a:moveTo>
                    <a:pt x="9294" y="425"/>
                  </a:moveTo>
                  <a:cubicBezTo>
                    <a:pt x="9386" y="425"/>
                    <a:pt x="9477" y="459"/>
                    <a:pt x="9546" y="529"/>
                  </a:cubicBezTo>
                  <a:lnTo>
                    <a:pt x="11641" y="2628"/>
                  </a:lnTo>
                  <a:lnTo>
                    <a:pt x="12760" y="3748"/>
                  </a:lnTo>
                  <a:cubicBezTo>
                    <a:pt x="12900" y="3887"/>
                    <a:pt x="12900" y="4108"/>
                    <a:pt x="12760" y="4247"/>
                  </a:cubicBezTo>
                  <a:lnTo>
                    <a:pt x="8706" y="8307"/>
                  </a:lnTo>
                  <a:lnTo>
                    <a:pt x="4987" y="4589"/>
                  </a:lnTo>
                  <a:lnTo>
                    <a:pt x="9042" y="529"/>
                  </a:lnTo>
                  <a:cubicBezTo>
                    <a:pt x="9112" y="459"/>
                    <a:pt x="9203" y="425"/>
                    <a:pt x="9294" y="425"/>
                  </a:cubicBezTo>
                  <a:close/>
                  <a:moveTo>
                    <a:pt x="9297" y="1"/>
                  </a:moveTo>
                  <a:cubicBezTo>
                    <a:pt x="9090" y="1"/>
                    <a:pt x="8893" y="82"/>
                    <a:pt x="8744" y="231"/>
                  </a:cubicBezTo>
                  <a:lnTo>
                    <a:pt x="4536" y="4435"/>
                  </a:lnTo>
                  <a:lnTo>
                    <a:pt x="303" y="8667"/>
                  </a:lnTo>
                  <a:cubicBezTo>
                    <a:pt x="1" y="8975"/>
                    <a:pt x="1" y="9469"/>
                    <a:pt x="303" y="9772"/>
                  </a:cubicBezTo>
                  <a:lnTo>
                    <a:pt x="2004" y="11473"/>
                  </a:lnTo>
                  <a:cubicBezTo>
                    <a:pt x="2206" y="11674"/>
                    <a:pt x="2475" y="11785"/>
                    <a:pt x="2758" y="11785"/>
                  </a:cubicBezTo>
                  <a:lnTo>
                    <a:pt x="7995" y="11785"/>
                  </a:lnTo>
                  <a:cubicBezTo>
                    <a:pt x="8277" y="11785"/>
                    <a:pt x="8278" y="11362"/>
                    <a:pt x="7999" y="11362"/>
                  </a:cubicBezTo>
                  <a:cubicBezTo>
                    <a:pt x="7998" y="11362"/>
                    <a:pt x="7996" y="11362"/>
                    <a:pt x="7995" y="11362"/>
                  </a:cubicBezTo>
                  <a:lnTo>
                    <a:pt x="2758" y="11362"/>
                  </a:lnTo>
                  <a:cubicBezTo>
                    <a:pt x="2585" y="11362"/>
                    <a:pt x="2422" y="11295"/>
                    <a:pt x="2302" y="11175"/>
                  </a:cubicBezTo>
                  <a:lnTo>
                    <a:pt x="601" y="9474"/>
                  </a:lnTo>
                  <a:cubicBezTo>
                    <a:pt x="462" y="9335"/>
                    <a:pt x="462" y="9109"/>
                    <a:pt x="601" y="8975"/>
                  </a:cubicBezTo>
                  <a:lnTo>
                    <a:pt x="4685" y="4886"/>
                  </a:lnTo>
                  <a:lnTo>
                    <a:pt x="8403" y="8609"/>
                  </a:lnTo>
                  <a:lnTo>
                    <a:pt x="6429" y="10584"/>
                  </a:lnTo>
                  <a:cubicBezTo>
                    <a:pt x="6246" y="10734"/>
                    <a:pt x="6399" y="10966"/>
                    <a:pt x="6570" y="10966"/>
                  </a:cubicBezTo>
                  <a:cubicBezTo>
                    <a:pt x="6624" y="10966"/>
                    <a:pt x="6679" y="10943"/>
                    <a:pt x="6726" y="10887"/>
                  </a:cubicBezTo>
                  <a:lnTo>
                    <a:pt x="13063" y="4550"/>
                  </a:lnTo>
                  <a:cubicBezTo>
                    <a:pt x="13370" y="4247"/>
                    <a:pt x="13370" y="3748"/>
                    <a:pt x="13063" y="3445"/>
                  </a:cubicBezTo>
                  <a:lnTo>
                    <a:pt x="10858" y="1240"/>
                  </a:lnTo>
                  <a:lnTo>
                    <a:pt x="9849" y="231"/>
                  </a:lnTo>
                  <a:cubicBezTo>
                    <a:pt x="9700" y="82"/>
                    <a:pt x="9503" y="1"/>
                    <a:pt x="92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0"/>
            <p:cNvSpPr/>
            <p:nvPr/>
          </p:nvSpPr>
          <p:spPr>
            <a:xfrm>
              <a:off x="2861694" y="1836212"/>
              <a:ext cx="37254" cy="11205"/>
            </a:xfrm>
            <a:custGeom>
              <a:avLst/>
              <a:gdLst/>
              <a:ahLst/>
              <a:cxnLst/>
              <a:rect l="l" t="t" r="r" b="b"/>
              <a:pathLst>
                <a:path w="1423" h="428" extrusionOk="0">
                  <a:moveTo>
                    <a:pt x="289" y="0"/>
                  </a:moveTo>
                  <a:cubicBezTo>
                    <a:pt x="0" y="0"/>
                    <a:pt x="0" y="428"/>
                    <a:pt x="289" y="428"/>
                  </a:cubicBezTo>
                  <a:lnTo>
                    <a:pt x="1139" y="428"/>
                  </a:lnTo>
                  <a:cubicBezTo>
                    <a:pt x="1422" y="428"/>
                    <a:pt x="1422" y="0"/>
                    <a:pt x="11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0"/>
            <p:cNvSpPr/>
            <p:nvPr/>
          </p:nvSpPr>
          <p:spPr>
            <a:xfrm>
              <a:off x="2962670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1" y="365"/>
                  </a:cubicBezTo>
                  <a:cubicBezTo>
                    <a:pt x="174" y="409"/>
                    <a:pt x="228" y="428"/>
                    <a:pt x="280" y="428"/>
                  </a:cubicBezTo>
                  <a:cubicBezTo>
                    <a:pt x="390" y="428"/>
                    <a:pt x="496" y="343"/>
                    <a:pt x="496" y="216"/>
                  </a:cubicBezTo>
                  <a:cubicBezTo>
                    <a:pt x="496" y="96"/>
                    <a:pt x="400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0"/>
            <p:cNvSpPr/>
            <p:nvPr/>
          </p:nvSpPr>
          <p:spPr>
            <a:xfrm>
              <a:off x="2904943" y="1836212"/>
              <a:ext cx="41417" cy="11205"/>
            </a:xfrm>
            <a:custGeom>
              <a:avLst/>
              <a:gdLst/>
              <a:ahLst/>
              <a:cxnLst/>
              <a:rect l="l" t="t" r="r" b="b"/>
              <a:pathLst>
                <a:path w="1582" h="428" extrusionOk="0">
                  <a:moveTo>
                    <a:pt x="289" y="0"/>
                  </a:moveTo>
                  <a:cubicBezTo>
                    <a:pt x="1" y="0"/>
                    <a:pt x="1" y="428"/>
                    <a:pt x="289" y="428"/>
                  </a:cubicBezTo>
                  <a:lnTo>
                    <a:pt x="1298" y="428"/>
                  </a:lnTo>
                  <a:cubicBezTo>
                    <a:pt x="1581" y="428"/>
                    <a:pt x="1581" y="0"/>
                    <a:pt x="1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50"/>
          <p:cNvGrpSpPr/>
          <p:nvPr/>
        </p:nvGrpSpPr>
        <p:grpSpPr>
          <a:xfrm rot="899902">
            <a:off x="7125256" y="3245801"/>
            <a:ext cx="661390" cy="655321"/>
            <a:chOff x="3479228" y="1510926"/>
            <a:chExt cx="373798" cy="370368"/>
          </a:xfrm>
        </p:grpSpPr>
        <p:sp>
          <p:nvSpPr>
            <p:cNvPr id="1602" name="Google Shape;1602;p50"/>
            <p:cNvSpPr/>
            <p:nvPr/>
          </p:nvSpPr>
          <p:spPr>
            <a:xfrm>
              <a:off x="3485511" y="1516554"/>
              <a:ext cx="361232" cy="359033"/>
            </a:xfrm>
            <a:custGeom>
              <a:avLst/>
              <a:gdLst/>
              <a:ahLst/>
              <a:cxnLst/>
              <a:rect l="l" t="t" r="r" b="b"/>
              <a:pathLst>
                <a:path w="13798" h="13714" extrusionOk="0">
                  <a:moveTo>
                    <a:pt x="11492" y="1"/>
                  </a:moveTo>
                  <a:cubicBezTo>
                    <a:pt x="11375" y="1"/>
                    <a:pt x="11259" y="46"/>
                    <a:pt x="11170" y="138"/>
                  </a:cubicBezTo>
                  <a:lnTo>
                    <a:pt x="178" y="11124"/>
                  </a:lnTo>
                  <a:cubicBezTo>
                    <a:pt x="0" y="11302"/>
                    <a:pt x="0" y="11595"/>
                    <a:pt x="178" y="11773"/>
                  </a:cubicBezTo>
                  <a:lnTo>
                    <a:pt x="1989" y="13579"/>
                  </a:lnTo>
                  <a:cubicBezTo>
                    <a:pt x="2076" y="13669"/>
                    <a:pt x="2193" y="13713"/>
                    <a:pt x="2309" y="13713"/>
                  </a:cubicBezTo>
                  <a:cubicBezTo>
                    <a:pt x="2424" y="13713"/>
                    <a:pt x="2540" y="13670"/>
                    <a:pt x="2628" y="13584"/>
                  </a:cubicBezTo>
                  <a:lnTo>
                    <a:pt x="13620" y="2597"/>
                  </a:lnTo>
                  <a:cubicBezTo>
                    <a:pt x="13798" y="2415"/>
                    <a:pt x="13798" y="2127"/>
                    <a:pt x="13620" y="1949"/>
                  </a:cubicBezTo>
                  <a:lnTo>
                    <a:pt x="11814" y="138"/>
                  </a:lnTo>
                  <a:cubicBezTo>
                    <a:pt x="11725" y="46"/>
                    <a:pt x="11608" y="1"/>
                    <a:pt x="1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0"/>
            <p:cNvSpPr/>
            <p:nvPr/>
          </p:nvSpPr>
          <p:spPr>
            <a:xfrm>
              <a:off x="3595807" y="1655361"/>
              <a:ext cx="111213" cy="111056"/>
            </a:xfrm>
            <a:custGeom>
              <a:avLst/>
              <a:gdLst/>
              <a:ahLst/>
              <a:cxnLst/>
              <a:rect l="l" t="t" r="r" b="b"/>
              <a:pathLst>
                <a:path w="4248" h="4242" extrusionOk="0">
                  <a:moveTo>
                    <a:pt x="1788" y="0"/>
                  </a:moveTo>
                  <a:lnTo>
                    <a:pt x="1" y="1787"/>
                  </a:lnTo>
                  <a:lnTo>
                    <a:pt x="2455" y="4242"/>
                  </a:lnTo>
                  <a:lnTo>
                    <a:pt x="4247" y="2455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0"/>
            <p:cNvSpPr/>
            <p:nvPr/>
          </p:nvSpPr>
          <p:spPr>
            <a:xfrm>
              <a:off x="3488155" y="1521371"/>
              <a:ext cx="323009" cy="319763"/>
            </a:xfrm>
            <a:custGeom>
              <a:avLst/>
              <a:gdLst/>
              <a:ahLst/>
              <a:cxnLst/>
              <a:rect l="l" t="t" r="r" b="b"/>
              <a:pathLst>
                <a:path w="12338" h="12214" extrusionOk="0">
                  <a:moveTo>
                    <a:pt x="1389" y="1"/>
                  </a:moveTo>
                  <a:cubicBezTo>
                    <a:pt x="1066" y="1"/>
                    <a:pt x="742" y="124"/>
                    <a:pt x="495" y="372"/>
                  </a:cubicBezTo>
                  <a:cubicBezTo>
                    <a:pt x="0" y="866"/>
                    <a:pt x="0" y="1669"/>
                    <a:pt x="495" y="2159"/>
                  </a:cubicBezTo>
                  <a:lnTo>
                    <a:pt x="10545" y="12214"/>
                  </a:lnTo>
                  <a:lnTo>
                    <a:pt x="12337" y="10426"/>
                  </a:lnTo>
                  <a:lnTo>
                    <a:pt x="2282" y="372"/>
                  </a:lnTo>
                  <a:cubicBezTo>
                    <a:pt x="2035" y="124"/>
                    <a:pt x="1712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0"/>
            <p:cNvSpPr/>
            <p:nvPr/>
          </p:nvSpPr>
          <p:spPr>
            <a:xfrm>
              <a:off x="3764223" y="1794324"/>
              <a:ext cx="74665" cy="73854"/>
            </a:xfrm>
            <a:custGeom>
              <a:avLst/>
              <a:gdLst/>
              <a:ahLst/>
              <a:cxnLst/>
              <a:rect l="l" t="t" r="r" b="b"/>
              <a:pathLst>
                <a:path w="2852" h="2821" extrusionOk="0">
                  <a:moveTo>
                    <a:pt x="1792" y="0"/>
                  </a:moveTo>
                  <a:lnTo>
                    <a:pt x="0" y="1788"/>
                  </a:lnTo>
                  <a:lnTo>
                    <a:pt x="2638" y="2811"/>
                  </a:lnTo>
                  <a:cubicBezTo>
                    <a:pt x="2655" y="2818"/>
                    <a:pt x="2672" y="2821"/>
                    <a:pt x="2689" y="2821"/>
                  </a:cubicBezTo>
                  <a:cubicBezTo>
                    <a:pt x="2779" y="2821"/>
                    <a:pt x="2852" y="2731"/>
                    <a:pt x="2815" y="2638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0"/>
            <p:cNvSpPr/>
            <p:nvPr/>
          </p:nvSpPr>
          <p:spPr>
            <a:xfrm>
              <a:off x="3799042" y="1794324"/>
              <a:ext cx="39767" cy="73801"/>
            </a:xfrm>
            <a:custGeom>
              <a:avLst/>
              <a:gdLst/>
              <a:ahLst/>
              <a:cxnLst/>
              <a:rect l="l" t="t" r="r" b="b"/>
              <a:pathLst>
                <a:path w="1519" h="2819" extrusionOk="0">
                  <a:moveTo>
                    <a:pt x="462" y="0"/>
                  </a:moveTo>
                  <a:lnTo>
                    <a:pt x="1" y="462"/>
                  </a:lnTo>
                  <a:lnTo>
                    <a:pt x="842" y="2628"/>
                  </a:lnTo>
                  <a:lnTo>
                    <a:pt x="1312" y="2811"/>
                  </a:lnTo>
                  <a:cubicBezTo>
                    <a:pt x="1328" y="2816"/>
                    <a:pt x="1343" y="2819"/>
                    <a:pt x="1358" y="2819"/>
                  </a:cubicBezTo>
                  <a:cubicBezTo>
                    <a:pt x="1445" y="2819"/>
                    <a:pt x="1518" y="2728"/>
                    <a:pt x="1485" y="2638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0"/>
            <p:cNvSpPr/>
            <p:nvPr/>
          </p:nvSpPr>
          <p:spPr>
            <a:xfrm>
              <a:off x="3512790" y="1521371"/>
              <a:ext cx="298373" cy="319763"/>
            </a:xfrm>
            <a:custGeom>
              <a:avLst/>
              <a:gdLst/>
              <a:ahLst/>
              <a:cxnLst/>
              <a:rect l="l" t="t" r="r" b="b"/>
              <a:pathLst>
                <a:path w="11397" h="12214" extrusionOk="0">
                  <a:moveTo>
                    <a:pt x="448" y="1"/>
                  </a:moveTo>
                  <a:cubicBezTo>
                    <a:pt x="298" y="1"/>
                    <a:pt x="147" y="28"/>
                    <a:pt x="1" y="83"/>
                  </a:cubicBezTo>
                  <a:cubicBezTo>
                    <a:pt x="169" y="146"/>
                    <a:pt x="323" y="247"/>
                    <a:pt x="448" y="372"/>
                  </a:cubicBezTo>
                  <a:lnTo>
                    <a:pt x="9157" y="9081"/>
                  </a:lnTo>
                  <a:cubicBezTo>
                    <a:pt x="9902" y="9826"/>
                    <a:pt x="9902" y="11027"/>
                    <a:pt x="9157" y="11767"/>
                  </a:cubicBezTo>
                  <a:lnTo>
                    <a:pt x="9604" y="12214"/>
                  </a:lnTo>
                  <a:lnTo>
                    <a:pt x="11396" y="10426"/>
                  </a:lnTo>
                  <a:lnTo>
                    <a:pt x="1341" y="372"/>
                  </a:lnTo>
                  <a:cubicBezTo>
                    <a:pt x="1100" y="131"/>
                    <a:pt x="778" y="1"/>
                    <a:pt x="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0"/>
            <p:cNvSpPr/>
            <p:nvPr/>
          </p:nvSpPr>
          <p:spPr>
            <a:xfrm>
              <a:off x="3811635" y="1841736"/>
              <a:ext cx="27253" cy="26442"/>
            </a:xfrm>
            <a:custGeom>
              <a:avLst/>
              <a:gdLst/>
              <a:ahLst/>
              <a:cxnLst/>
              <a:rect l="l" t="t" r="r" b="b"/>
              <a:pathLst>
                <a:path w="1041" h="1010" extrusionOk="0">
                  <a:moveTo>
                    <a:pt x="682" y="1"/>
                  </a:moveTo>
                  <a:lnTo>
                    <a:pt x="0" y="678"/>
                  </a:lnTo>
                  <a:lnTo>
                    <a:pt x="831" y="1000"/>
                  </a:lnTo>
                  <a:cubicBezTo>
                    <a:pt x="848" y="1007"/>
                    <a:pt x="865" y="1010"/>
                    <a:pt x="881" y="1010"/>
                  </a:cubicBezTo>
                  <a:cubicBezTo>
                    <a:pt x="968" y="1010"/>
                    <a:pt x="1041" y="920"/>
                    <a:pt x="1004" y="827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0"/>
            <p:cNvSpPr/>
            <p:nvPr/>
          </p:nvSpPr>
          <p:spPr>
            <a:xfrm>
              <a:off x="3523236" y="1553232"/>
              <a:ext cx="69717" cy="69691"/>
            </a:xfrm>
            <a:custGeom>
              <a:avLst/>
              <a:gdLst/>
              <a:ahLst/>
              <a:cxnLst/>
              <a:rect l="l" t="t" r="r" b="b"/>
              <a:pathLst>
                <a:path w="2663" h="2662" extrusionOk="0">
                  <a:moveTo>
                    <a:pt x="1788" y="0"/>
                  </a:moveTo>
                  <a:lnTo>
                    <a:pt x="1" y="1787"/>
                  </a:lnTo>
                  <a:lnTo>
                    <a:pt x="870" y="2662"/>
                  </a:lnTo>
                  <a:lnTo>
                    <a:pt x="2662" y="87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0"/>
            <p:cNvSpPr/>
            <p:nvPr/>
          </p:nvSpPr>
          <p:spPr>
            <a:xfrm>
              <a:off x="3479228" y="1510926"/>
              <a:ext cx="373798" cy="370368"/>
            </a:xfrm>
            <a:custGeom>
              <a:avLst/>
              <a:gdLst/>
              <a:ahLst/>
              <a:cxnLst/>
              <a:rect l="l" t="t" r="r" b="b"/>
              <a:pathLst>
                <a:path w="14278" h="14147" extrusionOk="0">
                  <a:moveTo>
                    <a:pt x="1730" y="623"/>
                  </a:moveTo>
                  <a:cubicBezTo>
                    <a:pt x="1997" y="623"/>
                    <a:pt x="2265" y="725"/>
                    <a:pt x="2469" y="929"/>
                  </a:cubicBezTo>
                  <a:lnTo>
                    <a:pt x="3161" y="1616"/>
                  </a:lnTo>
                  <a:lnTo>
                    <a:pt x="1677" y="3096"/>
                  </a:lnTo>
                  <a:lnTo>
                    <a:pt x="990" y="2404"/>
                  </a:lnTo>
                  <a:cubicBezTo>
                    <a:pt x="581" y="1996"/>
                    <a:pt x="581" y="1333"/>
                    <a:pt x="990" y="924"/>
                  </a:cubicBezTo>
                  <a:lnTo>
                    <a:pt x="990" y="929"/>
                  </a:lnTo>
                  <a:cubicBezTo>
                    <a:pt x="1194" y="725"/>
                    <a:pt x="1462" y="623"/>
                    <a:pt x="1730" y="623"/>
                  </a:cubicBezTo>
                  <a:close/>
                  <a:moveTo>
                    <a:pt x="3469" y="1924"/>
                  </a:moveTo>
                  <a:lnTo>
                    <a:pt x="4036" y="2490"/>
                  </a:lnTo>
                  <a:lnTo>
                    <a:pt x="3296" y="3230"/>
                  </a:lnTo>
                  <a:lnTo>
                    <a:pt x="2556" y="3970"/>
                  </a:lnTo>
                  <a:lnTo>
                    <a:pt x="1989" y="3403"/>
                  </a:lnTo>
                  <a:lnTo>
                    <a:pt x="3469" y="1924"/>
                  </a:lnTo>
                  <a:close/>
                  <a:moveTo>
                    <a:pt x="12596" y="11215"/>
                  </a:moveTo>
                  <a:lnTo>
                    <a:pt x="13432" y="13367"/>
                  </a:lnTo>
                  <a:lnTo>
                    <a:pt x="11280" y="12531"/>
                  </a:lnTo>
                  <a:lnTo>
                    <a:pt x="12596" y="11215"/>
                  </a:lnTo>
                  <a:close/>
                  <a:moveTo>
                    <a:pt x="5016" y="7049"/>
                  </a:moveTo>
                  <a:lnTo>
                    <a:pt x="7163" y="9197"/>
                  </a:lnTo>
                  <a:lnTo>
                    <a:pt x="6735" y="9629"/>
                  </a:lnTo>
                  <a:lnTo>
                    <a:pt x="6226" y="9115"/>
                  </a:lnTo>
                  <a:cubicBezTo>
                    <a:pt x="6177" y="9060"/>
                    <a:pt x="6121" y="9037"/>
                    <a:pt x="6066" y="9037"/>
                  </a:cubicBezTo>
                  <a:cubicBezTo>
                    <a:pt x="5893" y="9037"/>
                    <a:pt x="5742" y="9269"/>
                    <a:pt x="5914" y="9423"/>
                  </a:cubicBezTo>
                  <a:lnTo>
                    <a:pt x="6428" y="9937"/>
                  </a:lnTo>
                  <a:lnTo>
                    <a:pt x="5919" y="10441"/>
                  </a:lnTo>
                  <a:lnTo>
                    <a:pt x="4756" y="9279"/>
                  </a:lnTo>
                  <a:cubicBezTo>
                    <a:pt x="4710" y="9238"/>
                    <a:pt x="4660" y="9220"/>
                    <a:pt x="4612" y="9220"/>
                  </a:cubicBezTo>
                  <a:cubicBezTo>
                    <a:pt x="4446" y="9220"/>
                    <a:pt x="4307" y="9429"/>
                    <a:pt x="4449" y="9586"/>
                  </a:cubicBezTo>
                  <a:lnTo>
                    <a:pt x="5611" y="10753"/>
                  </a:lnTo>
                  <a:lnTo>
                    <a:pt x="5102" y="11258"/>
                  </a:lnTo>
                  <a:lnTo>
                    <a:pt x="4593" y="10749"/>
                  </a:lnTo>
                  <a:cubicBezTo>
                    <a:pt x="4546" y="10706"/>
                    <a:pt x="4495" y="10688"/>
                    <a:pt x="4446" y="10688"/>
                  </a:cubicBezTo>
                  <a:cubicBezTo>
                    <a:pt x="4280" y="10688"/>
                    <a:pt x="4141" y="10896"/>
                    <a:pt x="4285" y="11056"/>
                  </a:cubicBezTo>
                  <a:lnTo>
                    <a:pt x="4795" y="11565"/>
                  </a:lnTo>
                  <a:lnTo>
                    <a:pt x="4290" y="12075"/>
                  </a:lnTo>
                  <a:lnTo>
                    <a:pt x="3776" y="11560"/>
                  </a:lnTo>
                  <a:cubicBezTo>
                    <a:pt x="3730" y="11520"/>
                    <a:pt x="3680" y="11502"/>
                    <a:pt x="3632" y="11502"/>
                  </a:cubicBezTo>
                  <a:cubicBezTo>
                    <a:pt x="3466" y="11502"/>
                    <a:pt x="3327" y="11712"/>
                    <a:pt x="3469" y="11873"/>
                  </a:cubicBezTo>
                  <a:lnTo>
                    <a:pt x="3978" y="12382"/>
                  </a:lnTo>
                  <a:lnTo>
                    <a:pt x="3473" y="12886"/>
                  </a:lnTo>
                  <a:lnTo>
                    <a:pt x="2311" y="11724"/>
                  </a:lnTo>
                  <a:cubicBezTo>
                    <a:pt x="2265" y="11683"/>
                    <a:pt x="2215" y="11666"/>
                    <a:pt x="2167" y="11666"/>
                  </a:cubicBezTo>
                  <a:cubicBezTo>
                    <a:pt x="1999" y="11666"/>
                    <a:pt x="1858" y="11876"/>
                    <a:pt x="2003" y="12036"/>
                  </a:cubicBezTo>
                  <a:lnTo>
                    <a:pt x="3166" y="13199"/>
                  </a:lnTo>
                  <a:lnTo>
                    <a:pt x="2719" y="13641"/>
                  </a:lnTo>
                  <a:cubicBezTo>
                    <a:pt x="2674" y="13686"/>
                    <a:pt x="2612" y="13709"/>
                    <a:pt x="2551" y="13709"/>
                  </a:cubicBezTo>
                  <a:cubicBezTo>
                    <a:pt x="2490" y="13709"/>
                    <a:pt x="2429" y="13686"/>
                    <a:pt x="2383" y="13641"/>
                  </a:cubicBezTo>
                  <a:lnTo>
                    <a:pt x="572" y="11834"/>
                  </a:lnTo>
                  <a:cubicBezTo>
                    <a:pt x="481" y="11738"/>
                    <a:pt x="481" y="11589"/>
                    <a:pt x="572" y="11493"/>
                  </a:cubicBezTo>
                  <a:lnTo>
                    <a:pt x="5016" y="7049"/>
                  </a:lnTo>
                  <a:close/>
                  <a:moveTo>
                    <a:pt x="11729" y="1"/>
                  </a:moveTo>
                  <a:cubicBezTo>
                    <a:pt x="11556" y="1"/>
                    <a:pt x="11383" y="67"/>
                    <a:pt x="11251" y="199"/>
                  </a:cubicBezTo>
                  <a:lnTo>
                    <a:pt x="7845" y="3605"/>
                  </a:lnTo>
                  <a:cubicBezTo>
                    <a:pt x="7704" y="3765"/>
                    <a:pt x="7841" y="3973"/>
                    <a:pt x="8006" y="3973"/>
                  </a:cubicBezTo>
                  <a:cubicBezTo>
                    <a:pt x="8055" y="3973"/>
                    <a:pt x="8106" y="3955"/>
                    <a:pt x="8153" y="3912"/>
                  </a:cubicBezTo>
                  <a:lnTo>
                    <a:pt x="11559" y="506"/>
                  </a:lnTo>
                  <a:cubicBezTo>
                    <a:pt x="11604" y="461"/>
                    <a:pt x="11666" y="438"/>
                    <a:pt x="11727" y="438"/>
                  </a:cubicBezTo>
                  <a:cubicBezTo>
                    <a:pt x="11788" y="438"/>
                    <a:pt x="11849" y="461"/>
                    <a:pt x="11895" y="506"/>
                  </a:cubicBezTo>
                  <a:lnTo>
                    <a:pt x="13706" y="2318"/>
                  </a:lnTo>
                  <a:cubicBezTo>
                    <a:pt x="13797" y="2409"/>
                    <a:pt x="13797" y="2563"/>
                    <a:pt x="13706" y="2654"/>
                  </a:cubicBezTo>
                  <a:lnTo>
                    <a:pt x="13264" y="3101"/>
                  </a:lnTo>
                  <a:lnTo>
                    <a:pt x="12102" y="1938"/>
                  </a:lnTo>
                  <a:cubicBezTo>
                    <a:pt x="12052" y="1883"/>
                    <a:pt x="11995" y="1860"/>
                    <a:pt x="11940" y="1860"/>
                  </a:cubicBezTo>
                  <a:cubicBezTo>
                    <a:pt x="11768" y="1860"/>
                    <a:pt x="11618" y="2089"/>
                    <a:pt x="11789" y="2245"/>
                  </a:cubicBezTo>
                  <a:lnTo>
                    <a:pt x="12952" y="3408"/>
                  </a:lnTo>
                  <a:lnTo>
                    <a:pt x="12447" y="3912"/>
                  </a:lnTo>
                  <a:lnTo>
                    <a:pt x="11938" y="3403"/>
                  </a:lnTo>
                  <a:cubicBezTo>
                    <a:pt x="11889" y="3348"/>
                    <a:pt x="11832" y="3325"/>
                    <a:pt x="11777" y="3325"/>
                  </a:cubicBezTo>
                  <a:cubicBezTo>
                    <a:pt x="11604" y="3325"/>
                    <a:pt x="11454" y="3554"/>
                    <a:pt x="11626" y="3711"/>
                  </a:cubicBezTo>
                  <a:lnTo>
                    <a:pt x="12140" y="4225"/>
                  </a:lnTo>
                  <a:lnTo>
                    <a:pt x="11631" y="4729"/>
                  </a:lnTo>
                  <a:lnTo>
                    <a:pt x="11122" y="4220"/>
                  </a:lnTo>
                  <a:cubicBezTo>
                    <a:pt x="11075" y="4177"/>
                    <a:pt x="11023" y="4159"/>
                    <a:pt x="10975" y="4159"/>
                  </a:cubicBezTo>
                  <a:cubicBezTo>
                    <a:pt x="10808" y="4159"/>
                    <a:pt x="10668" y="4368"/>
                    <a:pt x="10809" y="4527"/>
                  </a:cubicBezTo>
                  <a:lnTo>
                    <a:pt x="11323" y="5037"/>
                  </a:lnTo>
                  <a:lnTo>
                    <a:pt x="10814" y="5546"/>
                  </a:lnTo>
                  <a:lnTo>
                    <a:pt x="9656" y="4388"/>
                  </a:lnTo>
                  <a:cubicBezTo>
                    <a:pt x="9609" y="4345"/>
                    <a:pt x="9558" y="4327"/>
                    <a:pt x="9509" y="4327"/>
                  </a:cubicBezTo>
                  <a:cubicBezTo>
                    <a:pt x="9343" y="4327"/>
                    <a:pt x="9203" y="4536"/>
                    <a:pt x="9344" y="4696"/>
                  </a:cubicBezTo>
                  <a:lnTo>
                    <a:pt x="10507" y="5858"/>
                  </a:lnTo>
                  <a:lnTo>
                    <a:pt x="10002" y="6363"/>
                  </a:lnTo>
                  <a:lnTo>
                    <a:pt x="9488" y="5853"/>
                  </a:lnTo>
                  <a:cubicBezTo>
                    <a:pt x="9443" y="5812"/>
                    <a:pt x="9393" y="5795"/>
                    <a:pt x="9345" y="5795"/>
                  </a:cubicBezTo>
                  <a:cubicBezTo>
                    <a:pt x="9180" y="5795"/>
                    <a:pt x="9039" y="6001"/>
                    <a:pt x="9181" y="6161"/>
                  </a:cubicBezTo>
                  <a:lnTo>
                    <a:pt x="9690" y="6675"/>
                  </a:lnTo>
                  <a:lnTo>
                    <a:pt x="9262" y="7102"/>
                  </a:lnTo>
                  <a:lnTo>
                    <a:pt x="7115" y="4955"/>
                  </a:lnTo>
                  <a:lnTo>
                    <a:pt x="7519" y="4556"/>
                  </a:lnTo>
                  <a:cubicBezTo>
                    <a:pt x="7660" y="4397"/>
                    <a:pt x="7520" y="4188"/>
                    <a:pt x="7353" y="4188"/>
                  </a:cubicBezTo>
                  <a:cubicBezTo>
                    <a:pt x="7304" y="4188"/>
                    <a:pt x="7253" y="4206"/>
                    <a:pt x="7206" y="4249"/>
                  </a:cubicBezTo>
                  <a:lnTo>
                    <a:pt x="6808" y="4647"/>
                  </a:lnTo>
                  <a:lnTo>
                    <a:pt x="2777" y="617"/>
                  </a:lnTo>
                  <a:cubicBezTo>
                    <a:pt x="2490" y="339"/>
                    <a:pt x="2120" y="201"/>
                    <a:pt x="1750" y="201"/>
                  </a:cubicBezTo>
                  <a:cubicBezTo>
                    <a:pt x="1370" y="201"/>
                    <a:pt x="991" y="347"/>
                    <a:pt x="702" y="636"/>
                  </a:cubicBezTo>
                  <a:cubicBezTo>
                    <a:pt x="130" y="1208"/>
                    <a:pt x="120" y="2130"/>
                    <a:pt x="682" y="2716"/>
                  </a:cubicBezTo>
                  <a:lnTo>
                    <a:pt x="4708" y="6742"/>
                  </a:lnTo>
                  <a:lnTo>
                    <a:pt x="264" y="11186"/>
                  </a:lnTo>
                  <a:cubicBezTo>
                    <a:pt x="0" y="11450"/>
                    <a:pt x="0" y="11878"/>
                    <a:pt x="264" y="12142"/>
                  </a:cubicBezTo>
                  <a:lnTo>
                    <a:pt x="2076" y="13948"/>
                  </a:lnTo>
                  <a:cubicBezTo>
                    <a:pt x="2208" y="14080"/>
                    <a:pt x="2381" y="14146"/>
                    <a:pt x="2553" y="14146"/>
                  </a:cubicBezTo>
                  <a:cubicBezTo>
                    <a:pt x="2725" y="14146"/>
                    <a:pt x="2897" y="14080"/>
                    <a:pt x="3027" y="13948"/>
                  </a:cubicBezTo>
                  <a:lnTo>
                    <a:pt x="7470" y="9504"/>
                  </a:lnTo>
                  <a:lnTo>
                    <a:pt x="7788" y="9821"/>
                  </a:lnTo>
                  <a:cubicBezTo>
                    <a:pt x="7837" y="9877"/>
                    <a:pt x="7894" y="9900"/>
                    <a:pt x="7949" y="9900"/>
                  </a:cubicBezTo>
                  <a:cubicBezTo>
                    <a:pt x="8121" y="9900"/>
                    <a:pt x="8271" y="9671"/>
                    <a:pt x="8100" y="9514"/>
                  </a:cubicBezTo>
                  <a:lnTo>
                    <a:pt x="7663" y="9077"/>
                  </a:lnTo>
                  <a:cubicBezTo>
                    <a:pt x="7643" y="9048"/>
                    <a:pt x="7619" y="9024"/>
                    <a:pt x="7591" y="9010"/>
                  </a:cubicBezTo>
                  <a:lnTo>
                    <a:pt x="2863" y="4278"/>
                  </a:lnTo>
                  <a:lnTo>
                    <a:pt x="3449" y="3691"/>
                  </a:lnTo>
                  <a:lnTo>
                    <a:pt x="3810" y="4052"/>
                  </a:lnTo>
                  <a:cubicBezTo>
                    <a:pt x="3858" y="4107"/>
                    <a:pt x="3915" y="4130"/>
                    <a:pt x="3969" y="4130"/>
                  </a:cubicBezTo>
                  <a:cubicBezTo>
                    <a:pt x="4141" y="4130"/>
                    <a:pt x="4292" y="3901"/>
                    <a:pt x="4117" y="3744"/>
                  </a:cubicBezTo>
                  <a:lnTo>
                    <a:pt x="3757" y="3384"/>
                  </a:lnTo>
                  <a:lnTo>
                    <a:pt x="4343" y="2798"/>
                  </a:lnTo>
                  <a:lnTo>
                    <a:pt x="6654" y="5109"/>
                  </a:lnTo>
                  <a:lnTo>
                    <a:pt x="9085" y="7540"/>
                  </a:lnTo>
                  <a:cubicBezTo>
                    <a:pt x="9099" y="7559"/>
                    <a:pt x="9113" y="7573"/>
                    <a:pt x="9128" y="7583"/>
                  </a:cubicBezTo>
                  <a:lnTo>
                    <a:pt x="12371" y="10825"/>
                  </a:lnTo>
                  <a:lnTo>
                    <a:pt x="11785" y="11412"/>
                  </a:lnTo>
                  <a:lnTo>
                    <a:pt x="8513" y="8140"/>
                  </a:lnTo>
                  <a:lnTo>
                    <a:pt x="8508" y="8135"/>
                  </a:lnTo>
                  <a:lnTo>
                    <a:pt x="7201" y="6829"/>
                  </a:lnTo>
                  <a:lnTo>
                    <a:pt x="7197" y="6824"/>
                  </a:lnTo>
                  <a:lnTo>
                    <a:pt x="4895" y="4523"/>
                  </a:lnTo>
                  <a:cubicBezTo>
                    <a:pt x="4849" y="4480"/>
                    <a:pt x="4797" y="4462"/>
                    <a:pt x="4749" y="4462"/>
                  </a:cubicBezTo>
                  <a:cubicBezTo>
                    <a:pt x="4582" y="4462"/>
                    <a:pt x="4442" y="4670"/>
                    <a:pt x="4583" y="4830"/>
                  </a:cubicBezTo>
                  <a:lnTo>
                    <a:pt x="11472" y="11719"/>
                  </a:lnTo>
                  <a:lnTo>
                    <a:pt x="10886" y="12305"/>
                  </a:lnTo>
                  <a:lnTo>
                    <a:pt x="8816" y="10230"/>
                  </a:lnTo>
                  <a:cubicBezTo>
                    <a:pt x="8769" y="10189"/>
                    <a:pt x="8718" y="10171"/>
                    <a:pt x="8670" y="10171"/>
                  </a:cubicBezTo>
                  <a:cubicBezTo>
                    <a:pt x="8503" y="10171"/>
                    <a:pt x="8362" y="10377"/>
                    <a:pt x="8503" y="10537"/>
                  </a:cubicBezTo>
                  <a:lnTo>
                    <a:pt x="10737" y="12766"/>
                  </a:lnTo>
                  <a:lnTo>
                    <a:pt x="10737" y="12771"/>
                  </a:lnTo>
                  <a:lnTo>
                    <a:pt x="10747" y="12776"/>
                  </a:lnTo>
                  <a:lnTo>
                    <a:pt x="10761" y="12785"/>
                  </a:lnTo>
                  <a:lnTo>
                    <a:pt x="10766" y="12790"/>
                  </a:lnTo>
                  <a:lnTo>
                    <a:pt x="10785" y="12805"/>
                  </a:lnTo>
                  <a:lnTo>
                    <a:pt x="10804" y="12814"/>
                  </a:lnTo>
                  <a:lnTo>
                    <a:pt x="13447" y="13838"/>
                  </a:lnTo>
                  <a:cubicBezTo>
                    <a:pt x="13490" y="13854"/>
                    <a:pt x="13533" y="13862"/>
                    <a:pt x="13574" y="13862"/>
                  </a:cubicBezTo>
                  <a:cubicBezTo>
                    <a:pt x="13807" y="13862"/>
                    <a:pt x="13997" y="13622"/>
                    <a:pt x="13903" y="13381"/>
                  </a:cubicBezTo>
                  <a:lnTo>
                    <a:pt x="12880" y="10744"/>
                  </a:lnTo>
                  <a:cubicBezTo>
                    <a:pt x="12875" y="10734"/>
                    <a:pt x="12870" y="10729"/>
                    <a:pt x="12870" y="10720"/>
                  </a:cubicBezTo>
                  <a:lnTo>
                    <a:pt x="12870" y="10715"/>
                  </a:lnTo>
                  <a:cubicBezTo>
                    <a:pt x="12865" y="10710"/>
                    <a:pt x="12861" y="10705"/>
                    <a:pt x="12856" y="10701"/>
                  </a:cubicBezTo>
                  <a:lnTo>
                    <a:pt x="12851" y="10691"/>
                  </a:lnTo>
                  <a:lnTo>
                    <a:pt x="12841" y="10681"/>
                  </a:lnTo>
                  <a:lnTo>
                    <a:pt x="12837" y="10672"/>
                  </a:lnTo>
                  <a:lnTo>
                    <a:pt x="12832" y="10667"/>
                  </a:lnTo>
                  <a:lnTo>
                    <a:pt x="9570" y="7410"/>
                  </a:lnTo>
                  <a:lnTo>
                    <a:pt x="14014" y="2961"/>
                  </a:lnTo>
                  <a:cubicBezTo>
                    <a:pt x="14278" y="2702"/>
                    <a:pt x="14278" y="2274"/>
                    <a:pt x="14014" y="2010"/>
                  </a:cubicBezTo>
                  <a:lnTo>
                    <a:pt x="12207" y="199"/>
                  </a:lnTo>
                  <a:cubicBezTo>
                    <a:pt x="12075" y="67"/>
                    <a:pt x="11902" y="1"/>
                    <a:pt x="11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090;p45">
            <a:extLst>
              <a:ext uri="{FF2B5EF4-FFF2-40B4-BE49-F238E27FC236}">
                <a16:creationId xmlns:a16="http://schemas.microsoft.com/office/drawing/2014/main" id="{F6DBD156-ABBC-C2F9-EB3B-88477F710CB1}"/>
              </a:ext>
            </a:extLst>
          </p:cNvPr>
          <p:cNvSpPr txBox="1">
            <a:spLocks noGrp="1"/>
          </p:cNvSpPr>
          <p:nvPr/>
        </p:nvSpPr>
        <p:spPr>
          <a:xfrm>
            <a:off x="3677457" y="569517"/>
            <a:ext cx="2099700" cy="12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77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535866" y="705931"/>
            <a:ext cx="8441655" cy="3736402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42"/>
          <p:cNvSpPr txBox="1">
            <a:spLocks noGrp="1"/>
          </p:cNvSpPr>
          <p:nvPr>
            <p:ph type="subTitle" idx="1"/>
          </p:nvPr>
        </p:nvSpPr>
        <p:spPr>
          <a:xfrm>
            <a:off x="844928" y="875235"/>
            <a:ext cx="8113461" cy="38347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1. 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Tổng trạng</a:t>
            </a:r>
          </a:p>
          <a:p>
            <a:pPr marL="139700" indent="0" algn="l"/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Bé tỉnh, tiếp xúc tốt</a:t>
            </a:r>
          </a:p>
          <a:p>
            <a:pPr marL="139700" indent="0" algn="l"/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Da niêm hồng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 - môi hồng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NCPAP FiO2: 34%, PEEP=4cmH2O, 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SpO2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: 98% </a:t>
            </a:r>
            <a:endParaRPr lang="x-none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Chi </a:t>
            </a: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ẩ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m, mạch 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quay rõ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, tần số 1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0 lần/phút</a:t>
            </a:r>
          </a:p>
          <a:p>
            <a:pPr marL="139700" indent="0" algn="l"/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CRT &lt;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 2</a:t>
            </a: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endParaRPr lang="x-none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hở đều, co lõm ngực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 nhẹ,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 tần số 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50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 lần/phút</a:t>
            </a:r>
          </a:p>
          <a:p>
            <a:pPr marL="139700" indent="0" algn="l"/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Không ban da, không xuất huyết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, không hạch ngoại biên</a:t>
            </a:r>
            <a:endParaRPr lang="x-none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Cân nặng 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5,4k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g, chiều 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dài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 60cm=&gt; CN/CD= -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0,88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 z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CN/T: -1z, 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CD/T=-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0.42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z</a:t>
            </a:r>
            <a:r>
              <a:rPr lang="vi-V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Z-score là -1SD, đơn vị là SD chứ k phải z</a:t>
            </a:r>
            <a:endParaRPr lang="vi-V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Thể trạng trung bình</a:t>
            </a:r>
          </a:p>
          <a:p>
            <a:pPr marL="0" indent="0" algn="l">
              <a:buNone/>
            </a:pP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2. Đầu mặt cổ</a:t>
            </a:r>
          </a:p>
          <a:p>
            <a:pPr marL="139700" indent="0" algn="l"/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Cân đối, không biến dạng</a:t>
            </a:r>
          </a:p>
          <a:p>
            <a:pPr marL="139700" indent="0" algn="l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hí quản không lệch</a:t>
            </a:r>
            <a:r>
              <a:rPr lang="vi-V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khí quản k khám dc nha, coi trên x quang thôi </a:t>
            </a:r>
            <a:endParaRPr lang="x-none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25450" indent="-285750" algn="l">
              <a:buFont typeface="Wingdings" pitchFamily="2" charset="2"/>
              <a:buChar char="à"/>
            </a:pPr>
            <a:endParaRPr lang="x-none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vi-V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939" name="Google Shape;939;p42"/>
          <p:cNvGrpSpPr/>
          <p:nvPr/>
        </p:nvGrpSpPr>
        <p:grpSpPr>
          <a:xfrm>
            <a:off x="-41356" y="3895399"/>
            <a:ext cx="1071025" cy="940114"/>
            <a:chOff x="1445830" y="3022301"/>
            <a:chExt cx="1724897" cy="1665469"/>
          </a:xfrm>
        </p:grpSpPr>
        <p:sp>
          <p:nvSpPr>
            <p:cNvPr id="940" name="Google Shape;940;p42"/>
            <p:cNvSpPr/>
            <p:nvPr/>
          </p:nvSpPr>
          <p:spPr>
            <a:xfrm rot="2255">
              <a:off x="1622335" y="443982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1" name="Google Shape;941;p42"/>
            <p:cNvGrpSpPr/>
            <p:nvPr/>
          </p:nvGrpSpPr>
          <p:grpSpPr>
            <a:xfrm rot="-899880">
              <a:off x="1595199" y="3183976"/>
              <a:ext cx="1426158" cy="1342120"/>
              <a:chOff x="3202750" y="367200"/>
              <a:chExt cx="1243075" cy="1169825"/>
            </a:xfrm>
          </p:grpSpPr>
          <p:sp>
            <p:nvSpPr>
              <p:cNvPr id="942" name="Google Shape;942;p42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oogle Shape;11702;p83">
            <a:extLst>
              <a:ext uri="{FF2B5EF4-FFF2-40B4-BE49-F238E27FC236}">
                <a16:creationId xmlns:a16="http://schemas.microsoft.com/office/drawing/2014/main" id="{3BD86F4D-52D4-8AB8-CA2B-23C918B41A35}"/>
              </a:ext>
            </a:extLst>
          </p:cNvPr>
          <p:cNvGrpSpPr/>
          <p:nvPr/>
        </p:nvGrpSpPr>
        <p:grpSpPr>
          <a:xfrm>
            <a:off x="7695822" y="202833"/>
            <a:ext cx="1087873" cy="1006195"/>
            <a:chOff x="7086308" y="2461521"/>
            <a:chExt cx="368536" cy="353692"/>
          </a:xfrm>
        </p:grpSpPr>
        <p:sp>
          <p:nvSpPr>
            <p:cNvPr id="3" name="Google Shape;11703;p83">
              <a:extLst>
                <a:ext uri="{FF2B5EF4-FFF2-40B4-BE49-F238E27FC236}">
                  <a16:creationId xmlns:a16="http://schemas.microsoft.com/office/drawing/2014/main" id="{BED67889-3EB0-D519-8916-236BEAEF13CA}"/>
                </a:ext>
              </a:extLst>
            </p:cNvPr>
            <p:cNvSpPr/>
            <p:nvPr/>
          </p:nvSpPr>
          <p:spPr>
            <a:xfrm>
              <a:off x="7181629" y="2468695"/>
              <a:ext cx="177762" cy="98515"/>
            </a:xfrm>
            <a:custGeom>
              <a:avLst/>
              <a:gdLst/>
              <a:ahLst/>
              <a:cxnLst/>
              <a:rect l="l" t="t" r="r" b="b"/>
              <a:pathLst>
                <a:path w="6790" h="3763" extrusionOk="0">
                  <a:moveTo>
                    <a:pt x="1836" y="1"/>
                  </a:moveTo>
                  <a:cubicBezTo>
                    <a:pt x="822" y="1"/>
                    <a:pt x="1" y="822"/>
                    <a:pt x="1" y="1836"/>
                  </a:cubicBezTo>
                  <a:lnTo>
                    <a:pt x="1" y="2729"/>
                  </a:lnTo>
                  <a:lnTo>
                    <a:pt x="1" y="3757"/>
                  </a:lnTo>
                  <a:lnTo>
                    <a:pt x="1019" y="3757"/>
                  </a:lnTo>
                  <a:lnTo>
                    <a:pt x="1019" y="1836"/>
                  </a:lnTo>
                  <a:cubicBezTo>
                    <a:pt x="1019" y="1384"/>
                    <a:pt x="1385" y="1019"/>
                    <a:pt x="1836" y="1019"/>
                  </a:cubicBezTo>
                  <a:lnTo>
                    <a:pt x="4959" y="1019"/>
                  </a:lnTo>
                  <a:cubicBezTo>
                    <a:pt x="5410" y="1019"/>
                    <a:pt x="5771" y="1384"/>
                    <a:pt x="5771" y="1836"/>
                  </a:cubicBezTo>
                  <a:lnTo>
                    <a:pt x="5771" y="3762"/>
                  </a:lnTo>
                  <a:lnTo>
                    <a:pt x="6789" y="3762"/>
                  </a:lnTo>
                  <a:lnTo>
                    <a:pt x="6789" y="1836"/>
                  </a:lnTo>
                  <a:cubicBezTo>
                    <a:pt x="6789" y="822"/>
                    <a:pt x="5968" y="1"/>
                    <a:pt x="4959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704;p83">
              <a:extLst>
                <a:ext uri="{FF2B5EF4-FFF2-40B4-BE49-F238E27FC236}">
                  <a16:creationId xmlns:a16="http://schemas.microsoft.com/office/drawing/2014/main" id="{4936C376-8088-1DE0-8E65-A88A08ACDB22}"/>
                </a:ext>
              </a:extLst>
            </p:cNvPr>
            <p:cNvSpPr/>
            <p:nvPr/>
          </p:nvSpPr>
          <p:spPr>
            <a:xfrm>
              <a:off x="7181525" y="2540140"/>
              <a:ext cx="26808" cy="26939"/>
            </a:xfrm>
            <a:custGeom>
              <a:avLst/>
              <a:gdLst/>
              <a:ahLst/>
              <a:cxnLst/>
              <a:rect l="l" t="t" r="r" b="b"/>
              <a:pathLst>
                <a:path w="1024" h="1029" extrusionOk="0">
                  <a:moveTo>
                    <a:pt x="260" y="0"/>
                  </a:moveTo>
                  <a:cubicBezTo>
                    <a:pt x="173" y="0"/>
                    <a:pt x="87" y="0"/>
                    <a:pt x="0" y="10"/>
                  </a:cubicBezTo>
                  <a:lnTo>
                    <a:pt x="0" y="1028"/>
                  </a:lnTo>
                  <a:lnTo>
                    <a:pt x="1019" y="1028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705;p83">
              <a:extLst>
                <a:ext uri="{FF2B5EF4-FFF2-40B4-BE49-F238E27FC236}">
                  <a16:creationId xmlns:a16="http://schemas.microsoft.com/office/drawing/2014/main" id="{CCD520DB-F459-8DDF-AE75-D77CF34D2A71}"/>
                </a:ext>
              </a:extLst>
            </p:cNvPr>
            <p:cNvSpPr/>
            <p:nvPr/>
          </p:nvSpPr>
          <p:spPr>
            <a:xfrm>
              <a:off x="7332688" y="2540140"/>
              <a:ext cx="26808" cy="27175"/>
            </a:xfrm>
            <a:custGeom>
              <a:avLst/>
              <a:gdLst/>
              <a:ahLst/>
              <a:cxnLst/>
              <a:rect l="l" t="t" r="r" b="b"/>
              <a:pathLst>
                <a:path w="1024" h="1038" extrusionOk="0">
                  <a:moveTo>
                    <a:pt x="1" y="0"/>
                  </a:moveTo>
                  <a:lnTo>
                    <a:pt x="5" y="1038"/>
                  </a:lnTo>
                  <a:lnTo>
                    <a:pt x="1024" y="1038"/>
                  </a:lnTo>
                  <a:lnTo>
                    <a:pt x="1024" y="10"/>
                  </a:lnTo>
                  <a:cubicBezTo>
                    <a:pt x="937" y="0"/>
                    <a:pt x="851" y="0"/>
                    <a:pt x="76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706;p83">
              <a:extLst>
                <a:ext uri="{FF2B5EF4-FFF2-40B4-BE49-F238E27FC236}">
                  <a16:creationId xmlns:a16="http://schemas.microsoft.com/office/drawing/2014/main" id="{4A8A2532-B05C-CABB-8D96-CC6FA82BB73F}"/>
                </a:ext>
              </a:extLst>
            </p:cNvPr>
            <p:cNvSpPr/>
            <p:nvPr/>
          </p:nvSpPr>
          <p:spPr>
            <a:xfrm>
              <a:off x="7093481" y="2567053"/>
              <a:ext cx="354189" cy="241118"/>
            </a:xfrm>
            <a:custGeom>
              <a:avLst/>
              <a:gdLst/>
              <a:ahLst/>
              <a:cxnLst/>
              <a:rect l="l" t="t" r="r" b="b"/>
              <a:pathLst>
                <a:path w="13529" h="9210" extrusionOk="0">
                  <a:moveTo>
                    <a:pt x="3627" y="0"/>
                  </a:moveTo>
                  <a:cubicBezTo>
                    <a:pt x="1624" y="0"/>
                    <a:pt x="0" y="1624"/>
                    <a:pt x="0" y="3623"/>
                  </a:cubicBezTo>
                  <a:lnTo>
                    <a:pt x="0" y="8422"/>
                  </a:lnTo>
                  <a:cubicBezTo>
                    <a:pt x="0" y="8859"/>
                    <a:pt x="356" y="9210"/>
                    <a:pt x="793" y="9210"/>
                  </a:cubicBezTo>
                  <a:lnTo>
                    <a:pt x="12741" y="9210"/>
                  </a:lnTo>
                  <a:cubicBezTo>
                    <a:pt x="13178" y="9210"/>
                    <a:pt x="13529" y="8859"/>
                    <a:pt x="13524" y="8422"/>
                  </a:cubicBezTo>
                  <a:lnTo>
                    <a:pt x="13524" y="3623"/>
                  </a:lnTo>
                  <a:cubicBezTo>
                    <a:pt x="13529" y="1624"/>
                    <a:pt x="11905" y="0"/>
                    <a:pt x="9901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707;p83">
              <a:extLst>
                <a:ext uri="{FF2B5EF4-FFF2-40B4-BE49-F238E27FC236}">
                  <a16:creationId xmlns:a16="http://schemas.microsoft.com/office/drawing/2014/main" id="{3C7D6A33-DC2C-216D-73AF-B9A3693583A4}"/>
                </a:ext>
              </a:extLst>
            </p:cNvPr>
            <p:cNvSpPr/>
            <p:nvPr/>
          </p:nvSpPr>
          <p:spPr>
            <a:xfrm>
              <a:off x="7310932" y="2567053"/>
              <a:ext cx="136738" cy="241118"/>
            </a:xfrm>
            <a:custGeom>
              <a:avLst/>
              <a:gdLst/>
              <a:ahLst/>
              <a:cxnLst/>
              <a:rect l="l" t="t" r="r" b="b"/>
              <a:pathLst>
                <a:path w="5223" h="9210" extrusionOk="0">
                  <a:moveTo>
                    <a:pt x="1" y="0"/>
                  </a:moveTo>
                  <a:cubicBezTo>
                    <a:pt x="1999" y="0"/>
                    <a:pt x="3623" y="1624"/>
                    <a:pt x="3623" y="3623"/>
                  </a:cubicBezTo>
                  <a:lnTo>
                    <a:pt x="3623" y="8422"/>
                  </a:lnTo>
                  <a:cubicBezTo>
                    <a:pt x="3623" y="8859"/>
                    <a:pt x="3272" y="9210"/>
                    <a:pt x="2835" y="9210"/>
                  </a:cubicBezTo>
                  <a:lnTo>
                    <a:pt x="4435" y="9210"/>
                  </a:lnTo>
                  <a:cubicBezTo>
                    <a:pt x="4867" y="9210"/>
                    <a:pt x="5223" y="8859"/>
                    <a:pt x="5218" y="8422"/>
                  </a:cubicBezTo>
                  <a:lnTo>
                    <a:pt x="5218" y="3623"/>
                  </a:lnTo>
                  <a:cubicBezTo>
                    <a:pt x="5223" y="1624"/>
                    <a:pt x="3599" y="0"/>
                    <a:pt x="1595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708;p83">
              <a:extLst>
                <a:ext uri="{FF2B5EF4-FFF2-40B4-BE49-F238E27FC236}">
                  <a16:creationId xmlns:a16="http://schemas.microsoft.com/office/drawing/2014/main" id="{9DBACDF1-5AAC-7E48-892B-537BC3967C39}"/>
                </a:ext>
              </a:extLst>
            </p:cNvPr>
            <p:cNvSpPr/>
            <p:nvPr/>
          </p:nvSpPr>
          <p:spPr>
            <a:xfrm>
              <a:off x="7093481" y="2761361"/>
              <a:ext cx="354189" cy="46810"/>
            </a:xfrm>
            <a:custGeom>
              <a:avLst/>
              <a:gdLst/>
              <a:ahLst/>
              <a:cxnLst/>
              <a:rect l="l" t="t" r="r" b="b"/>
              <a:pathLst>
                <a:path w="13529" h="1788" extrusionOk="0">
                  <a:moveTo>
                    <a:pt x="0" y="1"/>
                  </a:moveTo>
                  <a:lnTo>
                    <a:pt x="0" y="1000"/>
                  </a:lnTo>
                  <a:cubicBezTo>
                    <a:pt x="0" y="1437"/>
                    <a:pt x="351" y="1788"/>
                    <a:pt x="788" y="1788"/>
                  </a:cubicBezTo>
                  <a:lnTo>
                    <a:pt x="12736" y="1788"/>
                  </a:lnTo>
                  <a:cubicBezTo>
                    <a:pt x="13173" y="1788"/>
                    <a:pt x="13529" y="1437"/>
                    <a:pt x="13524" y="1000"/>
                  </a:cubicBezTo>
                  <a:lnTo>
                    <a:pt x="13524" y="1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709;p83">
              <a:extLst>
                <a:ext uri="{FF2B5EF4-FFF2-40B4-BE49-F238E27FC236}">
                  <a16:creationId xmlns:a16="http://schemas.microsoft.com/office/drawing/2014/main" id="{D28083E2-763D-A5CB-26D9-00DE7F7B828E}"/>
                </a:ext>
              </a:extLst>
            </p:cNvPr>
            <p:cNvSpPr/>
            <p:nvPr/>
          </p:nvSpPr>
          <p:spPr>
            <a:xfrm>
              <a:off x="7385257" y="2761492"/>
              <a:ext cx="62413" cy="46810"/>
            </a:xfrm>
            <a:custGeom>
              <a:avLst/>
              <a:gdLst/>
              <a:ahLst/>
              <a:cxnLst/>
              <a:rect l="l" t="t" r="r" b="b"/>
              <a:pathLst>
                <a:path w="2384" h="1788" extrusionOk="0">
                  <a:moveTo>
                    <a:pt x="789" y="0"/>
                  </a:moveTo>
                  <a:lnTo>
                    <a:pt x="789" y="1000"/>
                  </a:lnTo>
                  <a:cubicBezTo>
                    <a:pt x="789" y="1432"/>
                    <a:pt x="438" y="1787"/>
                    <a:pt x="1" y="1787"/>
                  </a:cubicBezTo>
                  <a:lnTo>
                    <a:pt x="1596" y="1787"/>
                  </a:lnTo>
                  <a:cubicBezTo>
                    <a:pt x="2033" y="1787"/>
                    <a:pt x="2384" y="1432"/>
                    <a:pt x="2384" y="1000"/>
                  </a:cubicBezTo>
                  <a:lnTo>
                    <a:pt x="2384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710;p83">
              <a:extLst>
                <a:ext uri="{FF2B5EF4-FFF2-40B4-BE49-F238E27FC236}">
                  <a16:creationId xmlns:a16="http://schemas.microsoft.com/office/drawing/2014/main" id="{FBD5A80E-CDF7-A077-82E7-F9973EAB64F5}"/>
                </a:ext>
              </a:extLst>
            </p:cNvPr>
            <p:cNvSpPr/>
            <p:nvPr/>
          </p:nvSpPr>
          <p:spPr>
            <a:xfrm>
              <a:off x="7214093" y="2614596"/>
              <a:ext cx="112967" cy="113098"/>
            </a:xfrm>
            <a:custGeom>
              <a:avLst/>
              <a:gdLst/>
              <a:ahLst/>
              <a:cxnLst/>
              <a:rect l="l" t="t" r="r" b="b"/>
              <a:pathLst>
                <a:path w="4315" h="4320" extrusionOk="0">
                  <a:moveTo>
                    <a:pt x="1360" y="0"/>
                  </a:moveTo>
                  <a:lnTo>
                    <a:pt x="1360" y="1360"/>
                  </a:lnTo>
                  <a:lnTo>
                    <a:pt x="0" y="1360"/>
                  </a:lnTo>
                  <a:lnTo>
                    <a:pt x="0" y="2955"/>
                  </a:lnTo>
                  <a:lnTo>
                    <a:pt x="1360" y="2955"/>
                  </a:lnTo>
                  <a:lnTo>
                    <a:pt x="1360" y="4319"/>
                  </a:lnTo>
                  <a:lnTo>
                    <a:pt x="2955" y="4319"/>
                  </a:lnTo>
                  <a:lnTo>
                    <a:pt x="2955" y="2960"/>
                  </a:lnTo>
                  <a:lnTo>
                    <a:pt x="4314" y="2960"/>
                  </a:lnTo>
                  <a:lnTo>
                    <a:pt x="4314" y="1360"/>
                  </a:lnTo>
                  <a:lnTo>
                    <a:pt x="2955" y="1360"/>
                  </a:lnTo>
                  <a:lnTo>
                    <a:pt x="2955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711;p83">
              <a:extLst>
                <a:ext uri="{FF2B5EF4-FFF2-40B4-BE49-F238E27FC236}">
                  <a16:creationId xmlns:a16="http://schemas.microsoft.com/office/drawing/2014/main" id="{8D952359-66F1-AB21-7443-A7BED4AF1003}"/>
                </a:ext>
              </a:extLst>
            </p:cNvPr>
            <p:cNvSpPr/>
            <p:nvPr/>
          </p:nvSpPr>
          <p:spPr>
            <a:xfrm>
              <a:off x="7270563" y="2614596"/>
              <a:ext cx="56496" cy="113098"/>
            </a:xfrm>
            <a:custGeom>
              <a:avLst/>
              <a:gdLst/>
              <a:ahLst/>
              <a:cxnLst/>
              <a:rect l="l" t="t" r="r" b="b"/>
              <a:pathLst>
                <a:path w="2158" h="4320" extrusionOk="0">
                  <a:moveTo>
                    <a:pt x="0" y="0"/>
                  </a:moveTo>
                  <a:lnTo>
                    <a:pt x="0" y="4319"/>
                  </a:lnTo>
                  <a:lnTo>
                    <a:pt x="798" y="4319"/>
                  </a:lnTo>
                  <a:lnTo>
                    <a:pt x="798" y="2960"/>
                  </a:lnTo>
                  <a:lnTo>
                    <a:pt x="2157" y="2960"/>
                  </a:lnTo>
                  <a:lnTo>
                    <a:pt x="2157" y="1360"/>
                  </a:lnTo>
                  <a:lnTo>
                    <a:pt x="798" y="1360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712;p83">
              <a:extLst>
                <a:ext uri="{FF2B5EF4-FFF2-40B4-BE49-F238E27FC236}">
                  <a16:creationId xmlns:a16="http://schemas.microsoft.com/office/drawing/2014/main" id="{F2494BDD-FCB2-BD3A-7E46-63947C4CEBEC}"/>
                </a:ext>
              </a:extLst>
            </p:cNvPr>
            <p:cNvSpPr/>
            <p:nvPr/>
          </p:nvSpPr>
          <p:spPr>
            <a:xfrm>
              <a:off x="7086308" y="2461521"/>
              <a:ext cx="368536" cy="353692"/>
            </a:xfrm>
            <a:custGeom>
              <a:avLst/>
              <a:gdLst/>
              <a:ahLst/>
              <a:cxnLst/>
              <a:rect l="l" t="t" r="r" b="b"/>
              <a:pathLst>
                <a:path w="14077" h="13510" extrusionOk="0">
                  <a:moveTo>
                    <a:pt x="8619" y="414"/>
                  </a:moveTo>
                  <a:cubicBezTo>
                    <a:pt x="9527" y="414"/>
                    <a:pt x="10262" y="1154"/>
                    <a:pt x="10262" y="2062"/>
                  </a:cubicBezTo>
                  <a:lnTo>
                    <a:pt x="10262" y="3796"/>
                  </a:lnTo>
                  <a:lnTo>
                    <a:pt x="9647" y="3796"/>
                  </a:lnTo>
                  <a:lnTo>
                    <a:pt x="9647" y="2062"/>
                  </a:lnTo>
                  <a:cubicBezTo>
                    <a:pt x="9647" y="1490"/>
                    <a:pt x="9186" y="1029"/>
                    <a:pt x="8619" y="1029"/>
                  </a:cubicBezTo>
                  <a:lnTo>
                    <a:pt x="5463" y="1029"/>
                  </a:lnTo>
                  <a:cubicBezTo>
                    <a:pt x="4891" y="1029"/>
                    <a:pt x="4430" y="1490"/>
                    <a:pt x="4430" y="2062"/>
                  </a:cubicBezTo>
                  <a:lnTo>
                    <a:pt x="4430" y="2960"/>
                  </a:lnTo>
                  <a:cubicBezTo>
                    <a:pt x="4430" y="3097"/>
                    <a:pt x="4533" y="3165"/>
                    <a:pt x="4636" y="3165"/>
                  </a:cubicBezTo>
                  <a:cubicBezTo>
                    <a:pt x="4740" y="3165"/>
                    <a:pt x="4843" y="3097"/>
                    <a:pt x="4843" y="2960"/>
                  </a:cubicBezTo>
                  <a:lnTo>
                    <a:pt x="4843" y="2062"/>
                  </a:lnTo>
                  <a:cubicBezTo>
                    <a:pt x="4843" y="1721"/>
                    <a:pt x="5117" y="1442"/>
                    <a:pt x="5458" y="1442"/>
                  </a:cubicBezTo>
                  <a:lnTo>
                    <a:pt x="8614" y="1442"/>
                  </a:lnTo>
                  <a:cubicBezTo>
                    <a:pt x="8955" y="1442"/>
                    <a:pt x="9229" y="1721"/>
                    <a:pt x="9229" y="2062"/>
                  </a:cubicBezTo>
                  <a:lnTo>
                    <a:pt x="9229" y="3796"/>
                  </a:lnTo>
                  <a:lnTo>
                    <a:pt x="3810" y="3796"/>
                  </a:lnTo>
                  <a:lnTo>
                    <a:pt x="3815" y="2062"/>
                  </a:lnTo>
                  <a:cubicBezTo>
                    <a:pt x="3820" y="1154"/>
                    <a:pt x="4555" y="414"/>
                    <a:pt x="5463" y="414"/>
                  </a:cubicBezTo>
                  <a:close/>
                  <a:moveTo>
                    <a:pt x="10248" y="4209"/>
                  </a:moveTo>
                  <a:cubicBezTo>
                    <a:pt x="12131" y="4214"/>
                    <a:pt x="13663" y="5742"/>
                    <a:pt x="13663" y="7630"/>
                  </a:cubicBezTo>
                  <a:lnTo>
                    <a:pt x="13663" y="11300"/>
                  </a:lnTo>
                  <a:lnTo>
                    <a:pt x="3555" y="11300"/>
                  </a:lnTo>
                  <a:cubicBezTo>
                    <a:pt x="3286" y="11300"/>
                    <a:pt x="3286" y="11708"/>
                    <a:pt x="3555" y="11708"/>
                  </a:cubicBezTo>
                  <a:lnTo>
                    <a:pt x="13663" y="11708"/>
                  </a:lnTo>
                  <a:cubicBezTo>
                    <a:pt x="13663" y="12587"/>
                    <a:pt x="13663" y="12515"/>
                    <a:pt x="13663" y="12554"/>
                  </a:cubicBezTo>
                  <a:cubicBezTo>
                    <a:pt x="13639" y="12856"/>
                    <a:pt x="13394" y="13092"/>
                    <a:pt x="13092" y="13101"/>
                  </a:cubicBezTo>
                  <a:lnTo>
                    <a:pt x="956" y="13101"/>
                  </a:lnTo>
                  <a:cubicBezTo>
                    <a:pt x="649" y="13077"/>
                    <a:pt x="414" y="12823"/>
                    <a:pt x="414" y="12515"/>
                  </a:cubicBezTo>
                  <a:lnTo>
                    <a:pt x="414" y="11708"/>
                  </a:lnTo>
                  <a:lnTo>
                    <a:pt x="2542" y="11708"/>
                  </a:lnTo>
                  <a:cubicBezTo>
                    <a:pt x="2816" y="11708"/>
                    <a:pt x="2816" y="11300"/>
                    <a:pt x="2542" y="11300"/>
                  </a:cubicBezTo>
                  <a:lnTo>
                    <a:pt x="414" y="11300"/>
                  </a:lnTo>
                  <a:lnTo>
                    <a:pt x="414" y="7630"/>
                  </a:lnTo>
                  <a:cubicBezTo>
                    <a:pt x="414" y="5742"/>
                    <a:pt x="1941" y="4214"/>
                    <a:pt x="3829" y="4209"/>
                  </a:cubicBezTo>
                  <a:close/>
                  <a:moveTo>
                    <a:pt x="5458" y="1"/>
                  </a:moveTo>
                  <a:cubicBezTo>
                    <a:pt x="4324" y="1"/>
                    <a:pt x="3402" y="923"/>
                    <a:pt x="3402" y="2062"/>
                  </a:cubicBezTo>
                  <a:lnTo>
                    <a:pt x="3402" y="3820"/>
                  </a:lnTo>
                  <a:cubicBezTo>
                    <a:pt x="1466" y="4041"/>
                    <a:pt x="0" y="5679"/>
                    <a:pt x="0" y="7625"/>
                  </a:cubicBezTo>
                  <a:lnTo>
                    <a:pt x="0" y="12520"/>
                  </a:lnTo>
                  <a:cubicBezTo>
                    <a:pt x="0" y="13068"/>
                    <a:pt x="442" y="13510"/>
                    <a:pt x="990" y="13510"/>
                  </a:cubicBezTo>
                  <a:lnTo>
                    <a:pt x="13082" y="13510"/>
                  </a:lnTo>
                  <a:cubicBezTo>
                    <a:pt x="13630" y="13510"/>
                    <a:pt x="14072" y="13068"/>
                    <a:pt x="14076" y="12520"/>
                  </a:cubicBezTo>
                  <a:lnTo>
                    <a:pt x="14076" y="7630"/>
                  </a:lnTo>
                  <a:cubicBezTo>
                    <a:pt x="14072" y="5679"/>
                    <a:pt x="12611" y="4041"/>
                    <a:pt x="10675" y="3820"/>
                  </a:cubicBezTo>
                  <a:lnTo>
                    <a:pt x="10675" y="2062"/>
                  </a:lnTo>
                  <a:cubicBezTo>
                    <a:pt x="10670" y="923"/>
                    <a:pt x="9753" y="1"/>
                    <a:pt x="861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713;p83">
              <a:extLst>
                <a:ext uri="{FF2B5EF4-FFF2-40B4-BE49-F238E27FC236}">
                  <a16:creationId xmlns:a16="http://schemas.microsoft.com/office/drawing/2014/main" id="{8D0182FF-059A-F317-53A6-25A694661D25}"/>
                </a:ext>
              </a:extLst>
            </p:cNvPr>
            <p:cNvSpPr/>
            <p:nvPr/>
          </p:nvSpPr>
          <p:spPr>
            <a:xfrm>
              <a:off x="7208176" y="2609046"/>
              <a:ext cx="124800" cy="124800"/>
            </a:xfrm>
            <a:custGeom>
              <a:avLst/>
              <a:gdLst/>
              <a:ahLst/>
              <a:cxnLst/>
              <a:rect l="l" t="t" r="r" b="b"/>
              <a:pathLst>
                <a:path w="4767" h="4767" extrusionOk="0">
                  <a:moveTo>
                    <a:pt x="2984" y="409"/>
                  </a:moveTo>
                  <a:lnTo>
                    <a:pt x="2984" y="1581"/>
                  </a:lnTo>
                  <a:cubicBezTo>
                    <a:pt x="2984" y="1692"/>
                    <a:pt x="3075" y="1783"/>
                    <a:pt x="3190" y="1783"/>
                  </a:cubicBezTo>
                  <a:lnTo>
                    <a:pt x="4358" y="1783"/>
                  </a:lnTo>
                  <a:lnTo>
                    <a:pt x="4358" y="2984"/>
                  </a:lnTo>
                  <a:lnTo>
                    <a:pt x="3190" y="2984"/>
                  </a:lnTo>
                  <a:cubicBezTo>
                    <a:pt x="3075" y="2984"/>
                    <a:pt x="2984" y="3075"/>
                    <a:pt x="2984" y="3191"/>
                  </a:cubicBezTo>
                  <a:lnTo>
                    <a:pt x="2984" y="4358"/>
                  </a:lnTo>
                  <a:lnTo>
                    <a:pt x="1783" y="4358"/>
                  </a:lnTo>
                  <a:lnTo>
                    <a:pt x="1783" y="3191"/>
                  </a:lnTo>
                  <a:cubicBezTo>
                    <a:pt x="1783" y="3075"/>
                    <a:pt x="1692" y="2984"/>
                    <a:pt x="1576" y="2984"/>
                  </a:cubicBezTo>
                  <a:lnTo>
                    <a:pt x="414" y="2984"/>
                  </a:lnTo>
                  <a:lnTo>
                    <a:pt x="409" y="1783"/>
                  </a:lnTo>
                  <a:lnTo>
                    <a:pt x="1576" y="1783"/>
                  </a:lnTo>
                  <a:cubicBezTo>
                    <a:pt x="1692" y="1783"/>
                    <a:pt x="1783" y="1692"/>
                    <a:pt x="1783" y="1577"/>
                  </a:cubicBezTo>
                  <a:lnTo>
                    <a:pt x="1783" y="409"/>
                  </a:lnTo>
                  <a:close/>
                  <a:moveTo>
                    <a:pt x="1576" y="1"/>
                  </a:moveTo>
                  <a:cubicBezTo>
                    <a:pt x="1466" y="1"/>
                    <a:pt x="1370" y="92"/>
                    <a:pt x="1375" y="207"/>
                  </a:cubicBezTo>
                  <a:lnTo>
                    <a:pt x="1375" y="1375"/>
                  </a:lnTo>
                  <a:lnTo>
                    <a:pt x="202" y="1375"/>
                  </a:lnTo>
                  <a:cubicBezTo>
                    <a:pt x="92" y="1375"/>
                    <a:pt x="1" y="1466"/>
                    <a:pt x="1" y="1581"/>
                  </a:cubicBezTo>
                  <a:lnTo>
                    <a:pt x="1" y="3191"/>
                  </a:lnTo>
                  <a:cubicBezTo>
                    <a:pt x="1" y="3306"/>
                    <a:pt x="92" y="3397"/>
                    <a:pt x="207" y="3397"/>
                  </a:cubicBezTo>
                  <a:lnTo>
                    <a:pt x="1375" y="3397"/>
                  </a:lnTo>
                  <a:lnTo>
                    <a:pt x="1375" y="4565"/>
                  </a:lnTo>
                  <a:cubicBezTo>
                    <a:pt x="1370" y="4675"/>
                    <a:pt x="1466" y="4766"/>
                    <a:pt x="1576" y="4766"/>
                  </a:cubicBezTo>
                  <a:lnTo>
                    <a:pt x="3190" y="4766"/>
                  </a:lnTo>
                  <a:cubicBezTo>
                    <a:pt x="3301" y="4766"/>
                    <a:pt x="3392" y="4675"/>
                    <a:pt x="3392" y="4565"/>
                  </a:cubicBezTo>
                  <a:lnTo>
                    <a:pt x="3392" y="3397"/>
                  </a:lnTo>
                  <a:lnTo>
                    <a:pt x="4564" y="3397"/>
                  </a:lnTo>
                  <a:cubicBezTo>
                    <a:pt x="4675" y="3397"/>
                    <a:pt x="4766" y="3301"/>
                    <a:pt x="4766" y="3191"/>
                  </a:cubicBezTo>
                  <a:lnTo>
                    <a:pt x="4766" y="1581"/>
                  </a:lnTo>
                  <a:cubicBezTo>
                    <a:pt x="4766" y="1466"/>
                    <a:pt x="4675" y="1375"/>
                    <a:pt x="4564" y="1375"/>
                  </a:cubicBezTo>
                  <a:lnTo>
                    <a:pt x="3392" y="1375"/>
                  </a:lnTo>
                  <a:lnTo>
                    <a:pt x="3392" y="207"/>
                  </a:lnTo>
                  <a:cubicBezTo>
                    <a:pt x="3392" y="92"/>
                    <a:pt x="3301" y="1"/>
                    <a:pt x="319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10351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535866" y="705931"/>
            <a:ext cx="8441655" cy="3736402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94225F-1552-0BC7-2870-89A7357EC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228" y="512274"/>
            <a:ext cx="8146619" cy="4118952"/>
          </a:xfrm>
        </p:spPr>
        <p:txBody>
          <a:bodyPr/>
          <a:lstStyle/>
          <a:p>
            <a:pPr marL="0" indent="0" algn="l">
              <a:buNone/>
            </a:pP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3. Ngực</a:t>
            </a:r>
          </a:p>
          <a:p>
            <a:pPr marL="482600" indent="-342900" algn="l">
              <a:buFont typeface="Arial" panose="020B0604020202020204" pitchFamily="34" charset="0"/>
              <a:buChar char="•"/>
            </a:pP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Lồng ngực cân đối, di động đều theo nhịp thở, không tuần hoàn bàng hệ, không sẹo mổ cũ, </a:t>
            </a: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 ổ đập bất thường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 ở khoang liên sườn 5 đường trung đòn trái</a:t>
            </a:r>
            <a:r>
              <a:rPr lang="x-none" sz="18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vi-VN" sz="18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x-none" sz="18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thở co lõm </a:t>
            </a:r>
            <a:r>
              <a:rPr lang="en-VN" sz="18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trung bình ở hỏm ức, dưới </a:t>
            </a:r>
            <a:r>
              <a:rPr lang="x-none" sz="18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sườn 2 bên</a:t>
            </a:r>
            <a:r>
              <a:rPr lang="vi-VN" sz="18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vi-VN" sz="1800" dirty="0">
                <a:solidFill>
                  <a:srgbClr val="FF0000"/>
                </a:solidFill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Cái này để cạnh tần số thở cho dễ hình dung </a:t>
            </a:r>
            <a:endParaRPr lang="vi-VN" sz="1800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Tim:</a:t>
            </a:r>
            <a:endParaRPr lang="x-none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82600" indent="-342900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Mỏm tim KLS VI đường trung đòn trái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 lệch ngoài đường trung đòn trái khoảng 2 cm, diện đập hơn 1 KLS. Harzer (+)</a:t>
            </a:r>
            <a:r>
              <a:rPr lang="vi-V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khám dc mỏm ở kls 6 lệch ngoài 2cm diện đập &gt;1kls vậy là mỏm ở kls 5-6, xong kls 5 trung đòn có ổ đập, vậy ổ đập này nghĩ nhiều của mỏm lan tới rồi thì khỏi ghi </a:t>
            </a:r>
            <a:endParaRPr lang="vi-V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82600" indent="-342900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hịp tim đều, T1, T2 rõ, tần số 1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0 lần/phút,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T2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mạnh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ở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mỏm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 âm thổi tâm thu 3/6 dạng tràn, ở </a:t>
            </a: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vùng trước ngực, nghe rõ nhất ở vùng KLS 3 và 4 bờ trái xương ức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139700" indent="0" algn="l"/>
            <a:r>
              <a:rPr lang="vi-V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Thở đều, tần số </a:t>
            </a: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50 </a:t>
            </a: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/p</a:t>
            </a:r>
            <a:r>
              <a:rPr lang="vi-V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 lõm bla bla</a:t>
            </a: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ran ẩm 2 bên đáy phổi.</a:t>
            </a:r>
          </a:p>
        </p:txBody>
      </p:sp>
      <p:grpSp>
        <p:nvGrpSpPr>
          <p:cNvPr id="2" name="Google Shape;11979;p83">
            <a:extLst>
              <a:ext uri="{FF2B5EF4-FFF2-40B4-BE49-F238E27FC236}">
                <a16:creationId xmlns:a16="http://schemas.microsoft.com/office/drawing/2014/main" id="{E36EB6D8-2BC6-257F-DDC4-57F30FB225B3}"/>
              </a:ext>
            </a:extLst>
          </p:cNvPr>
          <p:cNvGrpSpPr/>
          <p:nvPr/>
        </p:nvGrpSpPr>
        <p:grpSpPr>
          <a:xfrm>
            <a:off x="8167193" y="100910"/>
            <a:ext cx="819253" cy="961048"/>
            <a:chOff x="6184800" y="1540902"/>
            <a:chExt cx="370761" cy="319108"/>
          </a:xfrm>
        </p:grpSpPr>
        <p:sp>
          <p:nvSpPr>
            <p:cNvPr id="3" name="Google Shape;11980;p83">
              <a:extLst>
                <a:ext uri="{FF2B5EF4-FFF2-40B4-BE49-F238E27FC236}">
                  <a16:creationId xmlns:a16="http://schemas.microsoft.com/office/drawing/2014/main" id="{D4D2F9E8-19AF-5B1B-81A2-40FB324B1F0E}"/>
                </a:ext>
              </a:extLst>
            </p:cNvPr>
            <p:cNvSpPr/>
            <p:nvPr/>
          </p:nvSpPr>
          <p:spPr>
            <a:xfrm>
              <a:off x="6392695" y="1636485"/>
              <a:ext cx="156975" cy="217975"/>
            </a:xfrm>
            <a:custGeom>
              <a:avLst/>
              <a:gdLst/>
              <a:ahLst/>
              <a:cxnLst/>
              <a:rect l="l" t="t" r="r" b="b"/>
              <a:pathLst>
                <a:path w="5996" h="8326" extrusionOk="0">
                  <a:moveTo>
                    <a:pt x="2421" y="0"/>
                  </a:moveTo>
                  <a:cubicBezTo>
                    <a:pt x="1686" y="0"/>
                    <a:pt x="524" y="567"/>
                    <a:pt x="461" y="1297"/>
                  </a:cubicBezTo>
                  <a:lnTo>
                    <a:pt x="370" y="2374"/>
                  </a:lnTo>
                  <a:cubicBezTo>
                    <a:pt x="807" y="2873"/>
                    <a:pt x="1437" y="3368"/>
                    <a:pt x="2234" y="3378"/>
                  </a:cubicBezTo>
                  <a:lnTo>
                    <a:pt x="2215" y="4617"/>
                  </a:lnTo>
                  <a:lnTo>
                    <a:pt x="2224" y="4622"/>
                  </a:lnTo>
                  <a:lnTo>
                    <a:pt x="2220" y="4622"/>
                  </a:lnTo>
                  <a:cubicBezTo>
                    <a:pt x="1432" y="4612"/>
                    <a:pt x="774" y="4319"/>
                    <a:pt x="245" y="3935"/>
                  </a:cubicBezTo>
                  <a:lnTo>
                    <a:pt x="96" y="6308"/>
                  </a:lnTo>
                  <a:cubicBezTo>
                    <a:pt x="0" y="7394"/>
                    <a:pt x="860" y="8326"/>
                    <a:pt x="1951" y="8326"/>
                  </a:cubicBezTo>
                  <a:lnTo>
                    <a:pt x="5424" y="8326"/>
                  </a:lnTo>
                  <a:cubicBezTo>
                    <a:pt x="5746" y="8326"/>
                    <a:pt x="5996" y="8042"/>
                    <a:pt x="5952" y="7720"/>
                  </a:cubicBezTo>
                  <a:cubicBezTo>
                    <a:pt x="5534" y="4564"/>
                    <a:pt x="5131" y="1514"/>
                    <a:pt x="3200" y="236"/>
                  </a:cubicBezTo>
                  <a:cubicBezTo>
                    <a:pt x="2969" y="82"/>
                    <a:pt x="2700" y="0"/>
                    <a:pt x="2421" y="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981;p83">
              <a:extLst>
                <a:ext uri="{FF2B5EF4-FFF2-40B4-BE49-F238E27FC236}">
                  <a16:creationId xmlns:a16="http://schemas.microsoft.com/office/drawing/2014/main" id="{E3ED98FC-6749-BD97-6CF2-5C615D1FB3B7}"/>
                </a:ext>
              </a:extLst>
            </p:cNvPr>
            <p:cNvSpPr/>
            <p:nvPr/>
          </p:nvSpPr>
          <p:spPr>
            <a:xfrm>
              <a:off x="6438850" y="1636485"/>
              <a:ext cx="110689" cy="217975"/>
            </a:xfrm>
            <a:custGeom>
              <a:avLst/>
              <a:gdLst/>
              <a:ahLst/>
              <a:cxnLst/>
              <a:rect l="l" t="t" r="r" b="b"/>
              <a:pathLst>
                <a:path w="4228" h="8326" extrusionOk="0">
                  <a:moveTo>
                    <a:pt x="654" y="0"/>
                  </a:moveTo>
                  <a:cubicBezTo>
                    <a:pt x="433" y="5"/>
                    <a:pt x="212" y="44"/>
                    <a:pt x="0" y="116"/>
                  </a:cubicBezTo>
                  <a:cubicBezTo>
                    <a:pt x="77" y="149"/>
                    <a:pt x="154" y="193"/>
                    <a:pt x="226" y="236"/>
                  </a:cubicBezTo>
                  <a:cubicBezTo>
                    <a:pt x="2152" y="1514"/>
                    <a:pt x="2556" y="4564"/>
                    <a:pt x="2974" y="7720"/>
                  </a:cubicBezTo>
                  <a:cubicBezTo>
                    <a:pt x="3022" y="8038"/>
                    <a:pt x="2772" y="8326"/>
                    <a:pt x="2445" y="8326"/>
                  </a:cubicBezTo>
                  <a:lnTo>
                    <a:pt x="3646" y="8326"/>
                  </a:lnTo>
                  <a:cubicBezTo>
                    <a:pt x="3649" y="8326"/>
                    <a:pt x="3652" y="8326"/>
                    <a:pt x="3655" y="8326"/>
                  </a:cubicBezTo>
                  <a:cubicBezTo>
                    <a:pt x="3977" y="8326"/>
                    <a:pt x="4227" y="8040"/>
                    <a:pt x="4185" y="7720"/>
                  </a:cubicBezTo>
                  <a:cubicBezTo>
                    <a:pt x="3767" y="4569"/>
                    <a:pt x="3363" y="1514"/>
                    <a:pt x="1432" y="236"/>
                  </a:cubicBezTo>
                  <a:cubicBezTo>
                    <a:pt x="1201" y="87"/>
                    <a:pt x="932" y="5"/>
                    <a:pt x="654" y="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982;p83">
              <a:extLst>
                <a:ext uri="{FF2B5EF4-FFF2-40B4-BE49-F238E27FC236}">
                  <a16:creationId xmlns:a16="http://schemas.microsoft.com/office/drawing/2014/main" id="{F7A1E84A-F8EB-776A-9322-F08C0105D16C}"/>
                </a:ext>
              </a:extLst>
            </p:cNvPr>
            <p:cNvSpPr/>
            <p:nvPr/>
          </p:nvSpPr>
          <p:spPr>
            <a:xfrm>
              <a:off x="6190455" y="1636485"/>
              <a:ext cx="156975" cy="217975"/>
            </a:xfrm>
            <a:custGeom>
              <a:avLst/>
              <a:gdLst/>
              <a:ahLst/>
              <a:cxnLst/>
              <a:rect l="l" t="t" r="r" b="b"/>
              <a:pathLst>
                <a:path w="5996" h="8326" extrusionOk="0">
                  <a:moveTo>
                    <a:pt x="3574" y="0"/>
                  </a:moveTo>
                  <a:cubicBezTo>
                    <a:pt x="3296" y="0"/>
                    <a:pt x="3027" y="82"/>
                    <a:pt x="2796" y="236"/>
                  </a:cubicBezTo>
                  <a:cubicBezTo>
                    <a:pt x="865" y="1514"/>
                    <a:pt x="461" y="4564"/>
                    <a:pt x="43" y="7720"/>
                  </a:cubicBezTo>
                  <a:cubicBezTo>
                    <a:pt x="0" y="8042"/>
                    <a:pt x="250" y="8326"/>
                    <a:pt x="572" y="8326"/>
                  </a:cubicBezTo>
                  <a:lnTo>
                    <a:pt x="4045" y="8326"/>
                  </a:lnTo>
                  <a:cubicBezTo>
                    <a:pt x="5136" y="8326"/>
                    <a:pt x="5996" y="7394"/>
                    <a:pt x="5904" y="6308"/>
                  </a:cubicBezTo>
                  <a:lnTo>
                    <a:pt x="5751" y="3935"/>
                  </a:lnTo>
                  <a:cubicBezTo>
                    <a:pt x="5217" y="4319"/>
                    <a:pt x="4559" y="4612"/>
                    <a:pt x="3771" y="4622"/>
                  </a:cubicBezTo>
                  <a:lnTo>
                    <a:pt x="3767" y="4622"/>
                  </a:lnTo>
                  <a:lnTo>
                    <a:pt x="3781" y="4617"/>
                  </a:lnTo>
                  <a:lnTo>
                    <a:pt x="3762" y="3378"/>
                  </a:lnTo>
                  <a:cubicBezTo>
                    <a:pt x="4559" y="3368"/>
                    <a:pt x="5189" y="2873"/>
                    <a:pt x="5626" y="2374"/>
                  </a:cubicBezTo>
                  <a:lnTo>
                    <a:pt x="5534" y="1297"/>
                  </a:lnTo>
                  <a:cubicBezTo>
                    <a:pt x="5472" y="567"/>
                    <a:pt x="4309" y="0"/>
                    <a:pt x="3574" y="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983;p83">
              <a:extLst>
                <a:ext uri="{FF2B5EF4-FFF2-40B4-BE49-F238E27FC236}">
                  <a16:creationId xmlns:a16="http://schemas.microsoft.com/office/drawing/2014/main" id="{286FA8D8-66BB-0942-E22D-7DE735F7B49E}"/>
                </a:ext>
              </a:extLst>
            </p:cNvPr>
            <p:cNvSpPr/>
            <p:nvPr/>
          </p:nvSpPr>
          <p:spPr>
            <a:xfrm>
              <a:off x="6190455" y="1636485"/>
              <a:ext cx="110820" cy="217975"/>
            </a:xfrm>
            <a:custGeom>
              <a:avLst/>
              <a:gdLst/>
              <a:ahLst/>
              <a:cxnLst/>
              <a:rect l="l" t="t" r="r" b="b"/>
              <a:pathLst>
                <a:path w="4233" h="8326" extrusionOk="0">
                  <a:moveTo>
                    <a:pt x="3579" y="0"/>
                  </a:moveTo>
                  <a:cubicBezTo>
                    <a:pt x="3301" y="0"/>
                    <a:pt x="3032" y="87"/>
                    <a:pt x="2796" y="236"/>
                  </a:cubicBezTo>
                  <a:cubicBezTo>
                    <a:pt x="870" y="1514"/>
                    <a:pt x="466" y="4569"/>
                    <a:pt x="48" y="7720"/>
                  </a:cubicBezTo>
                  <a:cubicBezTo>
                    <a:pt x="1" y="8044"/>
                    <a:pt x="251" y="8326"/>
                    <a:pt x="573" y="8326"/>
                  </a:cubicBezTo>
                  <a:cubicBezTo>
                    <a:pt x="576" y="8326"/>
                    <a:pt x="579" y="8326"/>
                    <a:pt x="581" y="8326"/>
                  </a:cubicBezTo>
                  <a:lnTo>
                    <a:pt x="1782" y="8326"/>
                  </a:lnTo>
                  <a:cubicBezTo>
                    <a:pt x="1461" y="8326"/>
                    <a:pt x="1211" y="8038"/>
                    <a:pt x="1254" y="7720"/>
                  </a:cubicBezTo>
                  <a:cubicBezTo>
                    <a:pt x="1677" y="4564"/>
                    <a:pt x="2076" y="1514"/>
                    <a:pt x="4007" y="236"/>
                  </a:cubicBezTo>
                  <a:cubicBezTo>
                    <a:pt x="4079" y="193"/>
                    <a:pt x="4151" y="149"/>
                    <a:pt x="4233" y="116"/>
                  </a:cubicBezTo>
                  <a:cubicBezTo>
                    <a:pt x="4021" y="44"/>
                    <a:pt x="3800" y="5"/>
                    <a:pt x="3579" y="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984;p83">
              <a:extLst>
                <a:ext uri="{FF2B5EF4-FFF2-40B4-BE49-F238E27FC236}">
                  <a16:creationId xmlns:a16="http://schemas.microsoft.com/office/drawing/2014/main" id="{9379D0F7-0B32-8984-316A-A845C579F0FC}"/>
                </a:ext>
              </a:extLst>
            </p:cNvPr>
            <p:cNvSpPr/>
            <p:nvPr/>
          </p:nvSpPr>
          <p:spPr>
            <a:xfrm>
              <a:off x="6274964" y="1709684"/>
              <a:ext cx="27698" cy="63277"/>
            </a:xfrm>
            <a:custGeom>
              <a:avLst/>
              <a:gdLst/>
              <a:ahLst/>
              <a:cxnLst/>
              <a:rect l="l" t="t" r="r" b="b"/>
              <a:pathLst>
                <a:path w="1058" h="2417" extrusionOk="0">
                  <a:moveTo>
                    <a:pt x="529" y="0"/>
                  </a:moveTo>
                  <a:cubicBezTo>
                    <a:pt x="236" y="0"/>
                    <a:pt x="1" y="538"/>
                    <a:pt x="1" y="1206"/>
                  </a:cubicBezTo>
                  <a:cubicBezTo>
                    <a:pt x="1" y="1874"/>
                    <a:pt x="236" y="2417"/>
                    <a:pt x="529" y="2417"/>
                  </a:cubicBezTo>
                  <a:cubicBezTo>
                    <a:pt x="822" y="2417"/>
                    <a:pt x="1057" y="1874"/>
                    <a:pt x="1057" y="1206"/>
                  </a:cubicBezTo>
                  <a:cubicBezTo>
                    <a:pt x="1057" y="538"/>
                    <a:pt x="822" y="0"/>
                    <a:pt x="52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985;p83">
              <a:extLst>
                <a:ext uri="{FF2B5EF4-FFF2-40B4-BE49-F238E27FC236}">
                  <a16:creationId xmlns:a16="http://schemas.microsoft.com/office/drawing/2014/main" id="{3777ACCF-1E16-B7B6-AD55-3D855D5B3AE7}"/>
                </a:ext>
              </a:extLst>
            </p:cNvPr>
            <p:cNvSpPr/>
            <p:nvPr/>
          </p:nvSpPr>
          <p:spPr>
            <a:xfrm>
              <a:off x="6437332" y="1709684"/>
              <a:ext cx="27829" cy="63277"/>
            </a:xfrm>
            <a:custGeom>
              <a:avLst/>
              <a:gdLst/>
              <a:ahLst/>
              <a:cxnLst/>
              <a:rect l="l" t="t" r="r" b="b"/>
              <a:pathLst>
                <a:path w="1063" h="2417" extrusionOk="0">
                  <a:moveTo>
                    <a:pt x="529" y="0"/>
                  </a:moveTo>
                  <a:cubicBezTo>
                    <a:pt x="236" y="0"/>
                    <a:pt x="1" y="538"/>
                    <a:pt x="1" y="1206"/>
                  </a:cubicBezTo>
                  <a:cubicBezTo>
                    <a:pt x="1" y="1874"/>
                    <a:pt x="236" y="2417"/>
                    <a:pt x="529" y="2417"/>
                  </a:cubicBezTo>
                  <a:cubicBezTo>
                    <a:pt x="822" y="2417"/>
                    <a:pt x="1062" y="1874"/>
                    <a:pt x="1062" y="1206"/>
                  </a:cubicBezTo>
                  <a:cubicBezTo>
                    <a:pt x="1062" y="538"/>
                    <a:pt x="822" y="0"/>
                    <a:pt x="52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986;p83">
              <a:extLst>
                <a:ext uri="{FF2B5EF4-FFF2-40B4-BE49-F238E27FC236}">
                  <a16:creationId xmlns:a16="http://schemas.microsoft.com/office/drawing/2014/main" id="{D7F67EFC-9B09-5491-E28B-6A908D753160}"/>
                </a:ext>
              </a:extLst>
            </p:cNvPr>
            <p:cNvSpPr/>
            <p:nvPr/>
          </p:nvSpPr>
          <p:spPr>
            <a:xfrm>
              <a:off x="6288054" y="1546295"/>
              <a:ext cx="163128" cy="211194"/>
            </a:xfrm>
            <a:custGeom>
              <a:avLst/>
              <a:gdLst/>
              <a:ahLst/>
              <a:cxnLst/>
              <a:rect l="l" t="t" r="r" b="b"/>
              <a:pathLst>
                <a:path w="6231" h="8067" extrusionOk="0">
                  <a:moveTo>
                    <a:pt x="2498" y="1"/>
                  </a:moveTo>
                  <a:lnTo>
                    <a:pt x="2498" y="4642"/>
                  </a:lnTo>
                  <a:cubicBezTo>
                    <a:pt x="2498" y="4829"/>
                    <a:pt x="2445" y="5012"/>
                    <a:pt x="2349" y="5170"/>
                  </a:cubicBezTo>
                  <a:cubicBezTo>
                    <a:pt x="2205" y="5405"/>
                    <a:pt x="2042" y="5626"/>
                    <a:pt x="1859" y="5833"/>
                  </a:cubicBezTo>
                  <a:cubicBezTo>
                    <a:pt x="1288" y="6482"/>
                    <a:pt x="658" y="6823"/>
                    <a:pt x="0" y="6827"/>
                  </a:cubicBezTo>
                  <a:lnTo>
                    <a:pt x="5" y="8067"/>
                  </a:lnTo>
                  <a:lnTo>
                    <a:pt x="15" y="8067"/>
                  </a:lnTo>
                  <a:cubicBezTo>
                    <a:pt x="1168" y="8048"/>
                    <a:pt x="2042" y="7442"/>
                    <a:pt x="2647" y="6799"/>
                  </a:cubicBezTo>
                  <a:cubicBezTo>
                    <a:pt x="2774" y="6667"/>
                    <a:pt x="2944" y="6600"/>
                    <a:pt x="3113" y="6600"/>
                  </a:cubicBezTo>
                  <a:cubicBezTo>
                    <a:pt x="3281" y="6600"/>
                    <a:pt x="3449" y="6667"/>
                    <a:pt x="3574" y="6799"/>
                  </a:cubicBezTo>
                  <a:cubicBezTo>
                    <a:pt x="4180" y="7442"/>
                    <a:pt x="5059" y="8048"/>
                    <a:pt x="6212" y="8067"/>
                  </a:cubicBezTo>
                  <a:lnTo>
                    <a:pt x="6217" y="8067"/>
                  </a:lnTo>
                  <a:lnTo>
                    <a:pt x="6231" y="6832"/>
                  </a:lnTo>
                  <a:cubicBezTo>
                    <a:pt x="5059" y="6818"/>
                    <a:pt x="4247" y="5756"/>
                    <a:pt x="3887" y="5170"/>
                  </a:cubicBezTo>
                  <a:cubicBezTo>
                    <a:pt x="3791" y="5012"/>
                    <a:pt x="3738" y="4829"/>
                    <a:pt x="3738" y="4642"/>
                  </a:cubicBezTo>
                  <a:lnTo>
                    <a:pt x="3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987;p83">
              <a:extLst>
                <a:ext uri="{FF2B5EF4-FFF2-40B4-BE49-F238E27FC236}">
                  <a16:creationId xmlns:a16="http://schemas.microsoft.com/office/drawing/2014/main" id="{4A9E9FF1-5DC9-2643-022F-8012F2DE97C3}"/>
                </a:ext>
              </a:extLst>
            </p:cNvPr>
            <p:cNvSpPr/>
            <p:nvPr/>
          </p:nvSpPr>
          <p:spPr>
            <a:xfrm>
              <a:off x="6272084" y="1713611"/>
              <a:ext cx="196088" cy="146137"/>
            </a:xfrm>
            <a:custGeom>
              <a:avLst/>
              <a:gdLst/>
              <a:ahLst/>
              <a:cxnLst/>
              <a:rect l="l" t="t" r="r" b="b"/>
              <a:pathLst>
                <a:path w="7490" h="5582" extrusionOk="0">
                  <a:moveTo>
                    <a:pt x="3729" y="0"/>
                  </a:moveTo>
                  <a:cubicBezTo>
                    <a:pt x="3506" y="0"/>
                    <a:pt x="3284" y="88"/>
                    <a:pt x="3118" y="263"/>
                  </a:cubicBezTo>
                  <a:cubicBezTo>
                    <a:pt x="2009" y="1434"/>
                    <a:pt x="879" y="1464"/>
                    <a:pt x="661" y="1464"/>
                  </a:cubicBezTo>
                  <a:cubicBezTo>
                    <a:pt x="649" y="1464"/>
                    <a:pt x="640" y="1464"/>
                    <a:pt x="634" y="1464"/>
                  </a:cubicBezTo>
                  <a:cubicBezTo>
                    <a:pt x="629" y="1464"/>
                    <a:pt x="626" y="1464"/>
                    <a:pt x="625" y="1465"/>
                  </a:cubicBezTo>
                  <a:cubicBezTo>
                    <a:pt x="351" y="1465"/>
                    <a:pt x="351" y="1873"/>
                    <a:pt x="625" y="1873"/>
                  </a:cubicBezTo>
                  <a:cubicBezTo>
                    <a:pt x="793" y="1873"/>
                    <a:pt x="961" y="1858"/>
                    <a:pt x="1129" y="1830"/>
                  </a:cubicBezTo>
                  <a:lnTo>
                    <a:pt x="1129" y="1830"/>
                  </a:lnTo>
                  <a:cubicBezTo>
                    <a:pt x="1100" y="2065"/>
                    <a:pt x="994" y="2401"/>
                    <a:pt x="649" y="2478"/>
                  </a:cubicBezTo>
                  <a:cubicBezTo>
                    <a:pt x="408" y="2536"/>
                    <a:pt x="461" y="2888"/>
                    <a:pt x="685" y="2888"/>
                  </a:cubicBezTo>
                  <a:cubicBezTo>
                    <a:pt x="702" y="2888"/>
                    <a:pt x="721" y="2886"/>
                    <a:pt x="740" y="2882"/>
                  </a:cubicBezTo>
                  <a:cubicBezTo>
                    <a:pt x="1350" y="2742"/>
                    <a:pt x="1533" y="2142"/>
                    <a:pt x="1552" y="1738"/>
                  </a:cubicBezTo>
                  <a:cubicBezTo>
                    <a:pt x="1720" y="1685"/>
                    <a:pt x="1888" y="1623"/>
                    <a:pt x="2051" y="1546"/>
                  </a:cubicBezTo>
                  <a:cubicBezTo>
                    <a:pt x="2056" y="1546"/>
                    <a:pt x="2402" y="1368"/>
                    <a:pt x="2455" y="1335"/>
                  </a:cubicBezTo>
                  <a:cubicBezTo>
                    <a:pt x="2574" y="3240"/>
                    <a:pt x="2583" y="3371"/>
                    <a:pt x="2584" y="3371"/>
                  </a:cubicBezTo>
                  <a:cubicBezTo>
                    <a:pt x="2584" y="3371"/>
                    <a:pt x="2584" y="3368"/>
                    <a:pt x="2584" y="3368"/>
                  </a:cubicBezTo>
                  <a:cubicBezTo>
                    <a:pt x="2584" y="3368"/>
                    <a:pt x="2584" y="3369"/>
                    <a:pt x="2585" y="3372"/>
                  </a:cubicBezTo>
                  <a:cubicBezTo>
                    <a:pt x="2666" y="4337"/>
                    <a:pt x="1907" y="5168"/>
                    <a:pt x="937" y="5173"/>
                  </a:cubicBezTo>
                  <a:lnTo>
                    <a:pt x="274" y="5173"/>
                  </a:lnTo>
                  <a:cubicBezTo>
                    <a:pt x="272" y="5173"/>
                    <a:pt x="271" y="5173"/>
                    <a:pt x="269" y="5173"/>
                  </a:cubicBezTo>
                  <a:cubicBezTo>
                    <a:pt x="0" y="5173"/>
                    <a:pt x="2" y="5582"/>
                    <a:pt x="274" y="5582"/>
                  </a:cubicBezTo>
                  <a:lnTo>
                    <a:pt x="927" y="5582"/>
                  </a:lnTo>
                  <a:cubicBezTo>
                    <a:pt x="2138" y="5582"/>
                    <a:pt x="3089" y="4549"/>
                    <a:pt x="2988" y="3343"/>
                  </a:cubicBezTo>
                  <a:lnTo>
                    <a:pt x="2839" y="1056"/>
                  </a:lnTo>
                  <a:cubicBezTo>
                    <a:pt x="3041" y="898"/>
                    <a:pt x="3228" y="729"/>
                    <a:pt x="3406" y="542"/>
                  </a:cubicBezTo>
                  <a:cubicBezTo>
                    <a:pt x="3488" y="460"/>
                    <a:pt x="3598" y="408"/>
                    <a:pt x="3718" y="408"/>
                  </a:cubicBezTo>
                  <a:cubicBezTo>
                    <a:pt x="4016" y="408"/>
                    <a:pt x="3992" y="590"/>
                    <a:pt x="4626" y="1075"/>
                  </a:cubicBezTo>
                  <a:lnTo>
                    <a:pt x="4482" y="3338"/>
                  </a:lnTo>
                  <a:cubicBezTo>
                    <a:pt x="4381" y="4544"/>
                    <a:pt x="5333" y="5577"/>
                    <a:pt x="6543" y="5577"/>
                  </a:cubicBezTo>
                  <a:lnTo>
                    <a:pt x="7283" y="5577"/>
                  </a:lnTo>
                  <a:cubicBezTo>
                    <a:pt x="7398" y="5577"/>
                    <a:pt x="7490" y="5485"/>
                    <a:pt x="7490" y="5370"/>
                  </a:cubicBezTo>
                  <a:cubicBezTo>
                    <a:pt x="7490" y="5262"/>
                    <a:pt x="7407" y="5173"/>
                    <a:pt x="7301" y="5173"/>
                  </a:cubicBezTo>
                  <a:cubicBezTo>
                    <a:pt x="7298" y="5173"/>
                    <a:pt x="7295" y="5173"/>
                    <a:pt x="7293" y="5173"/>
                  </a:cubicBezTo>
                  <a:lnTo>
                    <a:pt x="6553" y="5173"/>
                  </a:lnTo>
                  <a:cubicBezTo>
                    <a:pt x="5582" y="5168"/>
                    <a:pt x="4818" y="4342"/>
                    <a:pt x="4905" y="3372"/>
                  </a:cubicBezTo>
                  <a:lnTo>
                    <a:pt x="5035" y="1354"/>
                  </a:lnTo>
                  <a:cubicBezTo>
                    <a:pt x="5107" y="1397"/>
                    <a:pt x="5184" y="1436"/>
                    <a:pt x="5260" y="1469"/>
                  </a:cubicBezTo>
                  <a:cubicBezTo>
                    <a:pt x="5457" y="1580"/>
                    <a:pt x="5669" y="1666"/>
                    <a:pt x="5890" y="1734"/>
                  </a:cubicBezTo>
                  <a:cubicBezTo>
                    <a:pt x="5909" y="2137"/>
                    <a:pt x="6092" y="2742"/>
                    <a:pt x="6702" y="2882"/>
                  </a:cubicBezTo>
                  <a:cubicBezTo>
                    <a:pt x="6721" y="2886"/>
                    <a:pt x="6739" y="2888"/>
                    <a:pt x="6756" y="2888"/>
                  </a:cubicBezTo>
                  <a:cubicBezTo>
                    <a:pt x="6981" y="2888"/>
                    <a:pt x="7038" y="2536"/>
                    <a:pt x="6793" y="2478"/>
                  </a:cubicBezTo>
                  <a:cubicBezTo>
                    <a:pt x="6442" y="2401"/>
                    <a:pt x="6341" y="2060"/>
                    <a:pt x="6313" y="1830"/>
                  </a:cubicBezTo>
                  <a:lnTo>
                    <a:pt x="6313" y="1830"/>
                  </a:lnTo>
                  <a:cubicBezTo>
                    <a:pt x="6485" y="1854"/>
                    <a:pt x="6658" y="1873"/>
                    <a:pt x="6836" y="1873"/>
                  </a:cubicBezTo>
                  <a:cubicBezTo>
                    <a:pt x="7110" y="1873"/>
                    <a:pt x="7110" y="1465"/>
                    <a:pt x="6836" y="1465"/>
                  </a:cubicBezTo>
                  <a:lnTo>
                    <a:pt x="6831" y="1465"/>
                  </a:lnTo>
                  <a:cubicBezTo>
                    <a:pt x="5895" y="1450"/>
                    <a:pt x="5011" y="974"/>
                    <a:pt x="4343" y="263"/>
                  </a:cubicBezTo>
                  <a:cubicBezTo>
                    <a:pt x="4175" y="88"/>
                    <a:pt x="3951" y="0"/>
                    <a:pt x="37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988;p83">
              <a:extLst>
                <a:ext uri="{FF2B5EF4-FFF2-40B4-BE49-F238E27FC236}">
                  <a16:creationId xmlns:a16="http://schemas.microsoft.com/office/drawing/2014/main" id="{E8733C50-26B7-2368-190F-67B4A15DDB88}"/>
                </a:ext>
              </a:extLst>
            </p:cNvPr>
            <p:cNvSpPr/>
            <p:nvPr/>
          </p:nvSpPr>
          <p:spPr>
            <a:xfrm>
              <a:off x="6380495" y="1540902"/>
              <a:ext cx="175066" cy="318977"/>
            </a:xfrm>
            <a:custGeom>
              <a:avLst/>
              <a:gdLst/>
              <a:ahLst/>
              <a:cxnLst/>
              <a:rect l="l" t="t" r="r" b="b"/>
              <a:pathLst>
                <a:path w="6687" h="12184" extrusionOk="0">
                  <a:moveTo>
                    <a:pt x="207" y="0"/>
                  </a:moveTo>
                  <a:cubicBezTo>
                    <a:pt x="103" y="0"/>
                    <a:pt x="0" y="68"/>
                    <a:pt x="0" y="202"/>
                  </a:cubicBezTo>
                  <a:lnTo>
                    <a:pt x="0" y="4843"/>
                  </a:lnTo>
                  <a:cubicBezTo>
                    <a:pt x="0" y="5069"/>
                    <a:pt x="63" y="5290"/>
                    <a:pt x="183" y="5487"/>
                  </a:cubicBezTo>
                  <a:cubicBezTo>
                    <a:pt x="332" y="5727"/>
                    <a:pt x="500" y="5953"/>
                    <a:pt x="682" y="6169"/>
                  </a:cubicBezTo>
                  <a:cubicBezTo>
                    <a:pt x="942" y="6471"/>
                    <a:pt x="1254" y="6731"/>
                    <a:pt x="1605" y="6928"/>
                  </a:cubicBezTo>
                  <a:cubicBezTo>
                    <a:pt x="1614" y="6933"/>
                    <a:pt x="1629" y="6952"/>
                    <a:pt x="1648" y="6957"/>
                  </a:cubicBezTo>
                  <a:cubicBezTo>
                    <a:pt x="1667" y="6971"/>
                    <a:pt x="1691" y="6981"/>
                    <a:pt x="1715" y="6985"/>
                  </a:cubicBezTo>
                  <a:cubicBezTo>
                    <a:pt x="2023" y="7144"/>
                    <a:pt x="2364" y="7230"/>
                    <a:pt x="2710" y="7240"/>
                  </a:cubicBezTo>
                  <a:cubicBezTo>
                    <a:pt x="2734" y="7240"/>
                    <a:pt x="2762" y="7226"/>
                    <a:pt x="2786" y="7211"/>
                  </a:cubicBezTo>
                  <a:cubicBezTo>
                    <a:pt x="2810" y="7202"/>
                    <a:pt x="2835" y="7202"/>
                    <a:pt x="2854" y="7182"/>
                  </a:cubicBezTo>
                  <a:cubicBezTo>
                    <a:pt x="2979" y="7053"/>
                    <a:pt x="2892" y="6832"/>
                    <a:pt x="2710" y="6832"/>
                  </a:cubicBezTo>
                  <a:cubicBezTo>
                    <a:pt x="2614" y="6822"/>
                    <a:pt x="2513" y="6812"/>
                    <a:pt x="2417" y="6793"/>
                  </a:cubicBezTo>
                  <a:cubicBezTo>
                    <a:pt x="2652" y="6625"/>
                    <a:pt x="2820" y="6380"/>
                    <a:pt x="2892" y="6101"/>
                  </a:cubicBezTo>
                  <a:cubicBezTo>
                    <a:pt x="2935" y="5941"/>
                    <a:pt x="2810" y="5838"/>
                    <a:pt x="2688" y="5838"/>
                  </a:cubicBezTo>
                  <a:cubicBezTo>
                    <a:pt x="2606" y="5838"/>
                    <a:pt x="2525" y="5885"/>
                    <a:pt x="2498" y="5991"/>
                  </a:cubicBezTo>
                  <a:cubicBezTo>
                    <a:pt x="2426" y="6308"/>
                    <a:pt x="2162" y="6548"/>
                    <a:pt x="1840" y="6591"/>
                  </a:cubicBezTo>
                  <a:cubicBezTo>
                    <a:pt x="1547" y="6428"/>
                    <a:pt x="1283" y="6217"/>
                    <a:pt x="1057" y="5967"/>
                  </a:cubicBezTo>
                  <a:lnTo>
                    <a:pt x="1139" y="4977"/>
                  </a:lnTo>
                  <a:cubicBezTo>
                    <a:pt x="1187" y="4377"/>
                    <a:pt x="2248" y="3868"/>
                    <a:pt x="2892" y="3868"/>
                  </a:cubicBezTo>
                  <a:cubicBezTo>
                    <a:pt x="3128" y="3868"/>
                    <a:pt x="3358" y="3940"/>
                    <a:pt x="3555" y="4069"/>
                  </a:cubicBezTo>
                  <a:cubicBezTo>
                    <a:pt x="5395" y="5285"/>
                    <a:pt x="5794" y="8234"/>
                    <a:pt x="6212" y="11357"/>
                  </a:cubicBezTo>
                  <a:lnTo>
                    <a:pt x="6217" y="11405"/>
                  </a:lnTo>
                  <a:cubicBezTo>
                    <a:pt x="6241" y="11602"/>
                    <a:pt x="6092" y="11775"/>
                    <a:pt x="5895" y="11775"/>
                  </a:cubicBezTo>
                  <a:lnTo>
                    <a:pt x="4064" y="11775"/>
                  </a:lnTo>
                  <a:cubicBezTo>
                    <a:pt x="3791" y="11775"/>
                    <a:pt x="3791" y="12183"/>
                    <a:pt x="4064" y="12183"/>
                  </a:cubicBezTo>
                  <a:lnTo>
                    <a:pt x="5895" y="12183"/>
                  </a:lnTo>
                  <a:cubicBezTo>
                    <a:pt x="5897" y="12183"/>
                    <a:pt x="5900" y="12183"/>
                    <a:pt x="5903" y="12183"/>
                  </a:cubicBezTo>
                  <a:cubicBezTo>
                    <a:pt x="6346" y="12183"/>
                    <a:pt x="6687" y="11792"/>
                    <a:pt x="6630" y="11347"/>
                  </a:cubicBezTo>
                  <a:lnTo>
                    <a:pt x="6610" y="11299"/>
                  </a:lnTo>
                  <a:cubicBezTo>
                    <a:pt x="6178" y="8081"/>
                    <a:pt x="5770" y="5045"/>
                    <a:pt x="3776" y="3723"/>
                  </a:cubicBezTo>
                  <a:cubicBezTo>
                    <a:pt x="3518" y="3550"/>
                    <a:pt x="3214" y="3454"/>
                    <a:pt x="2905" y="3454"/>
                  </a:cubicBezTo>
                  <a:cubicBezTo>
                    <a:pt x="2898" y="3454"/>
                    <a:pt x="2890" y="3454"/>
                    <a:pt x="2883" y="3454"/>
                  </a:cubicBezTo>
                  <a:cubicBezTo>
                    <a:pt x="2061" y="3454"/>
                    <a:pt x="788" y="4079"/>
                    <a:pt x="721" y="4939"/>
                  </a:cubicBezTo>
                  <a:lnTo>
                    <a:pt x="677" y="5487"/>
                  </a:lnTo>
                  <a:cubicBezTo>
                    <a:pt x="524" y="5266"/>
                    <a:pt x="413" y="5112"/>
                    <a:pt x="413" y="4843"/>
                  </a:cubicBezTo>
                  <a:lnTo>
                    <a:pt x="413" y="202"/>
                  </a:lnTo>
                  <a:cubicBezTo>
                    <a:pt x="413" y="68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989;p83">
              <a:extLst>
                <a:ext uri="{FF2B5EF4-FFF2-40B4-BE49-F238E27FC236}">
                  <a16:creationId xmlns:a16="http://schemas.microsoft.com/office/drawing/2014/main" id="{47E00C14-C51C-E24E-0E50-C66B4CC563A5}"/>
                </a:ext>
              </a:extLst>
            </p:cNvPr>
            <p:cNvSpPr/>
            <p:nvPr/>
          </p:nvSpPr>
          <p:spPr>
            <a:xfrm>
              <a:off x="6184800" y="1540928"/>
              <a:ext cx="174071" cy="319082"/>
            </a:xfrm>
            <a:custGeom>
              <a:avLst/>
              <a:gdLst/>
              <a:ahLst/>
              <a:cxnLst/>
              <a:rect l="l" t="t" r="r" b="b"/>
              <a:pathLst>
                <a:path w="6649" h="12188" extrusionOk="0">
                  <a:moveTo>
                    <a:pt x="6445" y="1"/>
                  </a:moveTo>
                  <a:cubicBezTo>
                    <a:pt x="6343" y="1"/>
                    <a:pt x="6240" y="69"/>
                    <a:pt x="6240" y="206"/>
                  </a:cubicBezTo>
                  <a:lnTo>
                    <a:pt x="6240" y="4847"/>
                  </a:lnTo>
                  <a:cubicBezTo>
                    <a:pt x="6240" y="5178"/>
                    <a:pt x="6053" y="5351"/>
                    <a:pt x="6000" y="5428"/>
                  </a:cubicBezTo>
                  <a:lnTo>
                    <a:pt x="5957" y="4938"/>
                  </a:lnTo>
                  <a:cubicBezTo>
                    <a:pt x="5885" y="4073"/>
                    <a:pt x="4612" y="3453"/>
                    <a:pt x="3795" y="3453"/>
                  </a:cubicBezTo>
                  <a:cubicBezTo>
                    <a:pt x="3478" y="3453"/>
                    <a:pt x="3166" y="3545"/>
                    <a:pt x="2902" y="3722"/>
                  </a:cubicBezTo>
                  <a:cubicBezTo>
                    <a:pt x="783" y="5125"/>
                    <a:pt x="428" y="8599"/>
                    <a:pt x="62" y="11346"/>
                  </a:cubicBezTo>
                  <a:cubicBezTo>
                    <a:pt x="0" y="11793"/>
                    <a:pt x="346" y="12187"/>
                    <a:pt x="793" y="12187"/>
                  </a:cubicBezTo>
                  <a:lnTo>
                    <a:pt x="2426" y="12187"/>
                  </a:lnTo>
                  <a:cubicBezTo>
                    <a:pt x="2700" y="12187"/>
                    <a:pt x="2700" y="11779"/>
                    <a:pt x="2426" y="11779"/>
                  </a:cubicBezTo>
                  <a:lnTo>
                    <a:pt x="793" y="11779"/>
                  </a:lnTo>
                  <a:cubicBezTo>
                    <a:pt x="701" y="11779"/>
                    <a:pt x="610" y="11740"/>
                    <a:pt x="548" y="11668"/>
                  </a:cubicBezTo>
                  <a:cubicBezTo>
                    <a:pt x="476" y="11582"/>
                    <a:pt x="452" y="11467"/>
                    <a:pt x="480" y="11361"/>
                  </a:cubicBezTo>
                  <a:cubicBezTo>
                    <a:pt x="889" y="8229"/>
                    <a:pt x="1287" y="5284"/>
                    <a:pt x="3127" y="4059"/>
                  </a:cubicBezTo>
                  <a:cubicBezTo>
                    <a:pt x="3324" y="3929"/>
                    <a:pt x="3555" y="3862"/>
                    <a:pt x="3790" y="3862"/>
                  </a:cubicBezTo>
                  <a:cubicBezTo>
                    <a:pt x="4434" y="3862"/>
                    <a:pt x="5496" y="4371"/>
                    <a:pt x="5544" y="4972"/>
                  </a:cubicBezTo>
                  <a:lnTo>
                    <a:pt x="5626" y="5928"/>
                  </a:lnTo>
                  <a:cubicBezTo>
                    <a:pt x="5553" y="6009"/>
                    <a:pt x="5481" y="6072"/>
                    <a:pt x="5405" y="6144"/>
                  </a:cubicBezTo>
                  <a:cubicBezTo>
                    <a:pt x="5227" y="6312"/>
                    <a:pt x="5304" y="6273"/>
                    <a:pt x="4982" y="6480"/>
                  </a:cubicBezTo>
                  <a:cubicBezTo>
                    <a:pt x="4929" y="6514"/>
                    <a:pt x="4876" y="6557"/>
                    <a:pt x="4818" y="6590"/>
                  </a:cubicBezTo>
                  <a:cubicBezTo>
                    <a:pt x="4487" y="6552"/>
                    <a:pt x="4218" y="6312"/>
                    <a:pt x="4141" y="5990"/>
                  </a:cubicBezTo>
                  <a:cubicBezTo>
                    <a:pt x="4117" y="5898"/>
                    <a:pt x="4033" y="5839"/>
                    <a:pt x="3944" y="5839"/>
                  </a:cubicBezTo>
                  <a:cubicBezTo>
                    <a:pt x="3926" y="5839"/>
                    <a:pt x="3909" y="5841"/>
                    <a:pt x="3891" y="5846"/>
                  </a:cubicBezTo>
                  <a:cubicBezTo>
                    <a:pt x="3776" y="5875"/>
                    <a:pt x="3714" y="5985"/>
                    <a:pt x="3742" y="6096"/>
                  </a:cubicBezTo>
                  <a:cubicBezTo>
                    <a:pt x="3814" y="6379"/>
                    <a:pt x="3983" y="6624"/>
                    <a:pt x="4218" y="6792"/>
                  </a:cubicBezTo>
                  <a:cubicBezTo>
                    <a:pt x="4127" y="6811"/>
                    <a:pt x="4035" y="6826"/>
                    <a:pt x="3939" y="6831"/>
                  </a:cubicBezTo>
                  <a:cubicBezTo>
                    <a:pt x="3757" y="6831"/>
                    <a:pt x="3665" y="7056"/>
                    <a:pt x="3800" y="7181"/>
                  </a:cubicBezTo>
                  <a:cubicBezTo>
                    <a:pt x="3810" y="7196"/>
                    <a:pt x="3834" y="7196"/>
                    <a:pt x="3848" y="7201"/>
                  </a:cubicBezTo>
                  <a:cubicBezTo>
                    <a:pt x="3877" y="7225"/>
                    <a:pt x="3911" y="7234"/>
                    <a:pt x="3944" y="7239"/>
                  </a:cubicBezTo>
                  <a:cubicBezTo>
                    <a:pt x="4247" y="7234"/>
                    <a:pt x="4737" y="7100"/>
                    <a:pt x="4996" y="6960"/>
                  </a:cubicBezTo>
                  <a:cubicBezTo>
                    <a:pt x="5616" y="6629"/>
                    <a:pt x="6135" y="6019"/>
                    <a:pt x="6466" y="5481"/>
                  </a:cubicBezTo>
                  <a:cubicBezTo>
                    <a:pt x="6586" y="5289"/>
                    <a:pt x="6649" y="5068"/>
                    <a:pt x="6649" y="4842"/>
                  </a:cubicBezTo>
                  <a:lnTo>
                    <a:pt x="6649" y="206"/>
                  </a:lnTo>
                  <a:cubicBezTo>
                    <a:pt x="6649" y="69"/>
                    <a:pt x="6547" y="1"/>
                    <a:pt x="64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2096;p83">
            <a:extLst>
              <a:ext uri="{FF2B5EF4-FFF2-40B4-BE49-F238E27FC236}">
                <a16:creationId xmlns:a16="http://schemas.microsoft.com/office/drawing/2014/main" id="{B6C0B0F6-208B-40B3-A6D0-FA8F89B3A4E9}"/>
              </a:ext>
            </a:extLst>
          </p:cNvPr>
          <p:cNvGrpSpPr/>
          <p:nvPr/>
        </p:nvGrpSpPr>
        <p:grpSpPr>
          <a:xfrm>
            <a:off x="256579" y="4130512"/>
            <a:ext cx="821527" cy="614114"/>
            <a:chOff x="7940666" y="2020205"/>
            <a:chExt cx="383249" cy="286488"/>
          </a:xfrm>
        </p:grpSpPr>
        <p:sp>
          <p:nvSpPr>
            <p:cNvPr id="15" name="Google Shape;12097;p83">
              <a:extLst>
                <a:ext uri="{FF2B5EF4-FFF2-40B4-BE49-F238E27FC236}">
                  <a16:creationId xmlns:a16="http://schemas.microsoft.com/office/drawing/2014/main" id="{095FC909-8F20-4D20-CAAE-349CBEE19349}"/>
                </a:ext>
              </a:extLst>
            </p:cNvPr>
            <p:cNvSpPr/>
            <p:nvPr/>
          </p:nvSpPr>
          <p:spPr>
            <a:xfrm>
              <a:off x="7971742" y="2025205"/>
              <a:ext cx="326124" cy="275859"/>
            </a:xfrm>
            <a:custGeom>
              <a:avLst/>
              <a:gdLst/>
              <a:ahLst/>
              <a:cxnLst/>
              <a:rect l="l" t="t" r="r" b="b"/>
              <a:pathLst>
                <a:path w="12457" h="10537" extrusionOk="0">
                  <a:moveTo>
                    <a:pt x="9004" y="1"/>
                  </a:moveTo>
                  <a:cubicBezTo>
                    <a:pt x="8951" y="1"/>
                    <a:pt x="8898" y="3"/>
                    <a:pt x="8844" y="6"/>
                  </a:cubicBezTo>
                  <a:cubicBezTo>
                    <a:pt x="7821" y="74"/>
                    <a:pt x="6889" y="434"/>
                    <a:pt x="6231" y="1126"/>
                  </a:cubicBezTo>
                  <a:cubicBezTo>
                    <a:pt x="5532" y="398"/>
                    <a:pt x="4581" y="8"/>
                    <a:pt x="3612" y="8"/>
                  </a:cubicBezTo>
                  <a:cubicBezTo>
                    <a:pt x="3161" y="8"/>
                    <a:pt x="2707" y="92"/>
                    <a:pt x="2272" y="266"/>
                  </a:cubicBezTo>
                  <a:cubicBezTo>
                    <a:pt x="898" y="818"/>
                    <a:pt x="0" y="2144"/>
                    <a:pt x="0" y="3624"/>
                  </a:cubicBezTo>
                  <a:cubicBezTo>
                    <a:pt x="0" y="5646"/>
                    <a:pt x="1403" y="7059"/>
                    <a:pt x="2623" y="8068"/>
                  </a:cubicBezTo>
                  <a:cubicBezTo>
                    <a:pt x="3147" y="8495"/>
                    <a:pt x="3699" y="8899"/>
                    <a:pt x="4266" y="9269"/>
                  </a:cubicBezTo>
                  <a:lnTo>
                    <a:pt x="6231" y="10537"/>
                  </a:lnTo>
                  <a:lnTo>
                    <a:pt x="8191" y="9269"/>
                  </a:lnTo>
                  <a:cubicBezTo>
                    <a:pt x="8758" y="8894"/>
                    <a:pt x="9310" y="8495"/>
                    <a:pt x="9834" y="8068"/>
                  </a:cubicBezTo>
                  <a:cubicBezTo>
                    <a:pt x="11059" y="7064"/>
                    <a:pt x="12457" y="5646"/>
                    <a:pt x="12457" y="3624"/>
                  </a:cubicBezTo>
                  <a:cubicBezTo>
                    <a:pt x="12457" y="1933"/>
                    <a:pt x="11290" y="468"/>
                    <a:pt x="9642" y="98"/>
                  </a:cubicBezTo>
                  <a:cubicBezTo>
                    <a:pt x="9434" y="32"/>
                    <a:pt x="9219" y="1"/>
                    <a:pt x="9004" y="1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098;p83">
              <a:extLst>
                <a:ext uri="{FF2B5EF4-FFF2-40B4-BE49-F238E27FC236}">
                  <a16:creationId xmlns:a16="http://schemas.microsoft.com/office/drawing/2014/main" id="{19A4E68F-84FD-0347-7EA0-0107C009CDA2}"/>
                </a:ext>
              </a:extLst>
            </p:cNvPr>
            <p:cNvSpPr/>
            <p:nvPr/>
          </p:nvSpPr>
          <p:spPr>
            <a:xfrm>
              <a:off x="8080781" y="2029394"/>
              <a:ext cx="217085" cy="271801"/>
            </a:xfrm>
            <a:custGeom>
              <a:avLst/>
              <a:gdLst/>
              <a:ahLst/>
              <a:cxnLst/>
              <a:rect l="l" t="t" r="r" b="b"/>
              <a:pathLst>
                <a:path w="8292" h="10382" extrusionOk="0">
                  <a:moveTo>
                    <a:pt x="5712" y="0"/>
                  </a:moveTo>
                  <a:cubicBezTo>
                    <a:pt x="6130" y="2215"/>
                    <a:pt x="6409" y="7542"/>
                    <a:pt x="0" y="9041"/>
                  </a:cubicBezTo>
                  <a:cubicBezTo>
                    <a:pt x="53" y="9075"/>
                    <a:pt x="91" y="9104"/>
                    <a:pt x="101" y="9113"/>
                  </a:cubicBezTo>
                  <a:lnTo>
                    <a:pt x="2066" y="10382"/>
                  </a:lnTo>
                  <a:lnTo>
                    <a:pt x="4026" y="9113"/>
                  </a:lnTo>
                  <a:cubicBezTo>
                    <a:pt x="4593" y="8739"/>
                    <a:pt x="5140" y="8340"/>
                    <a:pt x="5669" y="7912"/>
                  </a:cubicBezTo>
                  <a:cubicBezTo>
                    <a:pt x="6889" y="6904"/>
                    <a:pt x="8292" y="5491"/>
                    <a:pt x="8292" y="3469"/>
                  </a:cubicBezTo>
                  <a:cubicBezTo>
                    <a:pt x="8292" y="1869"/>
                    <a:pt x="7245" y="457"/>
                    <a:pt x="5712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099;p83">
              <a:extLst>
                <a:ext uri="{FF2B5EF4-FFF2-40B4-BE49-F238E27FC236}">
                  <a16:creationId xmlns:a16="http://schemas.microsoft.com/office/drawing/2014/main" id="{570C516F-0B6C-BEA7-0E46-C1E84D6922B9}"/>
                </a:ext>
              </a:extLst>
            </p:cNvPr>
            <p:cNvSpPr/>
            <p:nvPr/>
          </p:nvSpPr>
          <p:spPr>
            <a:xfrm>
              <a:off x="8180396" y="2144717"/>
              <a:ext cx="96971" cy="77624"/>
            </a:xfrm>
            <a:custGeom>
              <a:avLst/>
              <a:gdLst/>
              <a:ahLst/>
              <a:cxnLst/>
              <a:rect l="l" t="t" r="r" b="b"/>
              <a:pathLst>
                <a:path w="3704" h="2965" extrusionOk="0">
                  <a:moveTo>
                    <a:pt x="2107" y="0"/>
                  </a:moveTo>
                  <a:cubicBezTo>
                    <a:pt x="2103" y="0"/>
                    <a:pt x="2099" y="0"/>
                    <a:pt x="2095" y="0"/>
                  </a:cubicBezTo>
                  <a:cubicBezTo>
                    <a:pt x="2013" y="5"/>
                    <a:pt x="1941" y="63"/>
                    <a:pt x="1912" y="140"/>
                  </a:cubicBezTo>
                  <a:lnTo>
                    <a:pt x="1254" y="2181"/>
                  </a:lnTo>
                  <a:lnTo>
                    <a:pt x="442" y="332"/>
                  </a:lnTo>
                  <a:cubicBezTo>
                    <a:pt x="401" y="246"/>
                    <a:pt x="331" y="210"/>
                    <a:pt x="260" y="210"/>
                  </a:cubicBezTo>
                  <a:cubicBezTo>
                    <a:pt x="130" y="210"/>
                    <a:pt x="0" y="333"/>
                    <a:pt x="62" y="495"/>
                  </a:cubicBezTo>
                  <a:lnTo>
                    <a:pt x="1090" y="2844"/>
                  </a:lnTo>
                  <a:cubicBezTo>
                    <a:pt x="1129" y="2916"/>
                    <a:pt x="1201" y="2965"/>
                    <a:pt x="1283" y="2965"/>
                  </a:cubicBezTo>
                  <a:lnTo>
                    <a:pt x="1292" y="2965"/>
                  </a:lnTo>
                  <a:cubicBezTo>
                    <a:pt x="1379" y="2960"/>
                    <a:pt x="1451" y="2902"/>
                    <a:pt x="1475" y="2820"/>
                  </a:cubicBezTo>
                  <a:lnTo>
                    <a:pt x="2143" y="745"/>
                  </a:lnTo>
                  <a:lnTo>
                    <a:pt x="2690" y="1840"/>
                  </a:lnTo>
                  <a:cubicBezTo>
                    <a:pt x="2724" y="1912"/>
                    <a:pt x="2791" y="1956"/>
                    <a:pt x="2868" y="1956"/>
                  </a:cubicBezTo>
                  <a:lnTo>
                    <a:pt x="3411" y="1956"/>
                  </a:lnTo>
                  <a:cubicBezTo>
                    <a:pt x="3512" y="1826"/>
                    <a:pt x="3613" y="1687"/>
                    <a:pt x="3704" y="1543"/>
                  </a:cubicBezTo>
                  <a:lnTo>
                    <a:pt x="3704" y="1543"/>
                  </a:lnTo>
                  <a:lnTo>
                    <a:pt x="3007" y="1547"/>
                  </a:lnTo>
                  <a:lnTo>
                    <a:pt x="2291" y="116"/>
                  </a:lnTo>
                  <a:cubicBezTo>
                    <a:pt x="2260" y="43"/>
                    <a:pt x="2184" y="0"/>
                    <a:pt x="210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100;p83">
              <a:extLst>
                <a:ext uri="{FF2B5EF4-FFF2-40B4-BE49-F238E27FC236}">
                  <a16:creationId xmlns:a16="http://schemas.microsoft.com/office/drawing/2014/main" id="{E7D77C7A-6409-8D76-9172-DC098CE6AF42}"/>
                </a:ext>
              </a:extLst>
            </p:cNvPr>
            <p:cNvSpPr/>
            <p:nvPr/>
          </p:nvSpPr>
          <p:spPr>
            <a:xfrm>
              <a:off x="7991979" y="2106599"/>
              <a:ext cx="194910" cy="127444"/>
            </a:xfrm>
            <a:custGeom>
              <a:avLst/>
              <a:gdLst/>
              <a:ahLst/>
              <a:cxnLst/>
              <a:rect l="l" t="t" r="r" b="b"/>
              <a:pathLst>
                <a:path w="7445" h="4868" extrusionOk="0">
                  <a:moveTo>
                    <a:pt x="6728" y="1"/>
                  </a:moveTo>
                  <a:cubicBezTo>
                    <a:pt x="6724" y="1"/>
                    <a:pt x="6721" y="1"/>
                    <a:pt x="6717" y="1"/>
                  </a:cubicBezTo>
                  <a:cubicBezTo>
                    <a:pt x="6635" y="1"/>
                    <a:pt x="6563" y="54"/>
                    <a:pt x="6529" y="131"/>
                  </a:cubicBezTo>
                  <a:lnTo>
                    <a:pt x="5559" y="2523"/>
                  </a:lnTo>
                  <a:lnTo>
                    <a:pt x="4742" y="1149"/>
                  </a:lnTo>
                  <a:cubicBezTo>
                    <a:pt x="4702" y="1079"/>
                    <a:pt x="4633" y="1045"/>
                    <a:pt x="4564" y="1045"/>
                  </a:cubicBezTo>
                  <a:cubicBezTo>
                    <a:pt x="4478" y="1045"/>
                    <a:pt x="4392" y="1098"/>
                    <a:pt x="4363" y="1197"/>
                  </a:cubicBezTo>
                  <a:lnTo>
                    <a:pt x="3541" y="3979"/>
                  </a:lnTo>
                  <a:lnTo>
                    <a:pt x="2489" y="880"/>
                  </a:lnTo>
                  <a:cubicBezTo>
                    <a:pt x="2460" y="803"/>
                    <a:pt x="2388" y="750"/>
                    <a:pt x="2306" y="745"/>
                  </a:cubicBezTo>
                  <a:cubicBezTo>
                    <a:pt x="2299" y="745"/>
                    <a:pt x="2293" y="744"/>
                    <a:pt x="2286" y="744"/>
                  </a:cubicBezTo>
                  <a:cubicBezTo>
                    <a:pt x="2211" y="744"/>
                    <a:pt x="2140" y="790"/>
                    <a:pt x="2109" y="861"/>
                  </a:cubicBezTo>
                  <a:lnTo>
                    <a:pt x="1062" y="3008"/>
                  </a:lnTo>
                  <a:lnTo>
                    <a:pt x="0" y="3008"/>
                  </a:lnTo>
                  <a:cubicBezTo>
                    <a:pt x="92" y="3147"/>
                    <a:pt x="193" y="3287"/>
                    <a:pt x="294" y="3421"/>
                  </a:cubicBezTo>
                  <a:lnTo>
                    <a:pt x="1192" y="3421"/>
                  </a:lnTo>
                  <a:cubicBezTo>
                    <a:pt x="1274" y="3421"/>
                    <a:pt x="1346" y="3373"/>
                    <a:pt x="1379" y="3301"/>
                  </a:cubicBezTo>
                  <a:lnTo>
                    <a:pt x="2258" y="1490"/>
                  </a:lnTo>
                  <a:lnTo>
                    <a:pt x="3359" y="4728"/>
                  </a:lnTo>
                  <a:cubicBezTo>
                    <a:pt x="3387" y="4810"/>
                    <a:pt x="3464" y="4867"/>
                    <a:pt x="3555" y="4867"/>
                  </a:cubicBezTo>
                  <a:cubicBezTo>
                    <a:pt x="3647" y="4862"/>
                    <a:pt x="3724" y="4805"/>
                    <a:pt x="3748" y="4718"/>
                  </a:cubicBezTo>
                  <a:lnTo>
                    <a:pt x="4622" y="1764"/>
                  </a:lnTo>
                  <a:lnTo>
                    <a:pt x="5410" y="3085"/>
                  </a:lnTo>
                  <a:cubicBezTo>
                    <a:pt x="5446" y="3148"/>
                    <a:pt x="5512" y="3186"/>
                    <a:pt x="5588" y="3186"/>
                  </a:cubicBezTo>
                  <a:cubicBezTo>
                    <a:pt x="5593" y="3186"/>
                    <a:pt x="5597" y="3186"/>
                    <a:pt x="5602" y="3186"/>
                  </a:cubicBezTo>
                  <a:cubicBezTo>
                    <a:pt x="5679" y="3181"/>
                    <a:pt x="5746" y="3133"/>
                    <a:pt x="5775" y="3056"/>
                  </a:cubicBezTo>
                  <a:lnTo>
                    <a:pt x="6721" y="731"/>
                  </a:lnTo>
                  <a:lnTo>
                    <a:pt x="7000" y="1375"/>
                  </a:lnTo>
                  <a:cubicBezTo>
                    <a:pt x="7041" y="1459"/>
                    <a:pt x="7112" y="1495"/>
                    <a:pt x="7183" y="1495"/>
                  </a:cubicBezTo>
                  <a:cubicBezTo>
                    <a:pt x="7314" y="1495"/>
                    <a:pt x="7445" y="1373"/>
                    <a:pt x="7380" y="1211"/>
                  </a:cubicBezTo>
                  <a:lnTo>
                    <a:pt x="6909" y="121"/>
                  </a:lnTo>
                  <a:cubicBezTo>
                    <a:pt x="6877" y="48"/>
                    <a:pt x="6810" y="1"/>
                    <a:pt x="6728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101;p83">
              <a:extLst>
                <a:ext uri="{FF2B5EF4-FFF2-40B4-BE49-F238E27FC236}">
                  <a16:creationId xmlns:a16="http://schemas.microsoft.com/office/drawing/2014/main" id="{508F360C-03F9-DC22-B861-ACF7ABFE06CC}"/>
                </a:ext>
              </a:extLst>
            </p:cNvPr>
            <p:cNvSpPr/>
            <p:nvPr/>
          </p:nvSpPr>
          <p:spPr>
            <a:xfrm>
              <a:off x="7940666" y="2020205"/>
              <a:ext cx="383249" cy="286488"/>
            </a:xfrm>
            <a:custGeom>
              <a:avLst/>
              <a:gdLst/>
              <a:ahLst/>
              <a:cxnLst/>
              <a:rect l="l" t="t" r="r" b="b"/>
              <a:pathLst>
                <a:path w="14639" h="10943" extrusionOk="0">
                  <a:moveTo>
                    <a:pt x="4809" y="0"/>
                  </a:moveTo>
                  <a:cubicBezTo>
                    <a:pt x="4803" y="0"/>
                    <a:pt x="4796" y="0"/>
                    <a:pt x="4790" y="0"/>
                  </a:cubicBezTo>
                  <a:cubicBezTo>
                    <a:pt x="2076" y="0"/>
                    <a:pt x="0" y="2830"/>
                    <a:pt x="1432" y="5799"/>
                  </a:cubicBezTo>
                  <a:lnTo>
                    <a:pt x="567" y="5799"/>
                  </a:lnTo>
                  <a:cubicBezTo>
                    <a:pt x="293" y="5799"/>
                    <a:pt x="293" y="6212"/>
                    <a:pt x="567" y="6212"/>
                  </a:cubicBezTo>
                  <a:lnTo>
                    <a:pt x="1653" y="6212"/>
                  </a:lnTo>
                  <a:cubicBezTo>
                    <a:pt x="2844" y="8206"/>
                    <a:pt x="5347" y="9652"/>
                    <a:pt x="7288" y="10910"/>
                  </a:cubicBezTo>
                  <a:cubicBezTo>
                    <a:pt x="7322" y="10932"/>
                    <a:pt x="7360" y="10943"/>
                    <a:pt x="7399" y="10943"/>
                  </a:cubicBezTo>
                  <a:cubicBezTo>
                    <a:pt x="7437" y="10943"/>
                    <a:pt x="7476" y="10932"/>
                    <a:pt x="7509" y="10910"/>
                  </a:cubicBezTo>
                  <a:cubicBezTo>
                    <a:pt x="9450" y="9657"/>
                    <a:pt x="11953" y="8211"/>
                    <a:pt x="13144" y="6212"/>
                  </a:cubicBezTo>
                  <a:lnTo>
                    <a:pt x="14230" y="6212"/>
                  </a:lnTo>
                  <a:cubicBezTo>
                    <a:pt x="14345" y="6212"/>
                    <a:pt x="14437" y="6121"/>
                    <a:pt x="14437" y="6005"/>
                  </a:cubicBezTo>
                  <a:cubicBezTo>
                    <a:pt x="14451" y="5895"/>
                    <a:pt x="14360" y="5794"/>
                    <a:pt x="14249" y="5794"/>
                  </a:cubicBezTo>
                  <a:lnTo>
                    <a:pt x="13389" y="5794"/>
                  </a:lnTo>
                  <a:cubicBezTo>
                    <a:pt x="14638" y="3195"/>
                    <a:pt x="13216" y="615"/>
                    <a:pt x="10877" y="87"/>
                  </a:cubicBezTo>
                  <a:cubicBezTo>
                    <a:pt x="10864" y="85"/>
                    <a:pt x="10852" y="84"/>
                    <a:pt x="10840" y="84"/>
                  </a:cubicBezTo>
                  <a:cubicBezTo>
                    <a:pt x="10610" y="84"/>
                    <a:pt x="10548" y="426"/>
                    <a:pt x="10786" y="490"/>
                  </a:cubicBezTo>
                  <a:cubicBezTo>
                    <a:pt x="12923" y="971"/>
                    <a:pt x="14216" y="3392"/>
                    <a:pt x="12933" y="5799"/>
                  </a:cubicBezTo>
                  <a:lnTo>
                    <a:pt x="12169" y="5799"/>
                  </a:lnTo>
                  <a:lnTo>
                    <a:pt x="11453" y="4363"/>
                  </a:lnTo>
                  <a:cubicBezTo>
                    <a:pt x="11415" y="4287"/>
                    <a:pt x="11343" y="4250"/>
                    <a:pt x="11271" y="4250"/>
                  </a:cubicBezTo>
                  <a:cubicBezTo>
                    <a:pt x="11188" y="4250"/>
                    <a:pt x="11105" y="4299"/>
                    <a:pt x="11074" y="4391"/>
                  </a:cubicBezTo>
                  <a:lnTo>
                    <a:pt x="10411" y="6433"/>
                  </a:lnTo>
                  <a:lnTo>
                    <a:pt x="9676" y="4752"/>
                  </a:lnTo>
                  <a:cubicBezTo>
                    <a:pt x="9635" y="4666"/>
                    <a:pt x="9564" y="4629"/>
                    <a:pt x="9493" y="4629"/>
                  </a:cubicBezTo>
                  <a:cubicBezTo>
                    <a:pt x="9361" y="4629"/>
                    <a:pt x="9231" y="4753"/>
                    <a:pt x="9296" y="4915"/>
                  </a:cubicBezTo>
                  <a:lnTo>
                    <a:pt x="10252" y="7096"/>
                  </a:lnTo>
                  <a:cubicBezTo>
                    <a:pt x="10289" y="7178"/>
                    <a:pt x="10365" y="7218"/>
                    <a:pt x="10440" y="7218"/>
                  </a:cubicBezTo>
                  <a:cubicBezTo>
                    <a:pt x="10523" y="7218"/>
                    <a:pt x="10606" y="7170"/>
                    <a:pt x="10637" y="7077"/>
                  </a:cubicBezTo>
                  <a:lnTo>
                    <a:pt x="11304" y="5001"/>
                  </a:lnTo>
                  <a:lnTo>
                    <a:pt x="11847" y="6097"/>
                  </a:lnTo>
                  <a:cubicBezTo>
                    <a:pt x="11886" y="6169"/>
                    <a:pt x="11953" y="6212"/>
                    <a:pt x="12030" y="6217"/>
                  </a:cubicBezTo>
                  <a:lnTo>
                    <a:pt x="12674" y="6217"/>
                  </a:lnTo>
                  <a:cubicBezTo>
                    <a:pt x="11357" y="8211"/>
                    <a:pt x="8513" y="9733"/>
                    <a:pt x="7408" y="10497"/>
                  </a:cubicBezTo>
                  <a:cubicBezTo>
                    <a:pt x="5655" y="9354"/>
                    <a:pt x="3320" y="7994"/>
                    <a:pt x="2148" y="6217"/>
                  </a:cubicBezTo>
                  <a:lnTo>
                    <a:pt x="3147" y="6217"/>
                  </a:lnTo>
                  <a:cubicBezTo>
                    <a:pt x="3224" y="6217"/>
                    <a:pt x="3301" y="6169"/>
                    <a:pt x="3334" y="6097"/>
                  </a:cubicBezTo>
                  <a:lnTo>
                    <a:pt x="4209" y="4286"/>
                  </a:lnTo>
                  <a:lnTo>
                    <a:pt x="5314" y="7524"/>
                  </a:lnTo>
                  <a:cubicBezTo>
                    <a:pt x="5347" y="7614"/>
                    <a:pt x="5428" y="7659"/>
                    <a:pt x="5509" y="7659"/>
                  </a:cubicBezTo>
                  <a:cubicBezTo>
                    <a:pt x="5593" y="7659"/>
                    <a:pt x="5676" y="7611"/>
                    <a:pt x="5708" y="7514"/>
                  </a:cubicBezTo>
                  <a:lnTo>
                    <a:pt x="6577" y="4564"/>
                  </a:lnTo>
                  <a:lnTo>
                    <a:pt x="7365" y="5885"/>
                  </a:lnTo>
                  <a:cubicBezTo>
                    <a:pt x="7405" y="5952"/>
                    <a:pt x="7473" y="5985"/>
                    <a:pt x="7542" y="5985"/>
                  </a:cubicBezTo>
                  <a:cubicBezTo>
                    <a:pt x="7620" y="5985"/>
                    <a:pt x="7699" y="5941"/>
                    <a:pt x="7735" y="5857"/>
                  </a:cubicBezTo>
                  <a:lnTo>
                    <a:pt x="8677" y="3531"/>
                  </a:lnTo>
                  <a:lnTo>
                    <a:pt x="8960" y="4175"/>
                  </a:lnTo>
                  <a:cubicBezTo>
                    <a:pt x="8998" y="4259"/>
                    <a:pt x="9068" y="4294"/>
                    <a:pt x="9137" y="4294"/>
                  </a:cubicBezTo>
                  <a:cubicBezTo>
                    <a:pt x="9268" y="4294"/>
                    <a:pt x="9400" y="4170"/>
                    <a:pt x="9335" y="4007"/>
                  </a:cubicBezTo>
                  <a:lnTo>
                    <a:pt x="8854" y="2921"/>
                  </a:lnTo>
                  <a:cubicBezTo>
                    <a:pt x="8819" y="2838"/>
                    <a:pt x="8744" y="2798"/>
                    <a:pt x="8668" y="2798"/>
                  </a:cubicBezTo>
                  <a:cubicBezTo>
                    <a:pt x="8591" y="2798"/>
                    <a:pt x="8514" y="2841"/>
                    <a:pt x="8480" y="2926"/>
                  </a:cubicBezTo>
                  <a:lnTo>
                    <a:pt x="7504" y="5319"/>
                  </a:lnTo>
                  <a:lnTo>
                    <a:pt x="6688" y="3945"/>
                  </a:lnTo>
                  <a:cubicBezTo>
                    <a:pt x="6647" y="3877"/>
                    <a:pt x="6580" y="3844"/>
                    <a:pt x="6513" y="3844"/>
                  </a:cubicBezTo>
                  <a:cubicBezTo>
                    <a:pt x="6428" y="3844"/>
                    <a:pt x="6345" y="3896"/>
                    <a:pt x="6318" y="3993"/>
                  </a:cubicBezTo>
                  <a:lnTo>
                    <a:pt x="5491" y="6779"/>
                  </a:lnTo>
                  <a:lnTo>
                    <a:pt x="4439" y="3676"/>
                  </a:lnTo>
                  <a:cubicBezTo>
                    <a:pt x="4406" y="3584"/>
                    <a:pt x="4324" y="3537"/>
                    <a:pt x="4242" y="3537"/>
                  </a:cubicBezTo>
                  <a:cubicBezTo>
                    <a:pt x="4169" y="3537"/>
                    <a:pt x="4096" y="3575"/>
                    <a:pt x="4060" y="3652"/>
                  </a:cubicBezTo>
                  <a:lnTo>
                    <a:pt x="3013" y="5799"/>
                  </a:lnTo>
                  <a:lnTo>
                    <a:pt x="1893" y="5799"/>
                  </a:lnTo>
                  <a:cubicBezTo>
                    <a:pt x="442" y="3080"/>
                    <a:pt x="2287" y="414"/>
                    <a:pt x="4790" y="414"/>
                  </a:cubicBezTo>
                  <a:cubicBezTo>
                    <a:pt x="4796" y="414"/>
                    <a:pt x="4802" y="414"/>
                    <a:pt x="4807" y="414"/>
                  </a:cubicBezTo>
                  <a:cubicBezTo>
                    <a:pt x="5733" y="414"/>
                    <a:pt x="6620" y="797"/>
                    <a:pt x="7255" y="1471"/>
                  </a:cubicBezTo>
                  <a:cubicBezTo>
                    <a:pt x="7293" y="1511"/>
                    <a:pt x="7347" y="1532"/>
                    <a:pt x="7401" y="1532"/>
                  </a:cubicBezTo>
                  <a:cubicBezTo>
                    <a:pt x="7455" y="1532"/>
                    <a:pt x="7509" y="1511"/>
                    <a:pt x="7548" y="1471"/>
                  </a:cubicBezTo>
                  <a:cubicBezTo>
                    <a:pt x="8114" y="880"/>
                    <a:pt x="8874" y="510"/>
                    <a:pt x="9685" y="428"/>
                  </a:cubicBezTo>
                  <a:cubicBezTo>
                    <a:pt x="9951" y="405"/>
                    <a:pt x="9923" y="19"/>
                    <a:pt x="9674" y="19"/>
                  </a:cubicBezTo>
                  <a:cubicBezTo>
                    <a:pt x="9667" y="19"/>
                    <a:pt x="9659" y="19"/>
                    <a:pt x="9652" y="20"/>
                  </a:cubicBezTo>
                  <a:cubicBezTo>
                    <a:pt x="8806" y="101"/>
                    <a:pt x="8018" y="457"/>
                    <a:pt x="7403" y="1033"/>
                  </a:cubicBezTo>
                  <a:cubicBezTo>
                    <a:pt x="6697" y="370"/>
                    <a:pt x="5772" y="0"/>
                    <a:pt x="48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7590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462215" y="638706"/>
            <a:ext cx="8441655" cy="3736402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" name="Google Shape;919;p42"/>
          <p:cNvGrpSpPr/>
          <p:nvPr/>
        </p:nvGrpSpPr>
        <p:grpSpPr>
          <a:xfrm rot="-1799821">
            <a:off x="73709" y="619579"/>
            <a:ext cx="500761" cy="639490"/>
            <a:chOff x="1334850" y="2910142"/>
            <a:chExt cx="280231" cy="357854"/>
          </a:xfrm>
        </p:grpSpPr>
        <p:sp>
          <p:nvSpPr>
            <p:cNvPr id="920" name="Google Shape;920;p42"/>
            <p:cNvSpPr/>
            <p:nvPr/>
          </p:nvSpPr>
          <p:spPr>
            <a:xfrm>
              <a:off x="1339981" y="2915430"/>
              <a:ext cx="269942" cy="347513"/>
            </a:xfrm>
            <a:custGeom>
              <a:avLst/>
              <a:gdLst/>
              <a:ahLst/>
              <a:cxnLst/>
              <a:rect l="l" t="t" r="r" b="b"/>
              <a:pathLst>
                <a:path w="10311" h="13274" extrusionOk="0">
                  <a:moveTo>
                    <a:pt x="904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2950"/>
                  </a:lnTo>
                  <a:cubicBezTo>
                    <a:pt x="1" y="3334"/>
                    <a:pt x="188" y="3695"/>
                    <a:pt x="496" y="3916"/>
                  </a:cubicBezTo>
                  <a:cubicBezTo>
                    <a:pt x="1082" y="4334"/>
                    <a:pt x="1500" y="5463"/>
                    <a:pt x="1500" y="6798"/>
                  </a:cubicBezTo>
                  <a:cubicBezTo>
                    <a:pt x="1500" y="8134"/>
                    <a:pt x="1077" y="9263"/>
                    <a:pt x="496" y="9681"/>
                  </a:cubicBezTo>
                  <a:cubicBezTo>
                    <a:pt x="188" y="9902"/>
                    <a:pt x="1" y="10262"/>
                    <a:pt x="1" y="10646"/>
                  </a:cubicBezTo>
                  <a:lnTo>
                    <a:pt x="1" y="12371"/>
                  </a:lnTo>
                  <a:cubicBezTo>
                    <a:pt x="1" y="12870"/>
                    <a:pt x="405" y="13274"/>
                    <a:pt x="904" y="13274"/>
                  </a:cubicBezTo>
                  <a:lnTo>
                    <a:pt x="9407" y="13274"/>
                  </a:lnTo>
                  <a:cubicBezTo>
                    <a:pt x="9902" y="13274"/>
                    <a:pt x="10306" y="12870"/>
                    <a:pt x="10306" y="12371"/>
                  </a:cubicBezTo>
                  <a:lnTo>
                    <a:pt x="10306" y="10646"/>
                  </a:lnTo>
                  <a:cubicBezTo>
                    <a:pt x="10306" y="10262"/>
                    <a:pt x="10123" y="9902"/>
                    <a:pt x="9811" y="9681"/>
                  </a:cubicBezTo>
                  <a:cubicBezTo>
                    <a:pt x="9230" y="9258"/>
                    <a:pt x="8812" y="8124"/>
                    <a:pt x="8812" y="6793"/>
                  </a:cubicBezTo>
                  <a:cubicBezTo>
                    <a:pt x="8812" y="5463"/>
                    <a:pt x="9234" y="4334"/>
                    <a:pt x="9816" y="3911"/>
                  </a:cubicBezTo>
                  <a:cubicBezTo>
                    <a:pt x="10123" y="3690"/>
                    <a:pt x="10310" y="3330"/>
                    <a:pt x="10310" y="2950"/>
                  </a:cubicBezTo>
                  <a:lnTo>
                    <a:pt x="10310" y="899"/>
                  </a:lnTo>
                  <a:cubicBezTo>
                    <a:pt x="10310" y="399"/>
                    <a:pt x="9907" y="0"/>
                    <a:pt x="9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539970" y="2915430"/>
              <a:ext cx="69953" cy="347513"/>
            </a:xfrm>
            <a:custGeom>
              <a:avLst/>
              <a:gdLst/>
              <a:ahLst/>
              <a:cxnLst/>
              <a:rect l="l" t="t" r="r" b="b"/>
              <a:pathLst>
                <a:path w="2672" h="13274" extrusionOk="0">
                  <a:moveTo>
                    <a:pt x="591" y="0"/>
                  </a:moveTo>
                  <a:cubicBezTo>
                    <a:pt x="1091" y="0"/>
                    <a:pt x="1495" y="399"/>
                    <a:pt x="1495" y="899"/>
                  </a:cubicBezTo>
                  <a:lnTo>
                    <a:pt x="1495" y="2950"/>
                  </a:lnTo>
                  <a:cubicBezTo>
                    <a:pt x="1495" y="3334"/>
                    <a:pt x="1312" y="3695"/>
                    <a:pt x="1000" y="3916"/>
                  </a:cubicBezTo>
                  <a:cubicBezTo>
                    <a:pt x="418" y="4334"/>
                    <a:pt x="0" y="5463"/>
                    <a:pt x="0" y="6798"/>
                  </a:cubicBezTo>
                  <a:cubicBezTo>
                    <a:pt x="0" y="8134"/>
                    <a:pt x="418" y="9263"/>
                    <a:pt x="1000" y="9681"/>
                  </a:cubicBezTo>
                  <a:cubicBezTo>
                    <a:pt x="1312" y="9902"/>
                    <a:pt x="1495" y="10262"/>
                    <a:pt x="1495" y="10646"/>
                  </a:cubicBezTo>
                  <a:lnTo>
                    <a:pt x="1495" y="12371"/>
                  </a:lnTo>
                  <a:cubicBezTo>
                    <a:pt x="1495" y="12870"/>
                    <a:pt x="1091" y="13274"/>
                    <a:pt x="591" y="13274"/>
                  </a:cubicBezTo>
                  <a:lnTo>
                    <a:pt x="1768" y="13274"/>
                  </a:lnTo>
                  <a:cubicBezTo>
                    <a:pt x="2263" y="13274"/>
                    <a:pt x="2667" y="12870"/>
                    <a:pt x="2667" y="12371"/>
                  </a:cubicBezTo>
                  <a:lnTo>
                    <a:pt x="2667" y="10646"/>
                  </a:lnTo>
                  <a:cubicBezTo>
                    <a:pt x="2667" y="10262"/>
                    <a:pt x="2484" y="9902"/>
                    <a:pt x="2172" y="9681"/>
                  </a:cubicBezTo>
                  <a:cubicBezTo>
                    <a:pt x="1591" y="9263"/>
                    <a:pt x="1173" y="8134"/>
                    <a:pt x="1173" y="6798"/>
                  </a:cubicBezTo>
                  <a:cubicBezTo>
                    <a:pt x="1173" y="5463"/>
                    <a:pt x="1591" y="4334"/>
                    <a:pt x="2177" y="3916"/>
                  </a:cubicBezTo>
                  <a:cubicBezTo>
                    <a:pt x="2484" y="3695"/>
                    <a:pt x="2671" y="3334"/>
                    <a:pt x="2671" y="2950"/>
                  </a:cubicBezTo>
                  <a:lnTo>
                    <a:pt x="2671" y="899"/>
                  </a:lnTo>
                  <a:cubicBezTo>
                    <a:pt x="2671" y="399"/>
                    <a:pt x="2268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409934" y="3016433"/>
              <a:ext cx="130062" cy="246406"/>
            </a:xfrm>
            <a:custGeom>
              <a:avLst/>
              <a:gdLst/>
              <a:ahLst/>
              <a:cxnLst/>
              <a:rect l="l" t="t" r="r" b="b"/>
              <a:pathLst>
                <a:path w="4968" h="9412" extrusionOk="0">
                  <a:moveTo>
                    <a:pt x="653" y="0"/>
                  </a:moveTo>
                  <a:cubicBezTo>
                    <a:pt x="293" y="0"/>
                    <a:pt x="0" y="288"/>
                    <a:pt x="0" y="653"/>
                  </a:cubicBezTo>
                  <a:lnTo>
                    <a:pt x="0" y="9411"/>
                  </a:lnTo>
                  <a:lnTo>
                    <a:pt x="4967" y="9411"/>
                  </a:lnTo>
                  <a:lnTo>
                    <a:pt x="4967" y="1960"/>
                  </a:lnTo>
                  <a:cubicBezTo>
                    <a:pt x="4967" y="874"/>
                    <a:pt x="4088" y="0"/>
                    <a:pt x="30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464624" y="3016406"/>
              <a:ext cx="55371" cy="246432"/>
            </a:xfrm>
            <a:custGeom>
              <a:avLst/>
              <a:gdLst/>
              <a:ahLst/>
              <a:cxnLst/>
              <a:rect l="l" t="t" r="r" b="b"/>
              <a:pathLst>
                <a:path w="2115" h="9413" extrusionOk="0">
                  <a:moveTo>
                    <a:pt x="935" y="1"/>
                  </a:moveTo>
                  <a:cubicBezTo>
                    <a:pt x="928" y="1"/>
                    <a:pt x="921" y="1"/>
                    <a:pt x="914" y="1"/>
                  </a:cubicBezTo>
                  <a:lnTo>
                    <a:pt x="1" y="1"/>
                  </a:lnTo>
                  <a:lnTo>
                    <a:pt x="1" y="9412"/>
                  </a:lnTo>
                  <a:lnTo>
                    <a:pt x="2115" y="9412"/>
                  </a:lnTo>
                  <a:lnTo>
                    <a:pt x="2115" y="405"/>
                  </a:lnTo>
                  <a:cubicBezTo>
                    <a:pt x="1774" y="145"/>
                    <a:pt x="1360" y="1"/>
                    <a:pt x="93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1484626" y="3016433"/>
              <a:ext cx="55371" cy="246406"/>
            </a:xfrm>
            <a:custGeom>
              <a:avLst/>
              <a:gdLst/>
              <a:ahLst/>
              <a:cxnLst/>
              <a:rect l="l" t="t" r="r" b="b"/>
              <a:pathLst>
                <a:path w="2115" h="9412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411"/>
                  </a:lnTo>
                  <a:lnTo>
                    <a:pt x="2114" y="9411"/>
                  </a:lnTo>
                  <a:lnTo>
                    <a:pt x="2114" y="1965"/>
                  </a:lnTo>
                  <a:cubicBezTo>
                    <a:pt x="2114" y="882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1484626" y="3016433"/>
              <a:ext cx="55371" cy="246275"/>
            </a:xfrm>
            <a:custGeom>
              <a:avLst/>
              <a:gdLst/>
              <a:ahLst/>
              <a:cxnLst/>
              <a:rect l="l" t="t" r="r" b="b"/>
              <a:pathLst>
                <a:path w="2115" h="9407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6"/>
                  </a:lnTo>
                  <a:cubicBezTo>
                    <a:pt x="803" y="365"/>
                    <a:pt x="1346" y="1115"/>
                    <a:pt x="1346" y="1960"/>
                  </a:cubicBezTo>
                  <a:lnTo>
                    <a:pt x="1346" y="9406"/>
                  </a:lnTo>
                  <a:lnTo>
                    <a:pt x="2114" y="9406"/>
                  </a:lnTo>
                  <a:lnTo>
                    <a:pt x="2114" y="1960"/>
                  </a:lnTo>
                  <a:cubicBezTo>
                    <a:pt x="2114" y="877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1431428" y="3126598"/>
              <a:ext cx="30212" cy="25997"/>
            </a:xfrm>
            <a:custGeom>
              <a:avLst/>
              <a:gdLst/>
              <a:ahLst/>
              <a:cxnLst/>
              <a:rect l="l" t="t" r="r" b="b"/>
              <a:pathLst>
                <a:path w="1154" h="993" extrusionOk="0">
                  <a:moveTo>
                    <a:pt x="659" y="0"/>
                  </a:moveTo>
                  <a:cubicBezTo>
                    <a:pt x="222" y="0"/>
                    <a:pt x="1" y="534"/>
                    <a:pt x="313" y="846"/>
                  </a:cubicBezTo>
                  <a:cubicBezTo>
                    <a:pt x="412" y="947"/>
                    <a:pt x="535" y="992"/>
                    <a:pt x="656" y="992"/>
                  </a:cubicBezTo>
                  <a:cubicBezTo>
                    <a:pt x="909" y="992"/>
                    <a:pt x="1154" y="794"/>
                    <a:pt x="1154" y="495"/>
                  </a:cubicBezTo>
                  <a:cubicBezTo>
                    <a:pt x="1154" y="221"/>
                    <a:pt x="933" y="0"/>
                    <a:pt x="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1424386" y="3121362"/>
              <a:ext cx="42542" cy="36443"/>
            </a:xfrm>
            <a:custGeom>
              <a:avLst/>
              <a:gdLst/>
              <a:ahLst/>
              <a:cxnLst/>
              <a:rect l="l" t="t" r="r" b="b"/>
              <a:pathLst>
                <a:path w="1625" h="1392" extrusionOk="0">
                  <a:moveTo>
                    <a:pt x="932" y="401"/>
                  </a:moveTo>
                  <a:cubicBezTo>
                    <a:pt x="1005" y="401"/>
                    <a:pt x="1079" y="428"/>
                    <a:pt x="1139" y="489"/>
                  </a:cubicBezTo>
                  <a:cubicBezTo>
                    <a:pt x="1322" y="671"/>
                    <a:pt x="1192" y="988"/>
                    <a:pt x="928" y="988"/>
                  </a:cubicBezTo>
                  <a:cubicBezTo>
                    <a:pt x="769" y="988"/>
                    <a:pt x="635" y="859"/>
                    <a:pt x="635" y="695"/>
                  </a:cubicBezTo>
                  <a:cubicBezTo>
                    <a:pt x="635" y="520"/>
                    <a:pt x="780" y="401"/>
                    <a:pt x="932" y="401"/>
                  </a:cubicBezTo>
                  <a:close/>
                  <a:moveTo>
                    <a:pt x="925" y="0"/>
                  </a:moveTo>
                  <a:cubicBezTo>
                    <a:pt x="754" y="0"/>
                    <a:pt x="579" y="64"/>
                    <a:pt x="438" y="205"/>
                  </a:cubicBezTo>
                  <a:cubicBezTo>
                    <a:pt x="1" y="642"/>
                    <a:pt x="313" y="1392"/>
                    <a:pt x="928" y="1392"/>
                  </a:cubicBezTo>
                  <a:cubicBezTo>
                    <a:pt x="1312" y="1392"/>
                    <a:pt x="1624" y="1080"/>
                    <a:pt x="1624" y="695"/>
                  </a:cubicBezTo>
                  <a:cubicBezTo>
                    <a:pt x="1624" y="276"/>
                    <a:pt x="1282" y="0"/>
                    <a:pt x="9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1334850" y="2910142"/>
              <a:ext cx="280231" cy="357854"/>
            </a:xfrm>
            <a:custGeom>
              <a:avLst/>
              <a:gdLst/>
              <a:ahLst/>
              <a:cxnLst/>
              <a:rect l="l" t="t" r="r" b="b"/>
              <a:pathLst>
                <a:path w="10704" h="13669" extrusionOk="0">
                  <a:moveTo>
                    <a:pt x="5923" y="4257"/>
                  </a:moveTo>
                  <a:cubicBezTo>
                    <a:pt x="6875" y="4291"/>
                    <a:pt x="7634" y="5069"/>
                    <a:pt x="7634" y="6020"/>
                  </a:cubicBezTo>
                  <a:lnTo>
                    <a:pt x="7634" y="13274"/>
                  </a:lnTo>
                  <a:lnTo>
                    <a:pt x="5923" y="13274"/>
                  </a:lnTo>
                  <a:lnTo>
                    <a:pt x="5923" y="4257"/>
                  </a:lnTo>
                  <a:close/>
                  <a:moveTo>
                    <a:pt x="1100" y="1"/>
                  </a:moveTo>
                  <a:cubicBezTo>
                    <a:pt x="490" y="1"/>
                    <a:pt x="0" y="496"/>
                    <a:pt x="0" y="1101"/>
                  </a:cubicBezTo>
                  <a:lnTo>
                    <a:pt x="0" y="3152"/>
                  </a:lnTo>
                  <a:cubicBezTo>
                    <a:pt x="0" y="3599"/>
                    <a:pt x="211" y="4022"/>
                    <a:pt x="577" y="4281"/>
                  </a:cubicBezTo>
                  <a:cubicBezTo>
                    <a:pt x="1115" y="4665"/>
                    <a:pt x="1494" y="5780"/>
                    <a:pt x="1494" y="6995"/>
                  </a:cubicBezTo>
                  <a:cubicBezTo>
                    <a:pt x="1494" y="8211"/>
                    <a:pt x="1115" y="9330"/>
                    <a:pt x="577" y="9714"/>
                  </a:cubicBezTo>
                  <a:cubicBezTo>
                    <a:pt x="211" y="9974"/>
                    <a:pt x="0" y="10392"/>
                    <a:pt x="0" y="10843"/>
                  </a:cubicBezTo>
                  <a:lnTo>
                    <a:pt x="0" y="12568"/>
                  </a:lnTo>
                  <a:cubicBezTo>
                    <a:pt x="0" y="13178"/>
                    <a:pt x="490" y="13668"/>
                    <a:pt x="1100" y="13668"/>
                  </a:cubicBezTo>
                  <a:lnTo>
                    <a:pt x="9603" y="13668"/>
                  </a:lnTo>
                  <a:cubicBezTo>
                    <a:pt x="10209" y="13668"/>
                    <a:pt x="10703" y="13178"/>
                    <a:pt x="10703" y="12568"/>
                  </a:cubicBezTo>
                  <a:lnTo>
                    <a:pt x="10703" y="10843"/>
                  </a:lnTo>
                  <a:cubicBezTo>
                    <a:pt x="10703" y="10392"/>
                    <a:pt x="10487" y="9974"/>
                    <a:pt x="10127" y="9714"/>
                  </a:cubicBezTo>
                  <a:cubicBezTo>
                    <a:pt x="9584" y="9330"/>
                    <a:pt x="9209" y="8211"/>
                    <a:pt x="9209" y="6995"/>
                  </a:cubicBezTo>
                  <a:cubicBezTo>
                    <a:pt x="9209" y="5780"/>
                    <a:pt x="9584" y="4665"/>
                    <a:pt x="10127" y="4281"/>
                  </a:cubicBezTo>
                  <a:cubicBezTo>
                    <a:pt x="10487" y="4022"/>
                    <a:pt x="10703" y="3599"/>
                    <a:pt x="10703" y="3152"/>
                  </a:cubicBezTo>
                  <a:lnTo>
                    <a:pt x="10703" y="2081"/>
                  </a:lnTo>
                  <a:cubicBezTo>
                    <a:pt x="10703" y="1946"/>
                    <a:pt x="10604" y="1879"/>
                    <a:pt x="10504" y="1879"/>
                  </a:cubicBezTo>
                  <a:cubicBezTo>
                    <a:pt x="10404" y="1879"/>
                    <a:pt x="10305" y="1946"/>
                    <a:pt x="10305" y="2081"/>
                  </a:cubicBezTo>
                  <a:lnTo>
                    <a:pt x="10305" y="3152"/>
                  </a:lnTo>
                  <a:cubicBezTo>
                    <a:pt x="10305" y="3469"/>
                    <a:pt x="10151" y="3767"/>
                    <a:pt x="9896" y="3954"/>
                  </a:cubicBezTo>
                  <a:cubicBezTo>
                    <a:pt x="8455" y="4987"/>
                    <a:pt x="8450" y="9003"/>
                    <a:pt x="9896" y="10041"/>
                  </a:cubicBezTo>
                  <a:cubicBezTo>
                    <a:pt x="10151" y="10224"/>
                    <a:pt x="10305" y="10522"/>
                    <a:pt x="10305" y="10843"/>
                  </a:cubicBezTo>
                  <a:lnTo>
                    <a:pt x="10305" y="12568"/>
                  </a:lnTo>
                  <a:cubicBezTo>
                    <a:pt x="10305" y="12957"/>
                    <a:pt x="9992" y="13274"/>
                    <a:pt x="9603" y="13274"/>
                  </a:cubicBezTo>
                  <a:lnTo>
                    <a:pt x="8032" y="13274"/>
                  </a:lnTo>
                  <a:lnTo>
                    <a:pt x="8032" y="6020"/>
                  </a:lnTo>
                  <a:cubicBezTo>
                    <a:pt x="8032" y="4829"/>
                    <a:pt x="7062" y="3858"/>
                    <a:pt x="5871" y="3858"/>
                  </a:cubicBezTo>
                  <a:lnTo>
                    <a:pt x="3521" y="3858"/>
                  </a:lnTo>
                  <a:cubicBezTo>
                    <a:pt x="3051" y="3858"/>
                    <a:pt x="2666" y="4243"/>
                    <a:pt x="2666" y="4713"/>
                  </a:cubicBezTo>
                  <a:lnTo>
                    <a:pt x="2666" y="11617"/>
                  </a:lnTo>
                  <a:cubicBezTo>
                    <a:pt x="2666" y="11749"/>
                    <a:pt x="2767" y="11815"/>
                    <a:pt x="2868" y="11815"/>
                  </a:cubicBezTo>
                  <a:cubicBezTo>
                    <a:pt x="2969" y="11815"/>
                    <a:pt x="3070" y="11749"/>
                    <a:pt x="3070" y="11617"/>
                  </a:cubicBezTo>
                  <a:lnTo>
                    <a:pt x="3070" y="4713"/>
                  </a:lnTo>
                  <a:cubicBezTo>
                    <a:pt x="3070" y="4459"/>
                    <a:pt x="3272" y="4257"/>
                    <a:pt x="3521" y="4257"/>
                  </a:cubicBezTo>
                  <a:lnTo>
                    <a:pt x="5525" y="4257"/>
                  </a:lnTo>
                  <a:lnTo>
                    <a:pt x="5525" y="13274"/>
                  </a:lnTo>
                  <a:lnTo>
                    <a:pt x="3070" y="13274"/>
                  </a:lnTo>
                  <a:lnTo>
                    <a:pt x="3070" y="12366"/>
                  </a:lnTo>
                  <a:cubicBezTo>
                    <a:pt x="3070" y="12232"/>
                    <a:pt x="2969" y="12164"/>
                    <a:pt x="2868" y="12164"/>
                  </a:cubicBezTo>
                  <a:cubicBezTo>
                    <a:pt x="2767" y="12164"/>
                    <a:pt x="2666" y="12232"/>
                    <a:pt x="2666" y="12366"/>
                  </a:cubicBezTo>
                  <a:lnTo>
                    <a:pt x="2666" y="13274"/>
                  </a:lnTo>
                  <a:lnTo>
                    <a:pt x="1100" y="13274"/>
                  </a:lnTo>
                  <a:cubicBezTo>
                    <a:pt x="711" y="13269"/>
                    <a:pt x="399" y="12957"/>
                    <a:pt x="399" y="12573"/>
                  </a:cubicBezTo>
                  <a:lnTo>
                    <a:pt x="399" y="10843"/>
                  </a:lnTo>
                  <a:cubicBezTo>
                    <a:pt x="399" y="10526"/>
                    <a:pt x="552" y="10228"/>
                    <a:pt x="807" y="10041"/>
                  </a:cubicBezTo>
                  <a:cubicBezTo>
                    <a:pt x="2248" y="9008"/>
                    <a:pt x="2253" y="4992"/>
                    <a:pt x="807" y="3959"/>
                  </a:cubicBezTo>
                  <a:cubicBezTo>
                    <a:pt x="552" y="3772"/>
                    <a:pt x="399" y="3474"/>
                    <a:pt x="399" y="3157"/>
                  </a:cubicBezTo>
                  <a:lnTo>
                    <a:pt x="399" y="1101"/>
                  </a:lnTo>
                  <a:cubicBezTo>
                    <a:pt x="399" y="712"/>
                    <a:pt x="711" y="399"/>
                    <a:pt x="1100" y="399"/>
                  </a:cubicBezTo>
                  <a:lnTo>
                    <a:pt x="9603" y="399"/>
                  </a:lnTo>
                  <a:cubicBezTo>
                    <a:pt x="9988" y="399"/>
                    <a:pt x="10305" y="712"/>
                    <a:pt x="10305" y="1101"/>
                  </a:cubicBezTo>
                  <a:lnTo>
                    <a:pt x="10305" y="1331"/>
                  </a:lnTo>
                  <a:cubicBezTo>
                    <a:pt x="10305" y="1442"/>
                    <a:pt x="10391" y="1533"/>
                    <a:pt x="10506" y="1533"/>
                  </a:cubicBezTo>
                  <a:cubicBezTo>
                    <a:pt x="10612" y="1533"/>
                    <a:pt x="10703" y="1442"/>
                    <a:pt x="10703" y="1331"/>
                  </a:cubicBezTo>
                  <a:lnTo>
                    <a:pt x="10703" y="1101"/>
                  </a:lnTo>
                  <a:cubicBezTo>
                    <a:pt x="10703" y="496"/>
                    <a:pt x="10209" y="1"/>
                    <a:pt x="96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" name="Google Shape;939;p42"/>
          <p:cNvGrpSpPr/>
          <p:nvPr/>
        </p:nvGrpSpPr>
        <p:grpSpPr>
          <a:xfrm>
            <a:off x="246742" y="3895399"/>
            <a:ext cx="1071025" cy="940114"/>
            <a:chOff x="1445830" y="3022301"/>
            <a:chExt cx="1724897" cy="1665469"/>
          </a:xfrm>
        </p:grpSpPr>
        <p:sp>
          <p:nvSpPr>
            <p:cNvPr id="940" name="Google Shape;940;p42"/>
            <p:cNvSpPr/>
            <p:nvPr/>
          </p:nvSpPr>
          <p:spPr>
            <a:xfrm rot="2255">
              <a:off x="1622335" y="443982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1" name="Google Shape;941;p42"/>
            <p:cNvGrpSpPr/>
            <p:nvPr/>
          </p:nvGrpSpPr>
          <p:grpSpPr>
            <a:xfrm rot="-899880">
              <a:off x="1595199" y="3183976"/>
              <a:ext cx="1426158" cy="1342120"/>
              <a:chOff x="3202750" y="367200"/>
              <a:chExt cx="1243075" cy="1169825"/>
            </a:xfrm>
          </p:grpSpPr>
          <p:sp>
            <p:nvSpPr>
              <p:cNvPr id="942" name="Google Shape;942;p42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805376" y="412240"/>
            <a:ext cx="78808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 algn="l"/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3. Bụng</a:t>
            </a:r>
            <a:r>
              <a:rPr lang="vi-VN" sz="2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Tx/>
              <a:buChar char="-"/>
            </a:pP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Bụng cân đối di động đều theo nhịp thở, không sẹo mổ cũ, không tuần hoàn bàng hệ</a:t>
            </a:r>
          </a:p>
          <a:p>
            <a:pPr algn="l">
              <a:buFontTx/>
              <a:buChar char="-"/>
            </a:pPr>
            <a:r>
              <a:rPr lang="en-VN" sz="2000" dirty="0">
                <a:latin typeface="Calibri" panose="020F0502020204030204" pitchFamily="34" charset="0"/>
                <a:cs typeface="Calibri" panose="020F0502020204030204" pitchFamily="34" charset="0"/>
              </a:rPr>
              <a:t>Bờ gan 2 cm dưới hạ sườn phải, mật độ mềm. </a:t>
            </a:r>
          </a:p>
          <a:p>
            <a:pPr algn="l">
              <a:buFontTx/>
              <a:buChar char="-"/>
            </a:pPr>
            <a:r>
              <a:rPr lang="en-VN" sz="2000" dirty="0">
                <a:latin typeface="Calibri" panose="020F0502020204030204" pitchFamily="34" charset="0"/>
                <a:cs typeface="Calibri" panose="020F0502020204030204" pitchFamily="34" charset="0"/>
              </a:rPr>
              <a:t>Lách không sờ chạm</a:t>
            </a:r>
          </a:p>
          <a:p>
            <a:pPr marL="0" indent="0" algn="l">
              <a:buNone/>
            </a:pP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4. S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nh dục- tiết niệu</a:t>
            </a:r>
          </a:p>
          <a:p>
            <a:pPr algn="l">
              <a:buFontTx/>
              <a:buChar char="-"/>
            </a:pP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Cơ quan sinh dục ngoài là n</a:t>
            </a:r>
            <a:r>
              <a:rPr lang="en-VN" sz="2000" dirty="0">
                <a:latin typeface="Calibri" panose="020F0502020204030204" pitchFamily="34" charset="0"/>
                <a:cs typeface="Calibri" panose="020F0502020204030204" pitchFamily="34" charset="0"/>
              </a:rPr>
              <a:t>ữ</a:t>
            </a:r>
            <a:endParaRPr 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5. Cơ xương khớp- thần kinh</a:t>
            </a:r>
          </a:p>
          <a:p>
            <a:pPr algn="l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hông sưng đau các khớp.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hông giới hạn vận động</a:t>
            </a:r>
          </a:p>
          <a:p>
            <a:pPr algn="l">
              <a:buFontTx/>
              <a:buChar char="-"/>
            </a:pP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Cổ mềm</a:t>
            </a:r>
            <a:r>
              <a:rPr lang="vi-V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4 tháng chưa có trương lực cơ cổ, lúc nào cũng mềm, muốn khám VMN thì khám thóp</a:t>
            </a:r>
            <a:r>
              <a:rPr lang="vi-VN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, không yếu liệt tay chân</a:t>
            </a:r>
            <a:r>
              <a:rPr lang="vi-VN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endParaRPr lang="x-non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oogle Shape;12371;p83">
            <a:extLst>
              <a:ext uri="{FF2B5EF4-FFF2-40B4-BE49-F238E27FC236}">
                <a16:creationId xmlns:a16="http://schemas.microsoft.com/office/drawing/2014/main" id="{D0FAD1E3-4E2F-F057-BD35-90B5151AE468}"/>
              </a:ext>
            </a:extLst>
          </p:cNvPr>
          <p:cNvGrpSpPr/>
          <p:nvPr/>
        </p:nvGrpSpPr>
        <p:grpSpPr>
          <a:xfrm>
            <a:off x="7755804" y="3880004"/>
            <a:ext cx="1262136" cy="1249581"/>
            <a:chOff x="7972606" y="3826547"/>
            <a:chExt cx="335863" cy="339685"/>
          </a:xfrm>
        </p:grpSpPr>
        <p:sp>
          <p:nvSpPr>
            <p:cNvPr id="3" name="Google Shape;12372;p83">
              <a:extLst>
                <a:ext uri="{FF2B5EF4-FFF2-40B4-BE49-F238E27FC236}">
                  <a16:creationId xmlns:a16="http://schemas.microsoft.com/office/drawing/2014/main" id="{FECB3DD8-777B-C46C-D96F-A0D46A8A354A}"/>
                </a:ext>
              </a:extLst>
            </p:cNvPr>
            <p:cNvSpPr/>
            <p:nvPr/>
          </p:nvSpPr>
          <p:spPr>
            <a:xfrm>
              <a:off x="8048318" y="3874299"/>
              <a:ext cx="198759" cy="189622"/>
            </a:xfrm>
            <a:custGeom>
              <a:avLst/>
              <a:gdLst/>
              <a:ahLst/>
              <a:cxnLst/>
              <a:rect l="l" t="t" r="r" b="b"/>
              <a:pathLst>
                <a:path w="7592" h="7243" extrusionOk="0">
                  <a:moveTo>
                    <a:pt x="1134" y="0"/>
                  </a:moveTo>
                  <a:cubicBezTo>
                    <a:pt x="510" y="0"/>
                    <a:pt x="1" y="505"/>
                    <a:pt x="1" y="1129"/>
                  </a:cubicBezTo>
                  <a:cubicBezTo>
                    <a:pt x="1" y="1754"/>
                    <a:pt x="510" y="2263"/>
                    <a:pt x="1134" y="2263"/>
                  </a:cubicBezTo>
                  <a:cubicBezTo>
                    <a:pt x="726" y="2263"/>
                    <a:pt x="351" y="2479"/>
                    <a:pt x="150" y="2830"/>
                  </a:cubicBezTo>
                  <a:cubicBezTo>
                    <a:pt x="289" y="3310"/>
                    <a:pt x="390" y="3800"/>
                    <a:pt x="447" y="4290"/>
                  </a:cubicBezTo>
                  <a:cubicBezTo>
                    <a:pt x="644" y="4444"/>
                    <a:pt x="885" y="4526"/>
                    <a:pt x="1130" y="4526"/>
                  </a:cubicBezTo>
                  <a:cubicBezTo>
                    <a:pt x="904" y="4526"/>
                    <a:pt x="678" y="4593"/>
                    <a:pt x="491" y="4723"/>
                  </a:cubicBezTo>
                  <a:cubicBezTo>
                    <a:pt x="544" y="5352"/>
                    <a:pt x="558" y="5981"/>
                    <a:pt x="539" y="6615"/>
                  </a:cubicBezTo>
                  <a:cubicBezTo>
                    <a:pt x="544" y="7047"/>
                    <a:pt x="2354" y="7243"/>
                    <a:pt x="4101" y="7243"/>
                  </a:cubicBezTo>
                  <a:cubicBezTo>
                    <a:pt x="5697" y="7243"/>
                    <a:pt x="7241" y="7079"/>
                    <a:pt x="7308" y="6784"/>
                  </a:cubicBezTo>
                  <a:cubicBezTo>
                    <a:pt x="7481" y="6591"/>
                    <a:pt x="7562" y="6308"/>
                    <a:pt x="7591" y="5967"/>
                  </a:cubicBezTo>
                  <a:lnTo>
                    <a:pt x="7341" y="5078"/>
                  </a:lnTo>
                  <a:cubicBezTo>
                    <a:pt x="7437" y="4910"/>
                    <a:pt x="7485" y="4718"/>
                    <a:pt x="7485" y="4521"/>
                  </a:cubicBezTo>
                  <a:cubicBezTo>
                    <a:pt x="7485" y="3896"/>
                    <a:pt x="6976" y="3392"/>
                    <a:pt x="6352" y="3392"/>
                  </a:cubicBezTo>
                  <a:cubicBezTo>
                    <a:pt x="6976" y="3392"/>
                    <a:pt x="7485" y="2883"/>
                    <a:pt x="7485" y="2258"/>
                  </a:cubicBezTo>
                  <a:cubicBezTo>
                    <a:pt x="7485" y="1634"/>
                    <a:pt x="6976" y="1129"/>
                    <a:pt x="6352" y="1129"/>
                  </a:cubicBezTo>
                  <a:lnTo>
                    <a:pt x="5381" y="1211"/>
                  </a:lnTo>
                  <a:lnTo>
                    <a:pt x="3392" y="1248"/>
                  </a:lnTo>
                  <a:lnTo>
                    <a:pt x="3392" y="1248"/>
                  </a:lnTo>
                  <a:cubicBezTo>
                    <a:pt x="3925" y="1228"/>
                    <a:pt x="4390" y="877"/>
                    <a:pt x="4670" y="466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373;p83">
              <a:extLst>
                <a:ext uri="{FF2B5EF4-FFF2-40B4-BE49-F238E27FC236}">
                  <a16:creationId xmlns:a16="http://schemas.microsoft.com/office/drawing/2014/main" id="{0B5B165E-23BB-02D4-723A-3C31CC5EDB21}"/>
                </a:ext>
              </a:extLst>
            </p:cNvPr>
            <p:cNvSpPr/>
            <p:nvPr/>
          </p:nvSpPr>
          <p:spPr>
            <a:xfrm>
              <a:off x="8052507" y="3989779"/>
              <a:ext cx="163965" cy="19373"/>
            </a:xfrm>
            <a:custGeom>
              <a:avLst/>
              <a:gdLst/>
              <a:ahLst/>
              <a:cxnLst/>
              <a:rect l="l" t="t" r="r" b="b"/>
              <a:pathLst>
                <a:path w="6263" h="740" extrusionOk="0">
                  <a:moveTo>
                    <a:pt x="283" y="0"/>
                  </a:moveTo>
                  <a:cubicBezTo>
                    <a:pt x="122" y="0"/>
                    <a:pt x="1" y="222"/>
                    <a:pt x="167" y="350"/>
                  </a:cubicBezTo>
                  <a:cubicBezTo>
                    <a:pt x="393" y="528"/>
                    <a:pt x="672" y="624"/>
                    <a:pt x="960" y="624"/>
                  </a:cubicBezTo>
                  <a:cubicBezTo>
                    <a:pt x="1782" y="701"/>
                    <a:pt x="2617" y="739"/>
                    <a:pt x="3458" y="739"/>
                  </a:cubicBezTo>
                  <a:cubicBezTo>
                    <a:pt x="4299" y="739"/>
                    <a:pt x="5154" y="696"/>
                    <a:pt x="6009" y="619"/>
                  </a:cubicBezTo>
                  <a:cubicBezTo>
                    <a:pt x="6263" y="605"/>
                    <a:pt x="6237" y="233"/>
                    <a:pt x="6001" y="233"/>
                  </a:cubicBezTo>
                  <a:cubicBezTo>
                    <a:pt x="5991" y="233"/>
                    <a:pt x="5981" y="233"/>
                    <a:pt x="5971" y="235"/>
                  </a:cubicBezTo>
                  <a:cubicBezTo>
                    <a:pt x="5142" y="312"/>
                    <a:pt x="4311" y="350"/>
                    <a:pt x="3480" y="350"/>
                  </a:cubicBezTo>
                  <a:cubicBezTo>
                    <a:pt x="2649" y="350"/>
                    <a:pt x="1818" y="312"/>
                    <a:pt x="989" y="235"/>
                  </a:cubicBezTo>
                  <a:lnTo>
                    <a:pt x="970" y="235"/>
                  </a:lnTo>
                  <a:cubicBezTo>
                    <a:pt x="768" y="235"/>
                    <a:pt x="566" y="168"/>
                    <a:pt x="403" y="43"/>
                  </a:cubicBezTo>
                  <a:cubicBezTo>
                    <a:pt x="363" y="13"/>
                    <a:pt x="322" y="0"/>
                    <a:pt x="2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374;p83">
              <a:extLst>
                <a:ext uri="{FF2B5EF4-FFF2-40B4-BE49-F238E27FC236}">
                  <a16:creationId xmlns:a16="http://schemas.microsoft.com/office/drawing/2014/main" id="{F1752415-B0BF-70DE-7A33-88290AC8DAC0}"/>
                </a:ext>
              </a:extLst>
            </p:cNvPr>
            <p:cNvSpPr/>
            <p:nvPr/>
          </p:nvSpPr>
          <p:spPr>
            <a:xfrm>
              <a:off x="8046302" y="3936712"/>
              <a:ext cx="168442" cy="25133"/>
            </a:xfrm>
            <a:custGeom>
              <a:avLst/>
              <a:gdLst/>
              <a:ahLst/>
              <a:cxnLst/>
              <a:rect l="l" t="t" r="r" b="b"/>
              <a:pathLst>
                <a:path w="6434" h="960" extrusionOk="0">
                  <a:moveTo>
                    <a:pt x="6216" y="0"/>
                  </a:moveTo>
                  <a:cubicBezTo>
                    <a:pt x="6203" y="0"/>
                    <a:pt x="6191" y="2"/>
                    <a:pt x="6179" y="4"/>
                  </a:cubicBezTo>
                  <a:cubicBezTo>
                    <a:pt x="5463" y="174"/>
                    <a:pt x="4700" y="260"/>
                    <a:pt x="3881" y="260"/>
                  </a:cubicBezTo>
                  <a:cubicBezTo>
                    <a:pt x="3061" y="260"/>
                    <a:pt x="2184" y="174"/>
                    <a:pt x="1240" y="4"/>
                  </a:cubicBezTo>
                  <a:lnTo>
                    <a:pt x="1207" y="4"/>
                  </a:lnTo>
                  <a:cubicBezTo>
                    <a:pt x="731" y="4"/>
                    <a:pt x="294" y="259"/>
                    <a:pt x="58" y="667"/>
                  </a:cubicBezTo>
                  <a:cubicBezTo>
                    <a:pt x="1" y="758"/>
                    <a:pt x="34" y="878"/>
                    <a:pt x="126" y="931"/>
                  </a:cubicBezTo>
                  <a:cubicBezTo>
                    <a:pt x="159" y="950"/>
                    <a:pt x="188" y="955"/>
                    <a:pt x="227" y="960"/>
                  </a:cubicBezTo>
                  <a:cubicBezTo>
                    <a:pt x="294" y="960"/>
                    <a:pt x="361" y="917"/>
                    <a:pt x="390" y="854"/>
                  </a:cubicBezTo>
                  <a:cubicBezTo>
                    <a:pt x="558" y="571"/>
                    <a:pt x="856" y="393"/>
                    <a:pt x="1187" y="383"/>
                  </a:cubicBezTo>
                  <a:cubicBezTo>
                    <a:pt x="2149" y="555"/>
                    <a:pt x="3043" y="640"/>
                    <a:pt x="3880" y="640"/>
                  </a:cubicBezTo>
                  <a:cubicBezTo>
                    <a:pt x="4729" y="640"/>
                    <a:pt x="5520" y="553"/>
                    <a:pt x="6265" y="379"/>
                  </a:cubicBezTo>
                  <a:cubicBezTo>
                    <a:pt x="6371" y="355"/>
                    <a:pt x="6433" y="249"/>
                    <a:pt x="6409" y="148"/>
                  </a:cubicBezTo>
                  <a:cubicBezTo>
                    <a:pt x="6388" y="59"/>
                    <a:pt x="6304" y="0"/>
                    <a:pt x="6216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375;p83">
              <a:extLst>
                <a:ext uri="{FF2B5EF4-FFF2-40B4-BE49-F238E27FC236}">
                  <a16:creationId xmlns:a16="http://schemas.microsoft.com/office/drawing/2014/main" id="{729B54B0-C677-A46D-70F0-225E44A4DA03}"/>
                </a:ext>
              </a:extLst>
            </p:cNvPr>
            <p:cNvSpPr/>
            <p:nvPr/>
          </p:nvSpPr>
          <p:spPr>
            <a:xfrm>
              <a:off x="8076017" y="3967133"/>
              <a:ext cx="162866" cy="16467"/>
            </a:xfrm>
            <a:custGeom>
              <a:avLst/>
              <a:gdLst/>
              <a:ahLst/>
              <a:cxnLst/>
              <a:rect l="l" t="t" r="r" b="b"/>
              <a:pathLst>
                <a:path w="6221" h="629" extrusionOk="0">
                  <a:moveTo>
                    <a:pt x="268" y="0"/>
                  </a:moveTo>
                  <a:cubicBezTo>
                    <a:pt x="50" y="0"/>
                    <a:pt x="0" y="334"/>
                    <a:pt x="235" y="384"/>
                  </a:cubicBezTo>
                  <a:cubicBezTo>
                    <a:pt x="1032" y="540"/>
                    <a:pt x="1859" y="618"/>
                    <a:pt x="2707" y="618"/>
                  </a:cubicBezTo>
                  <a:cubicBezTo>
                    <a:pt x="3555" y="618"/>
                    <a:pt x="4424" y="540"/>
                    <a:pt x="5308" y="384"/>
                  </a:cubicBezTo>
                  <a:cubicBezTo>
                    <a:pt x="5515" y="384"/>
                    <a:pt x="5716" y="456"/>
                    <a:pt x="5880" y="586"/>
                  </a:cubicBezTo>
                  <a:cubicBezTo>
                    <a:pt x="5913" y="615"/>
                    <a:pt x="5957" y="629"/>
                    <a:pt x="6000" y="629"/>
                  </a:cubicBezTo>
                  <a:cubicBezTo>
                    <a:pt x="6058" y="624"/>
                    <a:pt x="6110" y="605"/>
                    <a:pt x="6154" y="562"/>
                  </a:cubicBezTo>
                  <a:cubicBezTo>
                    <a:pt x="6221" y="480"/>
                    <a:pt x="6206" y="360"/>
                    <a:pt x="6120" y="293"/>
                  </a:cubicBezTo>
                  <a:cubicBezTo>
                    <a:pt x="5885" y="105"/>
                    <a:pt x="5596" y="4"/>
                    <a:pt x="5294" y="4"/>
                  </a:cubicBezTo>
                  <a:lnTo>
                    <a:pt x="5260" y="4"/>
                  </a:lnTo>
                  <a:cubicBezTo>
                    <a:pt x="4395" y="158"/>
                    <a:pt x="3546" y="235"/>
                    <a:pt x="2719" y="235"/>
                  </a:cubicBezTo>
                  <a:cubicBezTo>
                    <a:pt x="1892" y="235"/>
                    <a:pt x="1088" y="158"/>
                    <a:pt x="312" y="4"/>
                  </a:cubicBezTo>
                  <a:cubicBezTo>
                    <a:pt x="297" y="2"/>
                    <a:pt x="282" y="0"/>
                    <a:pt x="268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376;p83">
              <a:extLst>
                <a:ext uri="{FF2B5EF4-FFF2-40B4-BE49-F238E27FC236}">
                  <a16:creationId xmlns:a16="http://schemas.microsoft.com/office/drawing/2014/main" id="{25DB5142-8DE5-1456-BDD4-0BFFB0CDAE6C}"/>
                </a:ext>
              </a:extLst>
            </p:cNvPr>
            <p:cNvSpPr/>
            <p:nvPr/>
          </p:nvSpPr>
          <p:spPr>
            <a:xfrm>
              <a:off x="8075991" y="3902364"/>
              <a:ext cx="162892" cy="16467"/>
            </a:xfrm>
            <a:custGeom>
              <a:avLst/>
              <a:gdLst/>
              <a:ahLst/>
              <a:cxnLst/>
              <a:rect l="l" t="t" r="r" b="b"/>
              <a:pathLst>
                <a:path w="6222" h="629" extrusionOk="0">
                  <a:moveTo>
                    <a:pt x="270" y="0"/>
                  </a:moveTo>
                  <a:cubicBezTo>
                    <a:pt x="51" y="0"/>
                    <a:pt x="1" y="339"/>
                    <a:pt x="236" y="384"/>
                  </a:cubicBezTo>
                  <a:cubicBezTo>
                    <a:pt x="1033" y="540"/>
                    <a:pt x="1860" y="618"/>
                    <a:pt x="2708" y="618"/>
                  </a:cubicBezTo>
                  <a:cubicBezTo>
                    <a:pt x="3556" y="618"/>
                    <a:pt x="4425" y="540"/>
                    <a:pt x="5309" y="384"/>
                  </a:cubicBezTo>
                  <a:cubicBezTo>
                    <a:pt x="5516" y="389"/>
                    <a:pt x="5717" y="456"/>
                    <a:pt x="5881" y="586"/>
                  </a:cubicBezTo>
                  <a:cubicBezTo>
                    <a:pt x="5914" y="615"/>
                    <a:pt x="5958" y="629"/>
                    <a:pt x="6001" y="629"/>
                  </a:cubicBezTo>
                  <a:cubicBezTo>
                    <a:pt x="6059" y="629"/>
                    <a:pt x="6111" y="605"/>
                    <a:pt x="6155" y="566"/>
                  </a:cubicBezTo>
                  <a:cubicBezTo>
                    <a:pt x="6222" y="480"/>
                    <a:pt x="6207" y="360"/>
                    <a:pt x="6121" y="293"/>
                  </a:cubicBezTo>
                  <a:cubicBezTo>
                    <a:pt x="5886" y="110"/>
                    <a:pt x="5597" y="4"/>
                    <a:pt x="5295" y="4"/>
                  </a:cubicBezTo>
                  <a:lnTo>
                    <a:pt x="5261" y="4"/>
                  </a:lnTo>
                  <a:cubicBezTo>
                    <a:pt x="4396" y="161"/>
                    <a:pt x="3547" y="239"/>
                    <a:pt x="2720" y="239"/>
                  </a:cubicBezTo>
                  <a:cubicBezTo>
                    <a:pt x="1893" y="239"/>
                    <a:pt x="1089" y="161"/>
                    <a:pt x="313" y="4"/>
                  </a:cubicBezTo>
                  <a:cubicBezTo>
                    <a:pt x="298" y="2"/>
                    <a:pt x="283" y="0"/>
                    <a:pt x="27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377;p83">
              <a:extLst>
                <a:ext uri="{FF2B5EF4-FFF2-40B4-BE49-F238E27FC236}">
                  <a16:creationId xmlns:a16="http://schemas.microsoft.com/office/drawing/2014/main" id="{9F95382A-D4CD-CE64-9855-CB5BBF76EABA}"/>
                </a:ext>
              </a:extLst>
            </p:cNvPr>
            <p:cNvSpPr/>
            <p:nvPr/>
          </p:nvSpPr>
          <p:spPr>
            <a:xfrm>
              <a:off x="8076095" y="4016718"/>
              <a:ext cx="167343" cy="25630"/>
            </a:xfrm>
            <a:custGeom>
              <a:avLst/>
              <a:gdLst/>
              <a:ahLst/>
              <a:cxnLst/>
              <a:rect l="l" t="t" r="r" b="b"/>
              <a:pathLst>
                <a:path w="6392" h="979" extrusionOk="0">
                  <a:moveTo>
                    <a:pt x="6116" y="1"/>
                  </a:moveTo>
                  <a:cubicBezTo>
                    <a:pt x="6069" y="1"/>
                    <a:pt x="6020" y="20"/>
                    <a:pt x="5978" y="66"/>
                  </a:cubicBezTo>
                  <a:cubicBezTo>
                    <a:pt x="5795" y="258"/>
                    <a:pt x="5545" y="368"/>
                    <a:pt x="5286" y="368"/>
                  </a:cubicBezTo>
                  <a:lnTo>
                    <a:pt x="5252" y="368"/>
                  </a:lnTo>
                  <a:cubicBezTo>
                    <a:pt x="4472" y="517"/>
                    <a:pt x="3676" y="592"/>
                    <a:pt x="2856" y="592"/>
                  </a:cubicBezTo>
                  <a:cubicBezTo>
                    <a:pt x="2035" y="592"/>
                    <a:pt x="1188" y="517"/>
                    <a:pt x="304" y="368"/>
                  </a:cubicBezTo>
                  <a:cubicBezTo>
                    <a:pt x="290" y="366"/>
                    <a:pt x="277" y="365"/>
                    <a:pt x="265" y="365"/>
                  </a:cubicBezTo>
                  <a:cubicBezTo>
                    <a:pt x="44" y="365"/>
                    <a:pt x="1" y="707"/>
                    <a:pt x="242" y="748"/>
                  </a:cubicBezTo>
                  <a:cubicBezTo>
                    <a:pt x="1102" y="897"/>
                    <a:pt x="1981" y="974"/>
                    <a:pt x="2860" y="978"/>
                  </a:cubicBezTo>
                  <a:cubicBezTo>
                    <a:pt x="3681" y="978"/>
                    <a:pt x="4503" y="906"/>
                    <a:pt x="5310" y="753"/>
                  </a:cubicBezTo>
                  <a:cubicBezTo>
                    <a:pt x="5670" y="748"/>
                    <a:pt x="6016" y="594"/>
                    <a:pt x="6261" y="330"/>
                  </a:cubicBezTo>
                  <a:cubicBezTo>
                    <a:pt x="6392" y="185"/>
                    <a:pt x="6262" y="1"/>
                    <a:pt x="611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378;p83">
              <a:extLst>
                <a:ext uri="{FF2B5EF4-FFF2-40B4-BE49-F238E27FC236}">
                  <a16:creationId xmlns:a16="http://schemas.microsoft.com/office/drawing/2014/main" id="{75184EE9-81D7-4E97-4D3D-B2A76B67BA77}"/>
                </a:ext>
              </a:extLst>
            </p:cNvPr>
            <p:cNvSpPr/>
            <p:nvPr/>
          </p:nvSpPr>
          <p:spPr>
            <a:xfrm>
              <a:off x="8053868" y="3874168"/>
              <a:ext cx="116737" cy="26939"/>
            </a:xfrm>
            <a:custGeom>
              <a:avLst/>
              <a:gdLst/>
              <a:ahLst/>
              <a:cxnLst/>
              <a:rect l="l" t="t" r="r" b="b"/>
              <a:pathLst>
                <a:path w="4459" h="1029" extrusionOk="0">
                  <a:moveTo>
                    <a:pt x="918" y="1"/>
                  </a:moveTo>
                  <a:cubicBezTo>
                    <a:pt x="553" y="1"/>
                    <a:pt x="211" y="178"/>
                    <a:pt x="0" y="471"/>
                  </a:cubicBezTo>
                  <a:cubicBezTo>
                    <a:pt x="152" y="418"/>
                    <a:pt x="311" y="391"/>
                    <a:pt x="470" y="391"/>
                  </a:cubicBezTo>
                  <a:cubicBezTo>
                    <a:pt x="667" y="391"/>
                    <a:pt x="864" y="432"/>
                    <a:pt x="1047" y="515"/>
                  </a:cubicBezTo>
                  <a:cubicBezTo>
                    <a:pt x="1823" y="854"/>
                    <a:pt x="2602" y="1028"/>
                    <a:pt x="3381" y="1028"/>
                  </a:cubicBezTo>
                  <a:cubicBezTo>
                    <a:pt x="3562" y="1028"/>
                    <a:pt x="3744" y="1019"/>
                    <a:pt x="3925" y="1000"/>
                  </a:cubicBezTo>
                  <a:cubicBezTo>
                    <a:pt x="4136" y="856"/>
                    <a:pt x="4314" y="678"/>
                    <a:pt x="4458" y="466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379;p83">
              <a:extLst>
                <a:ext uri="{FF2B5EF4-FFF2-40B4-BE49-F238E27FC236}">
                  <a16:creationId xmlns:a16="http://schemas.microsoft.com/office/drawing/2014/main" id="{A932E072-D969-5D15-B0D7-39F71502D225}"/>
                </a:ext>
              </a:extLst>
            </p:cNvPr>
            <p:cNvSpPr/>
            <p:nvPr/>
          </p:nvSpPr>
          <p:spPr>
            <a:xfrm>
              <a:off x="7988968" y="3831678"/>
              <a:ext cx="305887" cy="329528"/>
            </a:xfrm>
            <a:custGeom>
              <a:avLst/>
              <a:gdLst/>
              <a:ahLst/>
              <a:cxnLst/>
              <a:rect l="l" t="t" r="r" b="b"/>
              <a:pathLst>
                <a:path w="11684" h="12587" extrusionOk="0">
                  <a:moveTo>
                    <a:pt x="2944" y="1"/>
                  </a:moveTo>
                  <a:cubicBezTo>
                    <a:pt x="2576" y="1"/>
                    <a:pt x="2208" y="70"/>
                    <a:pt x="1859" y="206"/>
                  </a:cubicBezTo>
                  <a:cubicBezTo>
                    <a:pt x="1148" y="480"/>
                    <a:pt x="577" y="1037"/>
                    <a:pt x="279" y="1739"/>
                  </a:cubicBezTo>
                  <a:cubicBezTo>
                    <a:pt x="260" y="1777"/>
                    <a:pt x="245" y="1820"/>
                    <a:pt x="231" y="1859"/>
                  </a:cubicBezTo>
                  <a:cubicBezTo>
                    <a:pt x="0" y="2488"/>
                    <a:pt x="72" y="3194"/>
                    <a:pt x="437" y="3766"/>
                  </a:cubicBezTo>
                  <a:cubicBezTo>
                    <a:pt x="716" y="4222"/>
                    <a:pt x="913" y="4727"/>
                    <a:pt x="1023" y="5251"/>
                  </a:cubicBezTo>
                  <a:cubicBezTo>
                    <a:pt x="1038" y="5251"/>
                    <a:pt x="1148" y="5712"/>
                    <a:pt x="1192" y="6144"/>
                  </a:cubicBezTo>
                  <a:cubicBezTo>
                    <a:pt x="1316" y="7446"/>
                    <a:pt x="1254" y="8892"/>
                    <a:pt x="1129" y="10155"/>
                  </a:cubicBezTo>
                  <a:cubicBezTo>
                    <a:pt x="1091" y="10573"/>
                    <a:pt x="1398" y="10953"/>
                    <a:pt x="1821" y="10991"/>
                  </a:cubicBezTo>
                  <a:cubicBezTo>
                    <a:pt x="1848" y="10994"/>
                    <a:pt x="1874" y="10995"/>
                    <a:pt x="1900" y="10995"/>
                  </a:cubicBezTo>
                  <a:cubicBezTo>
                    <a:pt x="2290" y="10995"/>
                    <a:pt x="2621" y="10700"/>
                    <a:pt x="2662" y="10304"/>
                  </a:cubicBezTo>
                  <a:cubicBezTo>
                    <a:pt x="2820" y="8681"/>
                    <a:pt x="2849" y="7408"/>
                    <a:pt x="2748" y="6303"/>
                  </a:cubicBezTo>
                  <a:cubicBezTo>
                    <a:pt x="2623" y="4919"/>
                    <a:pt x="2297" y="3814"/>
                    <a:pt x="1744" y="2940"/>
                  </a:cubicBezTo>
                  <a:cubicBezTo>
                    <a:pt x="1638" y="2781"/>
                    <a:pt x="1614" y="2580"/>
                    <a:pt x="1682" y="2397"/>
                  </a:cubicBezTo>
                  <a:cubicBezTo>
                    <a:pt x="1686" y="2378"/>
                    <a:pt x="1696" y="2359"/>
                    <a:pt x="1706" y="2339"/>
                  </a:cubicBezTo>
                  <a:cubicBezTo>
                    <a:pt x="1840" y="2013"/>
                    <a:pt x="2104" y="1758"/>
                    <a:pt x="2436" y="1633"/>
                  </a:cubicBezTo>
                  <a:cubicBezTo>
                    <a:pt x="2601" y="1565"/>
                    <a:pt x="2776" y="1531"/>
                    <a:pt x="2950" y="1531"/>
                  </a:cubicBezTo>
                  <a:cubicBezTo>
                    <a:pt x="3144" y="1531"/>
                    <a:pt x="3339" y="1573"/>
                    <a:pt x="3522" y="1657"/>
                  </a:cubicBezTo>
                  <a:cubicBezTo>
                    <a:pt x="4295" y="1998"/>
                    <a:pt x="5073" y="2169"/>
                    <a:pt x="5852" y="2169"/>
                  </a:cubicBezTo>
                  <a:cubicBezTo>
                    <a:pt x="6630" y="2169"/>
                    <a:pt x="7408" y="1998"/>
                    <a:pt x="8181" y="1657"/>
                  </a:cubicBezTo>
                  <a:cubicBezTo>
                    <a:pt x="8362" y="1576"/>
                    <a:pt x="8557" y="1535"/>
                    <a:pt x="8753" y="1535"/>
                  </a:cubicBezTo>
                  <a:cubicBezTo>
                    <a:pt x="8927" y="1535"/>
                    <a:pt x="9102" y="1567"/>
                    <a:pt x="9267" y="1633"/>
                  </a:cubicBezTo>
                  <a:cubicBezTo>
                    <a:pt x="9599" y="1758"/>
                    <a:pt x="9858" y="2013"/>
                    <a:pt x="9997" y="2339"/>
                  </a:cubicBezTo>
                  <a:lnTo>
                    <a:pt x="10017" y="2383"/>
                  </a:lnTo>
                  <a:cubicBezTo>
                    <a:pt x="10103" y="2613"/>
                    <a:pt x="10118" y="2868"/>
                    <a:pt x="10060" y="3108"/>
                  </a:cubicBezTo>
                  <a:cubicBezTo>
                    <a:pt x="9791" y="4309"/>
                    <a:pt x="9700" y="5673"/>
                    <a:pt x="9776" y="7283"/>
                  </a:cubicBezTo>
                  <a:cubicBezTo>
                    <a:pt x="9829" y="8263"/>
                    <a:pt x="9282" y="9175"/>
                    <a:pt x="8393" y="9589"/>
                  </a:cubicBezTo>
                  <a:lnTo>
                    <a:pt x="8345" y="9613"/>
                  </a:lnTo>
                  <a:cubicBezTo>
                    <a:pt x="7711" y="9934"/>
                    <a:pt x="7394" y="10660"/>
                    <a:pt x="7581" y="11342"/>
                  </a:cubicBezTo>
                  <a:lnTo>
                    <a:pt x="7725" y="11885"/>
                  </a:lnTo>
                  <a:cubicBezTo>
                    <a:pt x="7773" y="12058"/>
                    <a:pt x="7836" y="12226"/>
                    <a:pt x="7922" y="12380"/>
                  </a:cubicBezTo>
                  <a:cubicBezTo>
                    <a:pt x="7994" y="12509"/>
                    <a:pt x="8052" y="12581"/>
                    <a:pt x="8210" y="12586"/>
                  </a:cubicBezTo>
                  <a:lnTo>
                    <a:pt x="8220" y="12586"/>
                  </a:lnTo>
                  <a:cubicBezTo>
                    <a:pt x="8451" y="12586"/>
                    <a:pt x="8566" y="12336"/>
                    <a:pt x="8647" y="12168"/>
                  </a:cubicBezTo>
                  <a:lnTo>
                    <a:pt x="9017" y="11015"/>
                  </a:lnTo>
                  <a:cubicBezTo>
                    <a:pt x="9017" y="11001"/>
                    <a:pt x="9022" y="10987"/>
                    <a:pt x="9037" y="10982"/>
                  </a:cubicBezTo>
                  <a:cubicBezTo>
                    <a:pt x="10492" y="10304"/>
                    <a:pt x="11391" y="8810"/>
                    <a:pt x="11304" y="7206"/>
                  </a:cubicBezTo>
                  <a:cubicBezTo>
                    <a:pt x="11232" y="5741"/>
                    <a:pt x="11314" y="4511"/>
                    <a:pt x="11559" y="3449"/>
                  </a:cubicBezTo>
                  <a:cubicBezTo>
                    <a:pt x="11684" y="2911"/>
                    <a:pt x="11640" y="2344"/>
                    <a:pt x="11439" y="1825"/>
                  </a:cubicBezTo>
                  <a:cubicBezTo>
                    <a:pt x="11429" y="1796"/>
                    <a:pt x="11415" y="1768"/>
                    <a:pt x="11405" y="1739"/>
                  </a:cubicBezTo>
                  <a:cubicBezTo>
                    <a:pt x="11107" y="1037"/>
                    <a:pt x="10535" y="480"/>
                    <a:pt x="9824" y="206"/>
                  </a:cubicBezTo>
                  <a:cubicBezTo>
                    <a:pt x="9476" y="70"/>
                    <a:pt x="9108" y="1"/>
                    <a:pt x="8740" y="1"/>
                  </a:cubicBezTo>
                  <a:cubicBezTo>
                    <a:pt x="8333" y="1"/>
                    <a:pt x="7926" y="85"/>
                    <a:pt x="7547" y="254"/>
                  </a:cubicBezTo>
                  <a:cubicBezTo>
                    <a:pt x="6973" y="509"/>
                    <a:pt x="6406" y="636"/>
                    <a:pt x="5840" y="636"/>
                  </a:cubicBezTo>
                  <a:cubicBezTo>
                    <a:pt x="5274" y="636"/>
                    <a:pt x="4708" y="509"/>
                    <a:pt x="4136" y="254"/>
                  </a:cubicBezTo>
                  <a:cubicBezTo>
                    <a:pt x="3758" y="85"/>
                    <a:pt x="3351" y="1"/>
                    <a:pt x="2944" y="1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380;p83">
              <a:extLst>
                <a:ext uri="{FF2B5EF4-FFF2-40B4-BE49-F238E27FC236}">
                  <a16:creationId xmlns:a16="http://schemas.microsoft.com/office/drawing/2014/main" id="{A126AE0D-94A8-538E-59CD-87338102387A}"/>
                </a:ext>
              </a:extLst>
            </p:cNvPr>
            <p:cNvSpPr/>
            <p:nvPr/>
          </p:nvSpPr>
          <p:spPr>
            <a:xfrm>
              <a:off x="8191706" y="4076775"/>
              <a:ext cx="27306" cy="21782"/>
            </a:xfrm>
            <a:custGeom>
              <a:avLst/>
              <a:gdLst/>
              <a:ahLst/>
              <a:cxnLst/>
              <a:rect l="l" t="t" r="r" b="b"/>
              <a:pathLst>
                <a:path w="1043" h="832" extrusionOk="0">
                  <a:moveTo>
                    <a:pt x="1043" y="1"/>
                  </a:moveTo>
                  <a:lnTo>
                    <a:pt x="1043" y="1"/>
                  </a:lnTo>
                  <a:cubicBezTo>
                    <a:pt x="923" y="87"/>
                    <a:pt x="793" y="164"/>
                    <a:pt x="654" y="227"/>
                  </a:cubicBezTo>
                  <a:lnTo>
                    <a:pt x="610" y="246"/>
                  </a:lnTo>
                  <a:cubicBezTo>
                    <a:pt x="351" y="375"/>
                    <a:pt x="140" y="577"/>
                    <a:pt x="0" y="832"/>
                  </a:cubicBezTo>
                  <a:cubicBezTo>
                    <a:pt x="20" y="817"/>
                    <a:pt x="44" y="803"/>
                    <a:pt x="63" y="793"/>
                  </a:cubicBezTo>
                  <a:cubicBezTo>
                    <a:pt x="77" y="789"/>
                    <a:pt x="92" y="779"/>
                    <a:pt x="111" y="774"/>
                  </a:cubicBezTo>
                  <a:cubicBezTo>
                    <a:pt x="481" y="601"/>
                    <a:pt x="803" y="332"/>
                    <a:pt x="1043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381;p83">
              <a:extLst>
                <a:ext uri="{FF2B5EF4-FFF2-40B4-BE49-F238E27FC236}">
                  <a16:creationId xmlns:a16="http://schemas.microsoft.com/office/drawing/2014/main" id="{E4B59661-231F-B15C-F905-59AEEDBEAE56}"/>
                </a:ext>
              </a:extLst>
            </p:cNvPr>
            <p:cNvSpPr/>
            <p:nvPr/>
          </p:nvSpPr>
          <p:spPr>
            <a:xfrm>
              <a:off x="8016876" y="3890400"/>
              <a:ext cx="46810" cy="228551"/>
            </a:xfrm>
            <a:custGeom>
              <a:avLst/>
              <a:gdLst/>
              <a:ahLst/>
              <a:cxnLst/>
              <a:rect l="l" t="t" r="r" b="b"/>
              <a:pathLst>
                <a:path w="1788" h="8730" extrusionOk="0">
                  <a:moveTo>
                    <a:pt x="688" y="0"/>
                  </a:moveTo>
                  <a:cubicBezTo>
                    <a:pt x="419" y="140"/>
                    <a:pt x="207" y="365"/>
                    <a:pt x="92" y="644"/>
                  </a:cubicBezTo>
                  <a:cubicBezTo>
                    <a:pt x="82" y="663"/>
                    <a:pt x="78" y="687"/>
                    <a:pt x="68" y="706"/>
                  </a:cubicBezTo>
                  <a:cubicBezTo>
                    <a:pt x="1" y="884"/>
                    <a:pt x="25" y="1086"/>
                    <a:pt x="135" y="1249"/>
                  </a:cubicBezTo>
                  <a:cubicBezTo>
                    <a:pt x="688" y="2119"/>
                    <a:pt x="1019" y="3219"/>
                    <a:pt x="1139" y="4612"/>
                  </a:cubicBezTo>
                  <a:cubicBezTo>
                    <a:pt x="1240" y="5712"/>
                    <a:pt x="1211" y="6985"/>
                    <a:pt x="1048" y="8609"/>
                  </a:cubicBezTo>
                  <a:cubicBezTo>
                    <a:pt x="1048" y="8652"/>
                    <a:pt x="1038" y="8691"/>
                    <a:pt x="1029" y="8729"/>
                  </a:cubicBezTo>
                  <a:cubicBezTo>
                    <a:pt x="1341" y="8647"/>
                    <a:pt x="1567" y="8383"/>
                    <a:pt x="1596" y="8061"/>
                  </a:cubicBezTo>
                  <a:cubicBezTo>
                    <a:pt x="1759" y="6438"/>
                    <a:pt x="1788" y="5165"/>
                    <a:pt x="1687" y="4064"/>
                  </a:cubicBezTo>
                  <a:cubicBezTo>
                    <a:pt x="1562" y="2671"/>
                    <a:pt x="1235" y="1576"/>
                    <a:pt x="683" y="702"/>
                  </a:cubicBezTo>
                  <a:cubicBezTo>
                    <a:pt x="572" y="543"/>
                    <a:pt x="548" y="337"/>
                    <a:pt x="616" y="159"/>
                  </a:cubicBezTo>
                  <a:cubicBezTo>
                    <a:pt x="620" y="140"/>
                    <a:pt x="635" y="116"/>
                    <a:pt x="640" y="96"/>
                  </a:cubicBezTo>
                  <a:cubicBezTo>
                    <a:pt x="654" y="63"/>
                    <a:pt x="673" y="29"/>
                    <a:pt x="688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382;p83">
              <a:extLst>
                <a:ext uri="{FF2B5EF4-FFF2-40B4-BE49-F238E27FC236}">
                  <a16:creationId xmlns:a16="http://schemas.microsoft.com/office/drawing/2014/main" id="{9821CA15-E80D-4077-631E-587883E36B58}"/>
                </a:ext>
              </a:extLst>
            </p:cNvPr>
            <p:cNvSpPr/>
            <p:nvPr/>
          </p:nvSpPr>
          <p:spPr>
            <a:xfrm>
              <a:off x="8005697" y="3831678"/>
              <a:ext cx="289420" cy="273686"/>
            </a:xfrm>
            <a:custGeom>
              <a:avLst/>
              <a:gdLst/>
              <a:ahLst/>
              <a:cxnLst/>
              <a:rect l="l" t="t" r="r" b="b"/>
              <a:pathLst>
                <a:path w="11055" h="10454" extrusionOk="0">
                  <a:moveTo>
                    <a:pt x="8112" y="1"/>
                  </a:moveTo>
                  <a:cubicBezTo>
                    <a:pt x="7706" y="1"/>
                    <a:pt x="7299" y="85"/>
                    <a:pt x="6918" y="254"/>
                  </a:cubicBezTo>
                  <a:cubicBezTo>
                    <a:pt x="6344" y="509"/>
                    <a:pt x="5778" y="636"/>
                    <a:pt x="5213" y="636"/>
                  </a:cubicBezTo>
                  <a:cubicBezTo>
                    <a:pt x="4647" y="636"/>
                    <a:pt x="4081" y="509"/>
                    <a:pt x="3507" y="254"/>
                  </a:cubicBezTo>
                  <a:cubicBezTo>
                    <a:pt x="3127" y="87"/>
                    <a:pt x="2720" y="3"/>
                    <a:pt x="2312" y="3"/>
                  </a:cubicBezTo>
                  <a:cubicBezTo>
                    <a:pt x="1947" y="3"/>
                    <a:pt x="1582" y="70"/>
                    <a:pt x="1235" y="206"/>
                  </a:cubicBezTo>
                  <a:cubicBezTo>
                    <a:pt x="745" y="394"/>
                    <a:pt x="322" y="716"/>
                    <a:pt x="0" y="1133"/>
                  </a:cubicBezTo>
                  <a:cubicBezTo>
                    <a:pt x="211" y="975"/>
                    <a:pt x="442" y="845"/>
                    <a:pt x="687" y="749"/>
                  </a:cubicBezTo>
                  <a:cubicBezTo>
                    <a:pt x="1034" y="613"/>
                    <a:pt x="1400" y="546"/>
                    <a:pt x="1764" y="546"/>
                  </a:cubicBezTo>
                  <a:cubicBezTo>
                    <a:pt x="2172" y="546"/>
                    <a:pt x="2579" y="630"/>
                    <a:pt x="2959" y="797"/>
                  </a:cubicBezTo>
                  <a:cubicBezTo>
                    <a:pt x="3536" y="1052"/>
                    <a:pt x="4102" y="1179"/>
                    <a:pt x="4667" y="1179"/>
                  </a:cubicBezTo>
                  <a:cubicBezTo>
                    <a:pt x="5232" y="1179"/>
                    <a:pt x="5796" y="1052"/>
                    <a:pt x="6370" y="797"/>
                  </a:cubicBezTo>
                  <a:cubicBezTo>
                    <a:pt x="6753" y="630"/>
                    <a:pt x="7161" y="546"/>
                    <a:pt x="7570" y="546"/>
                  </a:cubicBezTo>
                  <a:cubicBezTo>
                    <a:pt x="7935" y="546"/>
                    <a:pt x="8300" y="613"/>
                    <a:pt x="8647" y="749"/>
                  </a:cubicBezTo>
                  <a:cubicBezTo>
                    <a:pt x="9358" y="1028"/>
                    <a:pt x="9930" y="1580"/>
                    <a:pt x="10228" y="2286"/>
                  </a:cubicBezTo>
                  <a:cubicBezTo>
                    <a:pt x="10242" y="2315"/>
                    <a:pt x="10252" y="2339"/>
                    <a:pt x="10266" y="2368"/>
                  </a:cubicBezTo>
                  <a:cubicBezTo>
                    <a:pt x="10468" y="2887"/>
                    <a:pt x="10507" y="3454"/>
                    <a:pt x="10382" y="3997"/>
                  </a:cubicBezTo>
                  <a:cubicBezTo>
                    <a:pt x="10141" y="5054"/>
                    <a:pt x="10060" y="6283"/>
                    <a:pt x="10132" y="7749"/>
                  </a:cubicBezTo>
                  <a:cubicBezTo>
                    <a:pt x="10180" y="8733"/>
                    <a:pt x="9863" y="9694"/>
                    <a:pt x="9243" y="10453"/>
                  </a:cubicBezTo>
                  <a:cubicBezTo>
                    <a:pt x="10209" y="9661"/>
                    <a:pt x="10742" y="8455"/>
                    <a:pt x="10675" y="7206"/>
                  </a:cubicBezTo>
                  <a:cubicBezTo>
                    <a:pt x="10603" y="5741"/>
                    <a:pt x="10684" y="4511"/>
                    <a:pt x="10925" y="3449"/>
                  </a:cubicBezTo>
                  <a:cubicBezTo>
                    <a:pt x="11054" y="2911"/>
                    <a:pt x="11011" y="2344"/>
                    <a:pt x="10809" y="1825"/>
                  </a:cubicBezTo>
                  <a:cubicBezTo>
                    <a:pt x="10800" y="1796"/>
                    <a:pt x="10790" y="1768"/>
                    <a:pt x="10776" y="1739"/>
                  </a:cubicBezTo>
                  <a:cubicBezTo>
                    <a:pt x="10478" y="1037"/>
                    <a:pt x="9906" y="480"/>
                    <a:pt x="9195" y="206"/>
                  </a:cubicBezTo>
                  <a:cubicBezTo>
                    <a:pt x="8846" y="70"/>
                    <a:pt x="8479" y="1"/>
                    <a:pt x="8112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383;p83">
              <a:extLst>
                <a:ext uri="{FF2B5EF4-FFF2-40B4-BE49-F238E27FC236}">
                  <a16:creationId xmlns:a16="http://schemas.microsoft.com/office/drawing/2014/main" id="{50B666A7-B855-2AC7-E713-B74E5BF15987}"/>
                </a:ext>
              </a:extLst>
            </p:cNvPr>
            <p:cNvSpPr/>
            <p:nvPr/>
          </p:nvSpPr>
          <p:spPr>
            <a:xfrm>
              <a:off x="8202518" y="4127329"/>
              <a:ext cx="20394" cy="33877"/>
            </a:xfrm>
            <a:custGeom>
              <a:avLst/>
              <a:gdLst/>
              <a:ahLst/>
              <a:cxnLst/>
              <a:rect l="l" t="t" r="r" b="b"/>
              <a:pathLst>
                <a:path w="779" h="1294" extrusionOk="0">
                  <a:moveTo>
                    <a:pt x="779" y="1"/>
                  </a:moveTo>
                  <a:lnTo>
                    <a:pt x="779" y="1"/>
                  </a:lnTo>
                  <a:cubicBezTo>
                    <a:pt x="639" y="87"/>
                    <a:pt x="495" y="164"/>
                    <a:pt x="346" y="236"/>
                  </a:cubicBezTo>
                  <a:cubicBezTo>
                    <a:pt x="337" y="241"/>
                    <a:pt x="327" y="256"/>
                    <a:pt x="327" y="270"/>
                  </a:cubicBezTo>
                  <a:lnTo>
                    <a:pt x="0" y="1288"/>
                  </a:lnTo>
                  <a:cubicBezTo>
                    <a:pt x="20" y="1293"/>
                    <a:pt x="39" y="1293"/>
                    <a:pt x="58" y="1293"/>
                  </a:cubicBezTo>
                  <a:lnTo>
                    <a:pt x="73" y="1293"/>
                  </a:lnTo>
                  <a:cubicBezTo>
                    <a:pt x="303" y="1293"/>
                    <a:pt x="418" y="1043"/>
                    <a:pt x="500" y="880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384;p83">
              <a:extLst>
                <a:ext uri="{FF2B5EF4-FFF2-40B4-BE49-F238E27FC236}">
                  <a16:creationId xmlns:a16="http://schemas.microsoft.com/office/drawing/2014/main" id="{203EDBBC-9529-714E-7350-677557AB70F2}"/>
                </a:ext>
              </a:extLst>
            </p:cNvPr>
            <p:cNvSpPr/>
            <p:nvPr/>
          </p:nvSpPr>
          <p:spPr>
            <a:xfrm>
              <a:off x="7972606" y="3826547"/>
              <a:ext cx="335863" cy="339685"/>
            </a:xfrm>
            <a:custGeom>
              <a:avLst/>
              <a:gdLst/>
              <a:ahLst/>
              <a:cxnLst/>
              <a:rect l="l" t="t" r="r" b="b"/>
              <a:pathLst>
                <a:path w="12829" h="12975" extrusionOk="0">
                  <a:moveTo>
                    <a:pt x="3070" y="2040"/>
                  </a:moveTo>
                  <a:cubicBezTo>
                    <a:pt x="2480" y="2646"/>
                    <a:pt x="2609" y="3645"/>
                    <a:pt x="3335" y="4087"/>
                  </a:cubicBezTo>
                  <a:cubicBezTo>
                    <a:pt x="3253" y="4135"/>
                    <a:pt x="3181" y="4193"/>
                    <a:pt x="3114" y="4255"/>
                  </a:cubicBezTo>
                  <a:cubicBezTo>
                    <a:pt x="2672" y="2996"/>
                    <a:pt x="2326" y="3030"/>
                    <a:pt x="2504" y="2617"/>
                  </a:cubicBezTo>
                  <a:cubicBezTo>
                    <a:pt x="2614" y="2362"/>
                    <a:pt x="2816" y="2156"/>
                    <a:pt x="3070" y="2040"/>
                  </a:cubicBezTo>
                  <a:close/>
                  <a:moveTo>
                    <a:pt x="10248" y="4942"/>
                  </a:moveTo>
                  <a:lnTo>
                    <a:pt x="10248" y="4942"/>
                  </a:lnTo>
                  <a:cubicBezTo>
                    <a:pt x="10233" y="5105"/>
                    <a:pt x="10224" y="5278"/>
                    <a:pt x="10214" y="5447"/>
                  </a:cubicBezTo>
                  <a:cubicBezTo>
                    <a:pt x="10128" y="5355"/>
                    <a:pt x="10032" y="5278"/>
                    <a:pt x="9931" y="5216"/>
                  </a:cubicBezTo>
                  <a:cubicBezTo>
                    <a:pt x="10051" y="5144"/>
                    <a:pt x="10156" y="5048"/>
                    <a:pt x="10248" y="4942"/>
                  </a:cubicBezTo>
                  <a:close/>
                  <a:moveTo>
                    <a:pt x="9389" y="1923"/>
                  </a:moveTo>
                  <a:cubicBezTo>
                    <a:pt x="10084" y="1923"/>
                    <a:pt x="10670" y="2534"/>
                    <a:pt x="10502" y="3266"/>
                  </a:cubicBezTo>
                  <a:cubicBezTo>
                    <a:pt x="10483" y="3352"/>
                    <a:pt x="10464" y="3448"/>
                    <a:pt x="10445" y="3539"/>
                  </a:cubicBezTo>
                  <a:cubicBezTo>
                    <a:pt x="10228" y="3064"/>
                    <a:pt x="9758" y="2761"/>
                    <a:pt x="9239" y="2761"/>
                  </a:cubicBezTo>
                  <a:cubicBezTo>
                    <a:pt x="8999" y="2776"/>
                    <a:pt x="8999" y="3131"/>
                    <a:pt x="9239" y="3145"/>
                  </a:cubicBezTo>
                  <a:cubicBezTo>
                    <a:pt x="9758" y="3145"/>
                    <a:pt x="10176" y="3563"/>
                    <a:pt x="10176" y="4082"/>
                  </a:cubicBezTo>
                  <a:cubicBezTo>
                    <a:pt x="10176" y="4601"/>
                    <a:pt x="9758" y="5019"/>
                    <a:pt x="9239" y="5019"/>
                  </a:cubicBezTo>
                  <a:lnTo>
                    <a:pt x="9220" y="5019"/>
                  </a:lnTo>
                  <a:cubicBezTo>
                    <a:pt x="9061" y="5032"/>
                    <a:pt x="8092" y="5247"/>
                    <a:pt x="6697" y="5247"/>
                  </a:cubicBezTo>
                  <a:cubicBezTo>
                    <a:pt x="5979" y="5247"/>
                    <a:pt x="5148" y="5190"/>
                    <a:pt x="4257" y="5019"/>
                  </a:cubicBezTo>
                  <a:cubicBezTo>
                    <a:pt x="4244" y="5016"/>
                    <a:pt x="4232" y="5015"/>
                    <a:pt x="4219" y="5015"/>
                  </a:cubicBezTo>
                  <a:cubicBezTo>
                    <a:pt x="4142" y="5015"/>
                    <a:pt x="4069" y="5065"/>
                    <a:pt x="4036" y="5139"/>
                  </a:cubicBezTo>
                  <a:cubicBezTo>
                    <a:pt x="3998" y="5250"/>
                    <a:pt x="4065" y="5370"/>
                    <a:pt x="4180" y="5394"/>
                  </a:cubicBezTo>
                  <a:cubicBezTo>
                    <a:pt x="4982" y="5552"/>
                    <a:pt x="5798" y="5629"/>
                    <a:pt x="6609" y="5629"/>
                  </a:cubicBezTo>
                  <a:cubicBezTo>
                    <a:pt x="6634" y="5629"/>
                    <a:pt x="6659" y="5629"/>
                    <a:pt x="6683" y="5629"/>
                  </a:cubicBezTo>
                  <a:lnTo>
                    <a:pt x="6707" y="5629"/>
                  </a:lnTo>
                  <a:cubicBezTo>
                    <a:pt x="7557" y="5629"/>
                    <a:pt x="8413" y="5552"/>
                    <a:pt x="9253" y="5398"/>
                  </a:cubicBezTo>
                  <a:cubicBezTo>
                    <a:pt x="9767" y="5398"/>
                    <a:pt x="10185" y="5821"/>
                    <a:pt x="10180" y="6340"/>
                  </a:cubicBezTo>
                  <a:cubicBezTo>
                    <a:pt x="10176" y="6859"/>
                    <a:pt x="9753" y="7272"/>
                    <a:pt x="9239" y="7272"/>
                  </a:cubicBezTo>
                  <a:cubicBezTo>
                    <a:pt x="9111" y="7272"/>
                    <a:pt x="8270" y="7501"/>
                    <a:pt x="6835" y="7501"/>
                  </a:cubicBezTo>
                  <a:cubicBezTo>
                    <a:pt x="6117" y="7501"/>
                    <a:pt x="5251" y="7443"/>
                    <a:pt x="4252" y="7272"/>
                  </a:cubicBezTo>
                  <a:cubicBezTo>
                    <a:pt x="4239" y="7270"/>
                    <a:pt x="4226" y="7269"/>
                    <a:pt x="4213" y="7269"/>
                  </a:cubicBezTo>
                  <a:cubicBezTo>
                    <a:pt x="3996" y="7269"/>
                    <a:pt x="3949" y="7606"/>
                    <a:pt x="4190" y="7647"/>
                  </a:cubicBezTo>
                  <a:cubicBezTo>
                    <a:pt x="5055" y="7801"/>
                    <a:pt x="5929" y="7877"/>
                    <a:pt x="6808" y="7882"/>
                  </a:cubicBezTo>
                  <a:cubicBezTo>
                    <a:pt x="7629" y="7882"/>
                    <a:pt x="8451" y="7805"/>
                    <a:pt x="9258" y="7652"/>
                  </a:cubicBezTo>
                  <a:cubicBezTo>
                    <a:pt x="9614" y="7647"/>
                    <a:pt x="9955" y="7493"/>
                    <a:pt x="10200" y="7234"/>
                  </a:cubicBezTo>
                  <a:lnTo>
                    <a:pt x="10200" y="7234"/>
                  </a:lnTo>
                  <a:cubicBezTo>
                    <a:pt x="10209" y="7575"/>
                    <a:pt x="10253" y="7988"/>
                    <a:pt x="10008" y="8521"/>
                  </a:cubicBezTo>
                  <a:cubicBezTo>
                    <a:pt x="9902" y="8632"/>
                    <a:pt x="9287" y="8790"/>
                    <a:pt x="7980" y="8848"/>
                  </a:cubicBezTo>
                  <a:cubicBezTo>
                    <a:pt x="7645" y="8863"/>
                    <a:pt x="7302" y="8871"/>
                    <a:pt x="6961" y="8871"/>
                  </a:cubicBezTo>
                  <a:cubicBezTo>
                    <a:pt x="6143" y="8871"/>
                    <a:pt x="5343" y="8827"/>
                    <a:pt x="4733" y="8742"/>
                  </a:cubicBezTo>
                  <a:cubicBezTo>
                    <a:pt x="3805" y="8617"/>
                    <a:pt x="3637" y="8449"/>
                    <a:pt x="3618" y="8420"/>
                  </a:cubicBezTo>
                  <a:cubicBezTo>
                    <a:pt x="3637" y="7829"/>
                    <a:pt x="3628" y="7234"/>
                    <a:pt x="3584" y="6643"/>
                  </a:cubicBezTo>
                  <a:cubicBezTo>
                    <a:pt x="3732" y="6564"/>
                    <a:pt x="3837" y="6538"/>
                    <a:pt x="4000" y="6538"/>
                  </a:cubicBezTo>
                  <a:cubicBezTo>
                    <a:pt x="4325" y="6538"/>
                    <a:pt x="4878" y="6643"/>
                    <a:pt x="6448" y="6643"/>
                  </a:cubicBezTo>
                  <a:cubicBezTo>
                    <a:pt x="6534" y="6644"/>
                    <a:pt x="6624" y="6644"/>
                    <a:pt x="6716" y="6644"/>
                  </a:cubicBezTo>
                  <a:cubicBezTo>
                    <a:pt x="7732" y="6644"/>
                    <a:pt x="8996" y="6575"/>
                    <a:pt x="9124" y="6513"/>
                  </a:cubicBezTo>
                  <a:cubicBezTo>
                    <a:pt x="9310" y="6420"/>
                    <a:pt x="9239" y="6147"/>
                    <a:pt x="9043" y="6147"/>
                  </a:cubicBezTo>
                  <a:cubicBezTo>
                    <a:pt x="9036" y="6147"/>
                    <a:pt x="9029" y="6147"/>
                    <a:pt x="9023" y="6148"/>
                  </a:cubicBezTo>
                  <a:cubicBezTo>
                    <a:pt x="8212" y="6225"/>
                    <a:pt x="7405" y="6259"/>
                    <a:pt x="6602" y="6259"/>
                  </a:cubicBezTo>
                  <a:cubicBezTo>
                    <a:pt x="6549" y="6259"/>
                    <a:pt x="6496" y="6259"/>
                    <a:pt x="6443" y="6258"/>
                  </a:cubicBezTo>
                  <a:cubicBezTo>
                    <a:pt x="5131" y="6244"/>
                    <a:pt x="4089" y="6148"/>
                    <a:pt x="4017" y="6148"/>
                  </a:cubicBezTo>
                  <a:cubicBezTo>
                    <a:pt x="3839" y="6148"/>
                    <a:pt x="3661" y="6095"/>
                    <a:pt x="3512" y="5999"/>
                  </a:cubicBezTo>
                  <a:cubicBezTo>
                    <a:pt x="3455" y="5552"/>
                    <a:pt x="3368" y="5110"/>
                    <a:pt x="3248" y="4678"/>
                  </a:cubicBezTo>
                  <a:cubicBezTo>
                    <a:pt x="3421" y="4428"/>
                    <a:pt x="3700" y="4279"/>
                    <a:pt x="4002" y="4274"/>
                  </a:cubicBezTo>
                  <a:cubicBezTo>
                    <a:pt x="4891" y="4442"/>
                    <a:pt x="5790" y="4529"/>
                    <a:pt x="6688" y="4529"/>
                  </a:cubicBezTo>
                  <a:cubicBezTo>
                    <a:pt x="7668" y="4529"/>
                    <a:pt x="8648" y="4390"/>
                    <a:pt x="9090" y="4265"/>
                  </a:cubicBezTo>
                  <a:cubicBezTo>
                    <a:pt x="9308" y="4202"/>
                    <a:pt x="9254" y="3889"/>
                    <a:pt x="9050" y="3889"/>
                  </a:cubicBezTo>
                  <a:cubicBezTo>
                    <a:pt x="9034" y="3889"/>
                    <a:pt x="9017" y="3891"/>
                    <a:pt x="8999" y="3895"/>
                  </a:cubicBezTo>
                  <a:cubicBezTo>
                    <a:pt x="8152" y="4083"/>
                    <a:pt x="7344" y="4146"/>
                    <a:pt x="6635" y="4146"/>
                  </a:cubicBezTo>
                  <a:cubicBezTo>
                    <a:pt x="5204" y="4146"/>
                    <a:pt x="4173" y="3890"/>
                    <a:pt x="4022" y="3890"/>
                  </a:cubicBezTo>
                  <a:cubicBezTo>
                    <a:pt x="3503" y="3890"/>
                    <a:pt x="3085" y="3467"/>
                    <a:pt x="3085" y="2953"/>
                  </a:cubicBezTo>
                  <a:cubicBezTo>
                    <a:pt x="3085" y="2434"/>
                    <a:pt x="3503" y="2012"/>
                    <a:pt x="4022" y="2012"/>
                  </a:cubicBezTo>
                  <a:lnTo>
                    <a:pt x="4031" y="2012"/>
                  </a:lnTo>
                  <a:cubicBezTo>
                    <a:pt x="4041" y="2021"/>
                    <a:pt x="4055" y="2026"/>
                    <a:pt x="4070" y="2031"/>
                  </a:cubicBezTo>
                  <a:cubicBezTo>
                    <a:pt x="4868" y="2388"/>
                    <a:pt x="5676" y="2564"/>
                    <a:pt x="6483" y="2564"/>
                  </a:cubicBezTo>
                  <a:cubicBezTo>
                    <a:pt x="6686" y="2564"/>
                    <a:pt x="6889" y="2553"/>
                    <a:pt x="7091" y="2530"/>
                  </a:cubicBezTo>
                  <a:lnTo>
                    <a:pt x="7091" y="2530"/>
                  </a:lnTo>
                  <a:cubicBezTo>
                    <a:pt x="6861" y="2727"/>
                    <a:pt x="6573" y="2876"/>
                    <a:pt x="6251" y="2881"/>
                  </a:cubicBezTo>
                  <a:cubicBezTo>
                    <a:pt x="5602" y="2862"/>
                    <a:pt x="4930" y="2824"/>
                    <a:pt x="4243" y="2761"/>
                  </a:cubicBezTo>
                  <a:cubicBezTo>
                    <a:pt x="4232" y="2760"/>
                    <a:pt x="4222" y="2759"/>
                    <a:pt x="4212" y="2759"/>
                  </a:cubicBezTo>
                  <a:cubicBezTo>
                    <a:pt x="3976" y="2759"/>
                    <a:pt x="3951" y="3132"/>
                    <a:pt x="4204" y="3145"/>
                  </a:cubicBezTo>
                  <a:cubicBezTo>
                    <a:pt x="5052" y="3230"/>
                    <a:pt x="5903" y="3270"/>
                    <a:pt x="6755" y="3270"/>
                  </a:cubicBezTo>
                  <a:cubicBezTo>
                    <a:pt x="7264" y="3270"/>
                    <a:pt x="7774" y="3256"/>
                    <a:pt x="8283" y="3227"/>
                  </a:cubicBezTo>
                  <a:cubicBezTo>
                    <a:pt x="8533" y="3213"/>
                    <a:pt x="8514" y="2842"/>
                    <a:pt x="8273" y="2842"/>
                  </a:cubicBezTo>
                  <a:cubicBezTo>
                    <a:pt x="8268" y="2842"/>
                    <a:pt x="8264" y="2842"/>
                    <a:pt x="8259" y="2843"/>
                  </a:cubicBezTo>
                  <a:cubicBezTo>
                    <a:pt x="7932" y="2867"/>
                    <a:pt x="7601" y="2881"/>
                    <a:pt x="7260" y="2886"/>
                  </a:cubicBezTo>
                  <a:cubicBezTo>
                    <a:pt x="7428" y="2751"/>
                    <a:pt x="7572" y="2598"/>
                    <a:pt x="7697" y="2425"/>
                  </a:cubicBezTo>
                  <a:cubicBezTo>
                    <a:pt x="8105" y="2334"/>
                    <a:pt x="8504" y="2204"/>
                    <a:pt x="8888" y="2031"/>
                  </a:cubicBezTo>
                  <a:cubicBezTo>
                    <a:pt x="9056" y="1957"/>
                    <a:pt x="9225" y="1923"/>
                    <a:pt x="9389" y="1923"/>
                  </a:cubicBezTo>
                  <a:close/>
                  <a:moveTo>
                    <a:pt x="9385" y="1"/>
                  </a:moveTo>
                  <a:cubicBezTo>
                    <a:pt x="8965" y="1"/>
                    <a:pt x="8532" y="88"/>
                    <a:pt x="8105" y="277"/>
                  </a:cubicBezTo>
                  <a:cubicBezTo>
                    <a:pt x="7557" y="520"/>
                    <a:pt x="7017" y="641"/>
                    <a:pt x="6477" y="641"/>
                  </a:cubicBezTo>
                  <a:cubicBezTo>
                    <a:pt x="5936" y="641"/>
                    <a:pt x="5396" y="520"/>
                    <a:pt x="4848" y="277"/>
                  </a:cubicBezTo>
                  <a:cubicBezTo>
                    <a:pt x="4442" y="97"/>
                    <a:pt x="4007" y="7"/>
                    <a:pt x="3572" y="7"/>
                  </a:cubicBezTo>
                  <a:cubicBezTo>
                    <a:pt x="3182" y="7"/>
                    <a:pt x="2792" y="79"/>
                    <a:pt x="2422" y="225"/>
                  </a:cubicBezTo>
                  <a:cubicBezTo>
                    <a:pt x="870" y="835"/>
                    <a:pt x="1" y="2641"/>
                    <a:pt x="904" y="4073"/>
                  </a:cubicBezTo>
                  <a:cubicBezTo>
                    <a:pt x="1149" y="4457"/>
                    <a:pt x="1336" y="4937"/>
                    <a:pt x="1471" y="5495"/>
                  </a:cubicBezTo>
                  <a:cubicBezTo>
                    <a:pt x="1495" y="5598"/>
                    <a:pt x="1572" y="5643"/>
                    <a:pt x="1650" y="5643"/>
                  </a:cubicBezTo>
                  <a:cubicBezTo>
                    <a:pt x="1761" y="5643"/>
                    <a:pt x="1874" y="5552"/>
                    <a:pt x="1841" y="5408"/>
                  </a:cubicBezTo>
                  <a:cubicBezTo>
                    <a:pt x="1725" y="4860"/>
                    <a:pt x="1519" y="4342"/>
                    <a:pt x="1226" y="3866"/>
                  </a:cubicBezTo>
                  <a:cubicBezTo>
                    <a:pt x="255" y="2333"/>
                    <a:pt x="1710" y="388"/>
                    <a:pt x="3560" y="388"/>
                  </a:cubicBezTo>
                  <a:cubicBezTo>
                    <a:pt x="3925" y="388"/>
                    <a:pt x="4305" y="464"/>
                    <a:pt x="4685" y="633"/>
                  </a:cubicBezTo>
                  <a:cubicBezTo>
                    <a:pt x="5285" y="897"/>
                    <a:pt x="5877" y="1029"/>
                    <a:pt x="6469" y="1029"/>
                  </a:cubicBezTo>
                  <a:cubicBezTo>
                    <a:pt x="7061" y="1029"/>
                    <a:pt x="7654" y="897"/>
                    <a:pt x="8254" y="633"/>
                  </a:cubicBezTo>
                  <a:cubicBezTo>
                    <a:pt x="8629" y="466"/>
                    <a:pt x="9009" y="389"/>
                    <a:pt x="9378" y="389"/>
                  </a:cubicBezTo>
                  <a:cubicBezTo>
                    <a:pt x="11000" y="389"/>
                    <a:pt x="12388" y="1870"/>
                    <a:pt x="11996" y="3611"/>
                  </a:cubicBezTo>
                  <a:cubicBezTo>
                    <a:pt x="11751" y="4692"/>
                    <a:pt x="11670" y="5937"/>
                    <a:pt x="11737" y="7421"/>
                  </a:cubicBezTo>
                  <a:cubicBezTo>
                    <a:pt x="11819" y="8949"/>
                    <a:pt x="10964" y="10371"/>
                    <a:pt x="9575" y="11014"/>
                  </a:cubicBezTo>
                  <a:cubicBezTo>
                    <a:pt x="9431" y="11082"/>
                    <a:pt x="9484" y="11120"/>
                    <a:pt x="9095" y="12302"/>
                  </a:cubicBezTo>
                  <a:cubicBezTo>
                    <a:pt x="9042" y="12403"/>
                    <a:pt x="8960" y="12600"/>
                    <a:pt x="8845" y="12600"/>
                  </a:cubicBezTo>
                  <a:cubicBezTo>
                    <a:pt x="8782" y="12600"/>
                    <a:pt x="8773" y="12600"/>
                    <a:pt x="8715" y="12494"/>
                  </a:cubicBezTo>
                  <a:cubicBezTo>
                    <a:pt x="8542" y="12177"/>
                    <a:pt x="8518" y="11937"/>
                    <a:pt x="8393" y="11500"/>
                  </a:cubicBezTo>
                  <a:cubicBezTo>
                    <a:pt x="8225" y="10885"/>
                    <a:pt x="8523" y="10241"/>
                    <a:pt x="9095" y="9967"/>
                  </a:cubicBezTo>
                  <a:cubicBezTo>
                    <a:pt x="10056" y="9520"/>
                    <a:pt x="10646" y="8531"/>
                    <a:pt x="10589" y="7474"/>
                  </a:cubicBezTo>
                  <a:cubicBezTo>
                    <a:pt x="10512" y="5889"/>
                    <a:pt x="10603" y="4539"/>
                    <a:pt x="10872" y="3357"/>
                  </a:cubicBezTo>
                  <a:cubicBezTo>
                    <a:pt x="11095" y="2374"/>
                    <a:pt x="10310" y="1543"/>
                    <a:pt x="9379" y="1543"/>
                  </a:cubicBezTo>
                  <a:cubicBezTo>
                    <a:pt x="9164" y="1543"/>
                    <a:pt x="8940" y="1587"/>
                    <a:pt x="8720" y="1685"/>
                  </a:cubicBezTo>
                  <a:cubicBezTo>
                    <a:pt x="7973" y="2014"/>
                    <a:pt x="7221" y="2179"/>
                    <a:pt x="6469" y="2179"/>
                  </a:cubicBezTo>
                  <a:cubicBezTo>
                    <a:pt x="5717" y="2179"/>
                    <a:pt x="4966" y="2014"/>
                    <a:pt x="4219" y="1685"/>
                  </a:cubicBezTo>
                  <a:cubicBezTo>
                    <a:pt x="3998" y="1587"/>
                    <a:pt x="3778" y="1544"/>
                    <a:pt x="3568" y="1544"/>
                  </a:cubicBezTo>
                  <a:cubicBezTo>
                    <a:pt x="2551" y="1544"/>
                    <a:pt x="1750" y="2550"/>
                    <a:pt x="2196" y="3246"/>
                  </a:cubicBezTo>
                  <a:cubicBezTo>
                    <a:pt x="2480" y="3698"/>
                    <a:pt x="2696" y="4188"/>
                    <a:pt x="2845" y="4702"/>
                  </a:cubicBezTo>
                  <a:lnTo>
                    <a:pt x="2845" y="4707"/>
                  </a:lnTo>
                  <a:cubicBezTo>
                    <a:pt x="3363" y="6470"/>
                    <a:pt x="3263" y="8660"/>
                    <a:pt x="3085" y="10486"/>
                  </a:cubicBezTo>
                  <a:cubicBezTo>
                    <a:pt x="3053" y="10785"/>
                    <a:pt x="2799" y="11007"/>
                    <a:pt x="2504" y="11007"/>
                  </a:cubicBezTo>
                  <a:cubicBezTo>
                    <a:pt x="2487" y="11007"/>
                    <a:pt x="2469" y="11006"/>
                    <a:pt x="2451" y="11005"/>
                  </a:cubicBezTo>
                  <a:cubicBezTo>
                    <a:pt x="2134" y="10971"/>
                    <a:pt x="1903" y="10688"/>
                    <a:pt x="1932" y="10371"/>
                  </a:cubicBezTo>
                  <a:cubicBezTo>
                    <a:pt x="2047" y="9213"/>
                    <a:pt x="2158" y="7700"/>
                    <a:pt x="1994" y="6321"/>
                  </a:cubicBezTo>
                  <a:cubicBezTo>
                    <a:pt x="1977" y="6208"/>
                    <a:pt x="1892" y="6156"/>
                    <a:pt x="1806" y="6156"/>
                  </a:cubicBezTo>
                  <a:cubicBezTo>
                    <a:pt x="1702" y="6156"/>
                    <a:pt x="1597" y="6232"/>
                    <a:pt x="1610" y="6369"/>
                  </a:cubicBezTo>
                  <a:cubicBezTo>
                    <a:pt x="1769" y="7714"/>
                    <a:pt x="1663" y="9194"/>
                    <a:pt x="1552" y="10337"/>
                  </a:cubicBezTo>
                  <a:cubicBezTo>
                    <a:pt x="1480" y="10870"/>
                    <a:pt x="1869" y="11360"/>
                    <a:pt x="2407" y="11413"/>
                  </a:cubicBezTo>
                  <a:cubicBezTo>
                    <a:pt x="2440" y="11416"/>
                    <a:pt x="2471" y="11418"/>
                    <a:pt x="2503" y="11418"/>
                  </a:cubicBezTo>
                  <a:cubicBezTo>
                    <a:pt x="3005" y="11418"/>
                    <a:pt x="3428" y="11031"/>
                    <a:pt x="3460" y="10524"/>
                  </a:cubicBezTo>
                  <a:cubicBezTo>
                    <a:pt x="3522" y="9929"/>
                    <a:pt x="3560" y="9376"/>
                    <a:pt x="3580" y="8867"/>
                  </a:cubicBezTo>
                  <a:cubicBezTo>
                    <a:pt x="3950" y="9040"/>
                    <a:pt x="4608" y="9126"/>
                    <a:pt x="5011" y="9165"/>
                  </a:cubicBezTo>
                  <a:cubicBezTo>
                    <a:pt x="5588" y="9227"/>
                    <a:pt x="6280" y="9256"/>
                    <a:pt x="6976" y="9256"/>
                  </a:cubicBezTo>
                  <a:cubicBezTo>
                    <a:pt x="7433" y="9256"/>
                    <a:pt x="7889" y="9247"/>
                    <a:pt x="8321" y="9213"/>
                  </a:cubicBezTo>
                  <a:cubicBezTo>
                    <a:pt x="8773" y="9189"/>
                    <a:pt x="9220" y="9136"/>
                    <a:pt x="9666" y="9054"/>
                  </a:cubicBezTo>
                  <a:lnTo>
                    <a:pt x="9666" y="9054"/>
                  </a:lnTo>
                  <a:cubicBezTo>
                    <a:pt x="9383" y="9376"/>
                    <a:pt x="9119" y="9511"/>
                    <a:pt x="8874" y="9636"/>
                  </a:cubicBezTo>
                  <a:cubicBezTo>
                    <a:pt x="8163" y="10006"/>
                    <a:pt x="7802" y="10817"/>
                    <a:pt x="8014" y="11591"/>
                  </a:cubicBezTo>
                  <a:cubicBezTo>
                    <a:pt x="8134" y="12009"/>
                    <a:pt x="8168" y="12302"/>
                    <a:pt x="8374" y="12672"/>
                  </a:cubicBezTo>
                  <a:cubicBezTo>
                    <a:pt x="8451" y="12816"/>
                    <a:pt x="8557" y="12965"/>
                    <a:pt x="8826" y="12974"/>
                  </a:cubicBezTo>
                  <a:cubicBezTo>
                    <a:pt x="8832" y="12975"/>
                    <a:pt x="8838" y="12975"/>
                    <a:pt x="8843" y="12975"/>
                  </a:cubicBezTo>
                  <a:cubicBezTo>
                    <a:pt x="9139" y="12975"/>
                    <a:pt x="9299" y="12739"/>
                    <a:pt x="9431" y="12475"/>
                  </a:cubicBezTo>
                  <a:cubicBezTo>
                    <a:pt x="9474" y="12388"/>
                    <a:pt x="9397" y="12581"/>
                    <a:pt x="9806" y="11322"/>
                  </a:cubicBezTo>
                  <a:cubicBezTo>
                    <a:pt x="11295" y="10596"/>
                    <a:pt x="12208" y="9050"/>
                    <a:pt x="12121" y="7392"/>
                  </a:cubicBezTo>
                  <a:cubicBezTo>
                    <a:pt x="12054" y="5941"/>
                    <a:pt x="12131" y="4731"/>
                    <a:pt x="12366" y="3683"/>
                  </a:cubicBezTo>
                  <a:cubicBezTo>
                    <a:pt x="12829" y="1694"/>
                    <a:pt x="11240" y="1"/>
                    <a:pt x="93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14696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>
            <a:alpha val="54000"/>
          </a:schemeClr>
        </a:solidFill>
        <a:effectLst/>
      </p:bgPr>
    </p:bg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1"/>
          <p:cNvSpPr/>
          <p:nvPr/>
        </p:nvSpPr>
        <p:spPr>
          <a:xfrm>
            <a:off x="329239" y="216019"/>
            <a:ext cx="2614377" cy="440915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8" name="Google Shape;848;p41"/>
          <p:cNvSpPr txBox="1">
            <a:spLocks noGrp="1"/>
          </p:cNvSpPr>
          <p:nvPr>
            <p:ph type="title"/>
          </p:nvPr>
        </p:nvSpPr>
        <p:spPr>
          <a:xfrm>
            <a:off x="711014" y="43558"/>
            <a:ext cx="45096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Tóm</a:t>
            </a:r>
            <a:r>
              <a:rPr lang="en-US" sz="18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tắt</a:t>
            </a:r>
            <a:r>
              <a:rPr lang="en-US" sz="18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sz="18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án</a:t>
            </a:r>
            <a:endParaRPr sz="1800" b="1"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49" name="Google Shape;849;p41"/>
          <p:cNvSpPr txBox="1">
            <a:spLocks noGrp="1"/>
          </p:cNvSpPr>
          <p:nvPr>
            <p:ph type="body" idx="1"/>
          </p:nvPr>
        </p:nvSpPr>
        <p:spPr>
          <a:xfrm>
            <a:off x="87682" y="648946"/>
            <a:ext cx="7293117" cy="4409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Bệnh nhân nữ, 4 tháng tuổi nhập viện vì thở nhanh, bệnh 10 ngày:</a:t>
            </a:r>
          </a:p>
          <a:p>
            <a:pPr marL="152400" indent="0">
              <a:buNone/>
            </a:pPr>
            <a:endParaRPr lang="vi-V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endParaRPr lang="vi-V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endParaRPr lang="vi-V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Tx/>
              <a:buChar char="-"/>
            </a:pPr>
            <a:endParaRPr lang="vi-V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Tx/>
              <a:buChar char="-"/>
            </a:pPr>
            <a:endParaRPr lang="vi-V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endParaRPr lang="vi-V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endParaRPr lang="x-none" dirty="0">
              <a:latin typeface="Calibri" panose="020F0502020204030204" pitchFamily="34" charset="0"/>
              <a:cs typeface="Calibri" pitchFamily="34" charset="0"/>
            </a:endParaRPr>
          </a:p>
          <a:p>
            <a:pPr marL="152400" indent="0">
              <a:buNone/>
            </a:pPr>
            <a:endParaRPr lang="vi-V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934C73-EF85-F1DE-8005-7FEB6E29F054}"/>
              </a:ext>
            </a:extLst>
          </p:cNvPr>
          <p:cNvSpPr txBox="1"/>
          <p:nvPr/>
        </p:nvSpPr>
        <p:spPr>
          <a:xfrm>
            <a:off x="4083486" y="1136027"/>
            <a:ext cx="50509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400" indent="0">
              <a:buNone/>
            </a:pPr>
            <a:r>
              <a:rPr lang="vi-VN" sz="1800" b="1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itchFamily="34" charset="0"/>
              </a:rPr>
              <a:t>TCTT: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Chi ẩm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Thở co lõm nhẹ, 50 l/p, SpO2:98% với NCPAP FiO2:34%, PEEP: 4cmH2O </a:t>
            </a:r>
            <a:r>
              <a:rPr lang="vi-VN" sz="1800" dirty="0">
                <a:solidFill>
                  <a:srgbClr val="FF0000"/>
                </a:solidFill>
                <a:latin typeface="Calibri" panose="020F0502020204030204" pitchFamily="34" charset="0"/>
                <a:cs typeface="Calibri" pitchFamily="34" charset="0"/>
              </a:rPr>
              <a:t>sao thở NCPAP: do diễn tiến ls k giảm, xẹp phổi. Coi lại chỉ định thở oxy cannula </a:t>
            </a:r>
            <a:endParaRPr lang="vi-VN" sz="1800" dirty="0">
              <a:latin typeface="Calibri" panose="020F0502020204030204" pitchFamily="34" charset="0"/>
              <a:cs typeface="Calibri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Ổ đập bất thường ở KLS 5 đường trung đòn trái, Harzer (+)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Mỏm tim KLS 6 ngoài đường trung đòn trái 2cm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Âm thổi tâm thu dạng phụt, 3/6. rõ nhất KLS 3-4 bờ trái xương ức</a:t>
            </a:r>
            <a:endParaRPr lang="en-US" sz="1800" dirty="0">
              <a:latin typeface="Calibri" panose="020F0502020204030204" pitchFamily="34" charset="0"/>
              <a:cs typeface="Calibri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itchFamily="34" charset="0"/>
              </a:rPr>
              <a:t>T2 </a:t>
            </a:r>
            <a:r>
              <a:rPr lang="en-US" sz="1800" dirty="0" err="1">
                <a:latin typeface="Calibri" panose="020F0502020204030204" pitchFamily="34" charset="0"/>
                <a:cs typeface="Calibri" pitchFamily="34" charset="0"/>
              </a:rPr>
              <a:t>mạnh</a:t>
            </a:r>
            <a:r>
              <a:rPr lang="en-US" sz="1800" dirty="0">
                <a:latin typeface="Calibri" panose="020F0502020204030204" pitchFamily="34" charset="0"/>
                <a:cs typeface="Calibri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itchFamily="34" charset="0"/>
              </a:rPr>
              <a:t>ở</a:t>
            </a:r>
            <a:r>
              <a:rPr lang="en-US" sz="1800" dirty="0">
                <a:latin typeface="Calibri" panose="020F0502020204030204" pitchFamily="34" charset="0"/>
                <a:cs typeface="Calibri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itchFamily="34" charset="0"/>
              </a:rPr>
              <a:t>mỏm</a:t>
            </a:r>
            <a:r>
              <a:rPr lang="en-US" sz="1800" dirty="0">
                <a:latin typeface="Calibri" panose="020F0502020204030204" pitchFamily="34" charset="0"/>
                <a:cs typeface="Calibri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itchFamily="34" charset="0"/>
              </a:rPr>
              <a:t>tim</a:t>
            </a:r>
            <a:endParaRPr lang="vi-VN" sz="1800" dirty="0">
              <a:latin typeface="Calibri" panose="020F0502020204030204" pitchFamily="34" charset="0"/>
              <a:cs typeface="Calibri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Phổi: ran ẩm hai đáy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Gan to dưới bờ sườn 2cm</a:t>
            </a:r>
            <a:endParaRPr lang="en-VN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CBC187-8ADE-4983-57BF-69E3E9D07351}"/>
              </a:ext>
            </a:extLst>
          </p:cNvPr>
          <p:cNvSpPr txBox="1"/>
          <p:nvPr/>
        </p:nvSpPr>
        <p:spPr>
          <a:xfrm>
            <a:off x="222499" y="1139965"/>
            <a:ext cx="29811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400" indent="0">
              <a:buNone/>
            </a:pPr>
            <a:r>
              <a:rPr lang="vi-VN" sz="1800" b="1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TCCN: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x-none" sz="1800" dirty="0">
                <a:latin typeface="Calibri" pitchFamily="34" charset="0"/>
                <a:cs typeface="Calibri" pitchFamily="34" charset="0"/>
              </a:rPr>
              <a:t>ú lâu, vã mồ hôi </a:t>
            </a: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khi</a:t>
            </a:r>
            <a:r>
              <a:rPr lang="x-none" sz="1800" dirty="0">
                <a:latin typeface="Calibri" panose="020F0502020204030204" pitchFamily="34" charset="0"/>
                <a:cs typeface="Calibri" pitchFamily="34" charset="0"/>
              </a:rPr>
              <a:t> bú</a:t>
            </a:r>
            <a:endParaRPr lang="vi-VN" sz="1800" dirty="0">
              <a:latin typeface="Calibri" panose="020F0502020204030204" pitchFamily="34" charset="0"/>
              <a:cs typeface="Calibri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Sốt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800" dirty="0">
                <a:latin typeface="Calibri" panose="020F0502020204030204" pitchFamily="34" charset="0"/>
                <a:cs typeface="Calibri" pitchFamily="34" charset="0"/>
              </a:rPr>
              <a:t>Ho đàm trong</a:t>
            </a:r>
          </a:p>
          <a:p>
            <a:endParaRPr lang="en-VN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FD1DE0-310C-4EA0-0371-7833B9382B76}"/>
              </a:ext>
            </a:extLst>
          </p:cNvPr>
          <p:cNvSpPr txBox="1"/>
          <p:nvPr/>
        </p:nvSpPr>
        <p:spPr>
          <a:xfrm>
            <a:off x="222499" y="2919685"/>
            <a:ext cx="40864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400" indent="0">
              <a:buNone/>
            </a:pPr>
            <a:r>
              <a:rPr lang="vi-VN" sz="1800" b="1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Tiền căn: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x-none" sz="1800" dirty="0">
                <a:latin typeface="Calibri" panose="020F0502020204030204" pitchFamily="34" charset="0"/>
                <a:cs typeface="Calibri" panose="020F0502020204030204" pitchFamily="34" charset="0"/>
              </a:rPr>
              <a:t>Khò khè kéo dài ngay sau sinh</a:t>
            </a:r>
            <a:endParaRPr lang="vi-V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Viêm tiểu phế quản cách NV 3 tuần.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VN" sz="1800" dirty="0">
                <a:latin typeface="Calibri" panose="020F0502020204030204" pitchFamily="34" charset="0"/>
                <a:cs typeface="Calibri" panose="020F0502020204030204" pitchFamily="34" charset="0"/>
              </a:rPr>
              <a:t>Vã mồ hôi khi bú</a:t>
            </a:r>
          </a:p>
          <a:p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878115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51"/>
          <p:cNvSpPr/>
          <p:nvPr/>
        </p:nvSpPr>
        <p:spPr>
          <a:xfrm>
            <a:off x="815206" y="1358639"/>
            <a:ext cx="5553360" cy="686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VN" sz="2800" dirty="0"/>
              <a:t>Tim bẩm sinh</a:t>
            </a:r>
            <a:endParaRPr sz="2800" dirty="0"/>
          </a:p>
        </p:txBody>
      </p:sp>
      <p:sp>
        <p:nvSpPr>
          <p:cNvPr id="1619" name="Google Shape;1619;p51"/>
          <p:cNvSpPr/>
          <p:nvPr/>
        </p:nvSpPr>
        <p:spPr>
          <a:xfrm>
            <a:off x="815205" y="351551"/>
            <a:ext cx="3474663" cy="750993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" name="Google Shape;1621;p51"/>
          <p:cNvSpPr txBox="1">
            <a:spLocks noGrp="1"/>
          </p:cNvSpPr>
          <p:nvPr>
            <p:ph type="title"/>
          </p:nvPr>
        </p:nvSpPr>
        <p:spPr>
          <a:xfrm>
            <a:off x="682065" y="404679"/>
            <a:ext cx="34482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Đặt</a:t>
            </a:r>
            <a:r>
              <a:rPr lang="en" sz="40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4000" b="1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vấn</a:t>
            </a:r>
            <a:r>
              <a:rPr lang="en" sz="4000" b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4000" b="1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đề</a:t>
            </a:r>
            <a:endParaRPr sz="4000" b="1"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27" name="Google Shape;1627;p51"/>
          <p:cNvSpPr/>
          <p:nvPr/>
        </p:nvSpPr>
        <p:spPr>
          <a:xfrm rot="899967">
            <a:off x="8227343" y="326931"/>
            <a:ext cx="406862" cy="406862"/>
          </a:xfrm>
          <a:prstGeom prst="mathEqual">
            <a:avLst>
              <a:gd name="adj1" fmla="val 17257"/>
              <a:gd name="adj2" fmla="val 24705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8" name="Google Shape;1628;p51"/>
          <p:cNvSpPr/>
          <p:nvPr/>
        </p:nvSpPr>
        <p:spPr>
          <a:xfrm rot="900181">
            <a:off x="488990" y="4384334"/>
            <a:ext cx="448488" cy="448488"/>
          </a:xfrm>
          <a:prstGeom prst="mathPlus">
            <a:avLst>
              <a:gd name="adj1" fmla="val 11878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9" name="Google Shape;1629;p51"/>
          <p:cNvGrpSpPr/>
          <p:nvPr/>
        </p:nvGrpSpPr>
        <p:grpSpPr>
          <a:xfrm>
            <a:off x="6814085" y="378115"/>
            <a:ext cx="1562924" cy="1574210"/>
            <a:chOff x="6814085" y="378115"/>
            <a:chExt cx="1562924" cy="1574210"/>
          </a:xfrm>
        </p:grpSpPr>
        <p:sp>
          <p:nvSpPr>
            <p:cNvPr id="1630" name="Google Shape;1630;p51"/>
            <p:cNvSpPr/>
            <p:nvPr/>
          </p:nvSpPr>
          <p:spPr>
            <a:xfrm rot="2255">
              <a:off x="6814085" y="178357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1" name="Google Shape;1631;p51"/>
            <p:cNvGrpSpPr/>
            <p:nvPr/>
          </p:nvGrpSpPr>
          <p:grpSpPr>
            <a:xfrm rot="899888">
              <a:off x="7021143" y="513626"/>
              <a:ext cx="1213320" cy="1261358"/>
              <a:chOff x="5072375" y="617800"/>
              <a:chExt cx="1290025" cy="1341100"/>
            </a:xfrm>
          </p:grpSpPr>
          <p:sp>
            <p:nvSpPr>
              <p:cNvPr id="1632" name="Google Shape;1632;p51"/>
              <p:cNvSpPr/>
              <p:nvPr/>
            </p:nvSpPr>
            <p:spPr>
              <a:xfrm>
                <a:off x="5214325" y="1506775"/>
                <a:ext cx="1006150" cy="433900"/>
              </a:xfrm>
              <a:custGeom>
                <a:avLst/>
                <a:gdLst/>
                <a:ahLst/>
                <a:cxnLst/>
                <a:rect l="l" t="t" r="r" b="b"/>
                <a:pathLst>
                  <a:path w="40246" h="17356" extrusionOk="0">
                    <a:moveTo>
                      <a:pt x="0" y="1"/>
                    </a:moveTo>
                    <a:lnTo>
                      <a:pt x="3398" y="17356"/>
                    </a:lnTo>
                    <a:lnTo>
                      <a:pt x="36847" y="17356"/>
                    </a:lnTo>
                    <a:lnTo>
                      <a:pt x="40245" y="1"/>
                    </a:ln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1"/>
              <p:cNvSpPr/>
              <p:nvPr/>
            </p:nvSpPr>
            <p:spPr>
              <a:xfrm>
                <a:off x="5194225" y="1488575"/>
                <a:ext cx="1046275" cy="470325"/>
              </a:xfrm>
              <a:custGeom>
                <a:avLst/>
                <a:gdLst/>
                <a:ahLst/>
                <a:cxnLst/>
                <a:rect l="l" t="t" r="r" b="b"/>
                <a:pathLst>
                  <a:path w="41851" h="18813" extrusionOk="0">
                    <a:moveTo>
                      <a:pt x="40163" y="1456"/>
                    </a:moveTo>
                    <a:lnTo>
                      <a:pt x="37051" y="17357"/>
                    </a:lnTo>
                    <a:lnTo>
                      <a:pt x="4801" y="17357"/>
                    </a:lnTo>
                    <a:lnTo>
                      <a:pt x="1689" y="1456"/>
                    </a:lnTo>
                    <a:close/>
                    <a:moveTo>
                      <a:pt x="802" y="0"/>
                    </a:moveTo>
                    <a:cubicBezTo>
                      <a:pt x="345" y="0"/>
                      <a:pt x="1" y="419"/>
                      <a:pt x="89" y="867"/>
                    </a:cubicBezTo>
                    <a:lnTo>
                      <a:pt x="3487" y="18223"/>
                    </a:lnTo>
                    <a:cubicBezTo>
                      <a:pt x="3553" y="18565"/>
                      <a:pt x="3853" y="18812"/>
                      <a:pt x="4202" y="18812"/>
                    </a:cubicBezTo>
                    <a:lnTo>
                      <a:pt x="37651" y="18812"/>
                    </a:lnTo>
                    <a:cubicBezTo>
                      <a:pt x="37998" y="18812"/>
                      <a:pt x="38299" y="18565"/>
                      <a:pt x="38365" y="18223"/>
                    </a:cubicBezTo>
                    <a:lnTo>
                      <a:pt x="41763" y="867"/>
                    </a:lnTo>
                    <a:cubicBezTo>
                      <a:pt x="41851" y="419"/>
                      <a:pt x="41508" y="0"/>
                      <a:pt x="41051" y="0"/>
                    </a:cubicBezTo>
                    <a:cubicBezTo>
                      <a:pt x="41051" y="0"/>
                      <a:pt x="41050" y="0"/>
                      <a:pt x="41049" y="0"/>
                    </a:cubicBezTo>
                    <a:lnTo>
                      <a:pt x="804" y="0"/>
                    </a:lnTo>
                    <a:cubicBezTo>
                      <a:pt x="803" y="0"/>
                      <a:pt x="803" y="0"/>
                      <a:pt x="80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1"/>
              <p:cNvSpPr/>
              <p:nvPr/>
            </p:nvSpPr>
            <p:spPr>
              <a:xfrm>
                <a:off x="5394600" y="1625475"/>
                <a:ext cx="137875" cy="15487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6195" extrusionOk="0">
                    <a:moveTo>
                      <a:pt x="2758" y="0"/>
                    </a:moveTo>
                    <a:cubicBezTo>
                      <a:pt x="1235" y="0"/>
                      <a:pt x="0" y="1388"/>
                      <a:pt x="0" y="3096"/>
                    </a:cubicBezTo>
                    <a:cubicBezTo>
                      <a:pt x="0" y="4807"/>
                      <a:pt x="1235" y="6194"/>
                      <a:pt x="2758" y="6194"/>
                    </a:cubicBezTo>
                    <a:cubicBezTo>
                      <a:pt x="4280" y="6194"/>
                      <a:pt x="5514" y="4808"/>
                      <a:pt x="5514" y="3096"/>
                    </a:cubicBezTo>
                    <a:cubicBezTo>
                      <a:pt x="5514" y="1386"/>
                      <a:pt x="4281" y="0"/>
                      <a:pt x="275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1"/>
              <p:cNvSpPr/>
              <p:nvPr/>
            </p:nvSpPr>
            <p:spPr>
              <a:xfrm>
                <a:off x="5902275" y="1625475"/>
                <a:ext cx="137925" cy="154875"/>
              </a:xfrm>
              <a:custGeom>
                <a:avLst/>
                <a:gdLst/>
                <a:ahLst/>
                <a:cxnLst/>
                <a:rect l="l" t="t" r="r" b="b"/>
                <a:pathLst>
                  <a:path w="5517" h="6195" extrusionOk="0">
                    <a:moveTo>
                      <a:pt x="2758" y="0"/>
                    </a:moveTo>
                    <a:cubicBezTo>
                      <a:pt x="1235" y="0"/>
                      <a:pt x="0" y="1386"/>
                      <a:pt x="0" y="3096"/>
                    </a:cubicBezTo>
                    <a:cubicBezTo>
                      <a:pt x="0" y="4808"/>
                      <a:pt x="1235" y="6194"/>
                      <a:pt x="2758" y="6194"/>
                    </a:cubicBezTo>
                    <a:cubicBezTo>
                      <a:pt x="4281" y="6194"/>
                      <a:pt x="5516" y="4808"/>
                      <a:pt x="5516" y="3096"/>
                    </a:cubicBezTo>
                    <a:cubicBezTo>
                      <a:pt x="5516" y="1386"/>
                      <a:pt x="4281" y="0"/>
                      <a:pt x="275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1"/>
              <p:cNvSpPr/>
              <p:nvPr/>
            </p:nvSpPr>
            <p:spPr>
              <a:xfrm>
                <a:off x="5421975" y="1667000"/>
                <a:ext cx="3927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910" extrusionOk="0">
                    <a:moveTo>
                      <a:pt x="786" y="1"/>
                    </a:moveTo>
                    <a:cubicBezTo>
                      <a:pt x="352" y="1"/>
                      <a:pt x="0" y="427"/>
                      <a:pt x="0" y="956"/>
                    </a:cubicBezTo>
                    <a:cubicBezTo>
                      <a:pt x="0" y="1483"/>
                      <a:pt x="352" y="1909"/>
                      <a:pt x="786" y="1909"/>
                    </a:cubicBezTo>
                    <a:cubicBezTo>
                      <a:pt x="1219" y="1909"/>
                      <a:pt x="1570" y="1483"/>
                      <a:pt x="1570" y="956"/>
                    </a:cubicBezTo>
                    <a:cubicBezTo>
                      <a:pt x="1570" y="427"/>
                      <a:pt x="1219" y="1"/>
                      <a:pt x="786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1"/>
              <p:cNvSpPr/>
              <p:nvPr/>
            </p:nvSpPr>
            <p:spPr>
              <a:xfrm>
                <a:off x="5455450" y="1717175"/>
                <a:ext cx="16175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786" extrusionOk="0">
                    <a:moveTo>
                      <a:pt x="323" y="1"/>
                    </a:moveTo>
                    <a:cubicBezTo>
                      <a:pt x="145" y="1"/>
                      <a:pt x="0" y="176"/>
                      <a:pt x="0" y="392"/>
                    </a:cubicBezTo>
                    <a:cubicBezTo>
                      <a:pt x="0" y="610"/>
                      <a:pt x="145" y="785"/>
                      <a:pt x="323" y="785"/>
                    </a:cubicBezTo>
                    <a:cubicBezTo>
                      <a:pt x="502" y="785"/>
                      <a:pt x="646" y="610"/>
                      <a:pt x="646" y="392"/>
                    </a:cubicBezTo>
                    <a:cubicBezTo>
                      <a:pt x="646" y="176"/>
                      <a:pt x="502" y="1"/>
                      <a:pt x="32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1"/>
              <p:cNvSpPr/>
              <p:nvPr/>
            </p:nvSpPr>
            <p:spPr>
              <a:xfrm>
                <a:off x="5967500" y="1717175"/>
                <a:ext cx="161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786" extrusionOk="0">
                    <a:moveTo>
                      <a:pt x="323" y="1"/>
                    </a:moveTo>
                    <a:cubicBezTo>
                      <a:pt x="145" y="1"/>
                      <a:pt x="1" y="176"/>
                      <a:pt x="1" y="392"/>
                    </a:cubicBezTo>
                    <a:cubicBezTo>
                      <a:pt x="1" y="610"/>
                      <a:pt x="145" y="785"/>
                      <a:pt x="323" y="785"/>
                    </a:cubicBezTo>
                    <a:cubicBezTo>
                      <a:pt x="501" y="785"/>
                      <a:pt x="645" y="610"/>
                      <a:pt x="645" y="392"/>
                    </a:cubicBezTo>
                    <a:cubicBezTo>
                      <a:pt x="645" y="176"/>
                      <a:pt x="501" y="1"/>
                      <a:pt x="32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1"/>
              <p:cNvSpPr/>
              <p:nvPr/>
            </p:nvSpPr>
            <p:spPr>
              <a:xfrm>
                <a:off x="5931950" y="1667000"/>
                <a:ext cx="39300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910" extrusionOk="0">
                    <a:moveTo>
                      <a:pt x="787" y="1"/>
                    </a:moveTo>
                    <a:cubicBezTo>
                      <a:pt x="353" y="1"/>
                      <a:pt x="1" y="427"/>
                      <a:pt x="1" y="956"/>
                    </a:cubicBezTo>
                    <a:cubicBezTo>
                      <a:pt x="1" y="1483"/>
                      <a:pt x="353" y="1909"/>
                      <a:pt x="787" y="1909"/>
                    </a:cubicBezTo>
                    <a:cubicBezTo>
                      <a:pt x="1219" y="1909"/>
                      <a:pt x="1571" y="1483"/>
                      <a:pt x="1571" y="956"/>
                    </a:cubicBezTo>
                    <a:cubicBezTo>
                      <a:pt x="1571" y="427"/>
                      <a:pt x="1219" y="1"/>
                      <a:pt x="787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1"/>
              <p:cNvSpPr/>
              <p:nvPr/>
            </p:nvSpPr>
            <p:spPr>
              <a:xfrm>
                <a:off x="5333225" y="1789375"/>
                <a:ext cx="11097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447" extrusionOk="0">
                    <a:moveTo>
                      <a:pt x="2424" y="1"/>
                    </a:moveTo>
                    <a:cubicBezTo>
                      <a:pt x="1987" y="1"/>
                      <a:pt x="1555" y="71"/>
                      <a:pt x="1218" y="170"/>
                    </a:cubicBezTo>
                    <a:cubicBezTo>
                      <a:pt x="900" y="262"/>
                      <a:pt x="586" y="405"/>
                      <a:pt x="358" y="645"/>
                    </a:cubicBezTo>
                    <a:cubicBezTo>
                      <a:pt x="130" y="885"/>
                      <a:pt x="1" y="1236"/>
                      <a:pt x="87" y="1556"/>
                    </a:cubicBezTo>
                    <a:cubicBezTo>
                      <a:pt x="218" y="2037"/>
                      <a:pt x="758" y="2274"/>
                      <a:pt x="1248" y="2364"/>
                    </a:cubicBezTo>
                    <a:cubicBezTo>
                      <a:pt x="1586" y="2425"/>
                      <a:pt x="1929" y="2447"/>
                      <a:pt x="2272" y="2447"/>
                    </a:cubicBezTo>
                    <a:cubicBezTo>
                      <a:pt x="2492" y="2447"/>
                      <a:pt x="2712" y="2438"/>
                      <a:pt x="2931" y="2424"/>
                    </a:cubicBezTo>
                    <a:cubicBezTo>
                      <a:pt x="3371" y="2396"/>
                      <a:pt x="3853" y="2330"/>
                      <a:pt x="4145" y="1999"/>
                    </a:cubicBezTo>
                    <a:cubicBezTo>
                      <a:pt x="4439" y="1666"/>
                      <a:pt x="4438" y="1133"/>
                      <a:pt x="4206" y="754"/>
                    </a:cubicBezTo>
                    <a:cubicBezTo>
                      <a:pt x="3862" y="189"/>
                      <a:pt x="3137" y="1"/>
                      <a:pt x="2424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1"/>
              <p:cNvSpPr/>
              <p:nvPr/>
            </p:nvSpPr>
            <p:spPr>
              <a:xfrm>
                <a:off x="5990525" y="1789375"/>
                <a:ext cx="11100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2447" extrusionOk="0">
                    <a:moveTo>
                      <a:pt x="2017" y="1"/>
                    </a:moveTo>
                    <a:cubicBezTo>
                      <a:pt x="1304" y="1"/>
                      <a:pt x="579" y="189"/>
                      <a:pt x="235" y="754"/>
                    </a:cubicBezTo>
                    <a:cubicBezTo>
                      <a:pt x="1" y="1133"/>
                      <a:pt x="1" y="1666"/>
                      <a:pt x="295" y="1999"/>
                    </a:cubicBezTo>
                    <a:cubicBezTo>
                      <a:pt x="588" y="2330"/>
                      <a:pt x="1069" y="2396"/>
                      <a:pt x="1509" y="2424"/>
                    </a:cubicBezTo>
                    <a:cubicBezTo>
                      <a:pt x="1729" y="2438"/>
                      <a:pt x="1949" y="2447"/>
                      <a:pt x="2168" y="2447"/>
                    </a:cubicBezTo>
                    <a:cubicBezTo>
                      <a:pt x="2512" y="2447"/>
                      <a:pt x="2854" y="2425"/>
                      <a:pt x="3191" y="2364"/>
                    </a:cubicBezTo>
                    <a:cubicBezTo>
                      <a:pt x="3681" y="2274"/>
                      <a:pt x="4221" y="2037"/>
                      <a:pt x="4352" y="1556"/>
                    </a:cubicBezTo>
                    <a:cubicBezTo>
                      <a:pt x="4439" y="1236"/>
                      <a:pt x="4310" y="885"/>
                      <a:pt x="4082" y="645"/>
                    </a:cubicBezTo>
                    <a:cubicBezTo>
                      <a:pt x="3854" y="405"/>
                      <a:pt x="3542" y="262"/>
                      <a:pt x="3224" y="170"/>
                    </a:cubicBezTo>
                    <a:cubicBezTo>
                      <a:pt x="2885" y="71"/>
                      <a:pt x="2453" y="1"/>
                      <a:pt x="2017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1"/>
              <p:cNvSpPr/>
              <p:nvPr/>
            </p:nvSpPr>
            <p:spPr>
              <a:xfrm>
                <a:off x="5090550" y="1224875"/>
                <a:ext cx="1253650" cy="281925"/>
              </a:xfrm>
              <a:custGeom>
                <a:avLst/>
                <a:gdLst/>
                <a:ahLst/>
                <a:cxnLst/>
                <a:rect l="l" t="t" r="r" b="b"/>
                <a:pathLst>
                  <a:path w="50146" h="11277" extrusionOk="0">
                    <a:moveTo>
                      <a:pt x="5638" y="1"/>
                    </a:moveTo>
                    <a:cubicBezTo>
                      <a:pt x="2526" y="1"/>
                      <a:pt x="1" y="2525"/>
                      <a:pt x="1" y="5639"/>
                    </a:cubicBezTo>
                    <a:cubicBezTo>
                      <a:pt x="1" y="8751"/>
                      <a:pt x="2526" y="11277"/>
                      <a:pt x="5638" y="11277"/>
                    </a:cubicBezTo>
                    <a:lnTo>
                      <a:pt x="44507" y="11277"/>
                    </a:lnTo>
                    <a:cubicBezTo>
                      <a:pt x="47621" y="11277"/>
                      <a:pt x="50145" y="8751"/>
                      <a:pt x="50145" y="5639"/>
                    </a:cubicBezTo>
                    <a:cubicBezTo>
                      <a:pt x="50145" y="2525"/>
                      <a:pt x="47621" y="1"/>
                      <a:pt x="44507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1"/>
              <p:cNvSpPr/>
              <p:nvPr/>
            </p:nvSpPr>
            <p:spPr>
              <a:xfrm>
                <a:off x="5072375" y="1206675"/>
                <a:ext cx="1290025" cy="318300"/>
              </a:xfrm>
              <a:custGeom>
                <a:avLst/>
                <a:gdLst/>
                <a:ahLst/>
                <a:cxnLst/>
                <a:rect l="l" t="t" r="r" b="b"/>
                <a:pathLst>
                  <a:path w="51601" h="12732" extrusionOk="0">
                    <a:moveTo>
                      <a:pt x="45234" y="1456"/>
                    </a:moveTo>
                    <a:cubicBezTo>
                      <a:pt x="47942" y="1456"/>
                      <a:pt x="50144" y="3659"/>
                      <a:pt x="50144" y="6365"/>
                    </a:cubicBezTo>
                    <a:cubicBezTo>
                      <a:pt x="50144" y="9073"/>
                      <a:pt x="47942" y="11275"/>
                      <a:pt x="45234" y="11275"/>
                    </a:cubicBezTo>
                    <a:lnTo>
                      <a:pt x="6365" y="11275"/>
                    </a:lnTo>
                    <a:cubicBezTo>
                      <a:pt x="3659" y="11275"/>
                      <a:pt x="1456" y="9073"/>
                      <a:pt x="1456" y="6365"/>
                    </a:cubicBezTo>
                    <a:cubicBezTo>
                      <a:pt x="1456" y="3659"/>
                      <a:pt x="3659" y="1456"/>
                      <a:pt x="6365" y="1456"/>
                    </a:cubicBezTo>
                    <a:close/>
                    <a:moveTo>
                      <a:pt x="6365" y="0"/>
                    </a:moveTo>
                    <a:cubicBezTo>
                      <a:pt x="2850" y="0"/>
                      <a:pt x="1" y="2851"/>
                      <a:pt x="1" y="6367"/>
                    </a:cubicBezTo>
                    <a:cubicBezTo>
                      <a:pt x="1" y="9883"/>
                      <a:pt x="2850" y="12732"/>
                      <a:pt x="6365" y="12732"/>
                    </a:cubicBezTo>
                    <a:lnTo>
                      <a:pt x="45234" y="12732"/>
                    </a:lnTo>
                    <a:cubicBezTo>
                      <a:pt x="48750" y="12732"/>
                      <a:pt x="51601" y="9883"/>
                      <a:pt x="51601" y="6367"/>
                    </a:cubicBezTo>
                    <a:cubicBezTo>
                      <a:pt x="51601" y="2851"/>
                      <a:pt x="48750" y="0"/>
                      <a:pt x="452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1"/>
              <p:cNvSpPr/>
              <p:nvPr/>
            </p:nvSpPr>
            <p:spPr>
              <a:xfrm>
                <a:off x="5242575" y="979375"/>
                <a:ext cx="949600" cy="245500"/>
              </a:xfrm>
              <a:custGeom>
                <a:avLst/>
                <a:gdLst/>
                <a:ahLst/>
                <a:cxnLst/>
                <a:rect l="l" t="t" r="r" b="b"/>
                <a:pathLst>
                  <a:path w="37984" h="9820" extrusionOk="0">
                    <a:moveTo>
                      <a:pt x="6508" y="1"/>
                    </a:moveTo>
                    <a:cubicBezTo>
                      <a:pt x="2914" y="1"/>
                      <a:pt x="0" y="2914"/>
                      <a:pt x="0" y="6508"/>
                    </a:cubicBezTo>
                    <a:lnTo>
                      <a:pt x="0" y="9819"/>
                    </a:lnTo>
                    <a:lnTo>
                      <a:pt x="37983" y="9819"/>
                    </a:lnTo>
                    <a:lnTo>
                      <a:pt x="37983" y="6508"/>
                    </a:lnTo>
                    <a:cubicBezTo>
                      <a:pt x="37983" y="2914"/>
                      <a:pt x="35071" y="1"/>
                      <a:pt x="31477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1"/>
              <p:cNvSpPr/>
              <p:nvPr/>
            </p:nvSpPr>
            <p:spPr>
              <a:xfrm>
                <a:off x="5224300" y="961175"/>
                <a:ext cx="986125" cy="281900"/>
              </a:xfrm>
              <a:custGeom>
                <a:avLst/>
                <a:gdLst/>
                <a:ahLst/>
                <a:cxnLst/>
                <a:rect l="l" t="t" r="r" b="b"/>
                <a:pathLst>
                  <a:path w="39445" h="11276" extrusionOk="0">
                    <a:moveTo>
                      <a:pt x="32207" y="1457"/>
                    </a:moveTo>
                    <a:cubicBezTo>
                      <a:pt x="35394" y="1457"/>
                      <a:pt x="37986" y="4050"/>
                      <a:pt x="37986" y="7236"/>
                    </a:cubicBezTo>
                    <a:lnTo>
                      <a:pt x="37986" y="9820"/>
                    </a:lnTo>
                    <a:lnTo>
                      <a:pt x="1460" y="9820"/>
                    </a:lnTo>
                    <a:lnTo>
                      <a:pt x="1460" y="7236"/>
                    </a:lnTo>
                    <a:cubicBezTo>
                      <a:pt x="1460" y="4050"/>
                      <a:pt x="4053" y="1457"/>
                      <a:pt x="7239" y="1457"/>
                    </a:cubicBezTo>
                    <a:close/>
                    <a:moveTo>
                      <a:pt x="32212" y="0"/>
                    </a:moveTo>
                    <a:cubicBezTo>
                      <a:pt x="32211" y="0"/>
                      <a:pt x="32209" y="0"/>
                      <a:pt x="32207" y="0"/>
                    </a:cubicBezTo>
                    <a:lnTo>
                      <a:pt x="7239" y="0"/>
                    </a:lnTo>
                    <a:cubicBezTo>
                      <a:pt x="7237" y="0"/>
                      <a:pt x="7235" y="0"/>
                      <a:pt x="7234" y="0"/>
                    </a:cubicBezTo>
                    <a:cubicBezTo>
                      <a:pt x="3238" y="0"/>
                      <a:pt x="0" y="3241"/>
                      <a:pt x="3" y="7236"/>
                    </a:cubicBezTo>
                    <a:lnTo>
                      <a:pt x="3" y="11276"/>
                    </a:lnTo>
                    <a:lnTo>
                      <a:pt x="39443" y="11276"/>
                    </a:lnTo>
                    <a:lnTo>
                      <a:pt x="39443" y="7236"/>
                    </a:lnTo>
                    <a:cubicBezTo>
                      <a:pt x="39444" y="5317"/>
                      <a:pt x="38682" y="3475"/>
                      <a:pt x="37325" y="2118"/>
                    </a:cubicBezTo>
                    <a:cubicBezTo>
                      <a:pt x="35970" y="762"/>
                      <a:pt x="34129" y="0"/>
                      <a:pt x="3221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1"/>
              <p:cNvSpPr/>
              <p:nvPr/>
            </p:nvSpPr>
            <p:spPr>
              <a:xfrm>
                <a:off x="5403725" y="642925"/>
                <a:ext cx="627300" cy="336475"/>
              </a:xfrm>
              <a:custGeom>
                <a:avLst/>
                <a:gdLst/>
                <a:ahLst/>
                <a:cxnLst/>
                <a:rect l="l" t="t" r="r" b="b"/>
                <a:pathLst>
                  <a:path w="25092" h="13459" extrusionOk="0">
                    <a:moveTo>
                      <a:pt x="10993" y="0"/>
                    </a:moveTo>
                    <a:cubicBezTo>
                      <a:pt x="10277" y="3350"/>
                      <a:pt x="7314" y="4075"/>
                      <a:pt x="4464" y="5631"/>
                    </a:cubicBezTo>
                    <a:cubicBezTo>
                      <a:pt x="1743" y="7116"/>
                      <a:pt x="0" y="10012"/>
                      <a:pt x="0" y="13119"/>
                    </a:cubicBezTo>
                    <a:lnTo>
                      <a:pt x="0" y="13459"/>
                    </a:lnTo>
                    <a:lnTo>
                      <a:pt x="25092" y="13459"/>
                    </a:lnTo>
                    <a:lnTo>
                      <a:pt x="25092" y="13119"/>
                    </a:lnTo>
                    <a:cubicBezTo>
                      <a:pt x="25092" y="8476"/>
                      <a:pt x="20643" y="5404"/>
                      <a:pt x="17030" y="3165"/>
                    </a:cubicBezTo>
                    <a:cubicBezTo>
                      <a:pt x="16497" y="2833"/>
                      <a:pt x="12029" y="427"/>
                      <a:pt x="10993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1"/>
              <p:cNvSpPr/>
              <p:nvPr/>
            </p:nvSpPr>
            <p:spPr>
              <a:xfrm>
                <a:off x="5385550" y="617800"/>
                <a:ext cx="663700" cy="379825"/>
              </a:xfrm>
              <a:custGeom>
                <a:avLst/>
                <a:gdLst/>
                <a:ahLst/>
                <a:cxnLst/>
                <a:rect l="l" t="t" r="r" b="b"/>
                <a:pathLst>
                  <a:path w="26548" h="15193" extrusionOk="0">
                    <a:moveTo>
                      <a:pt x="12185" y="2025"/>
                    </a:moveTo>
                    <a:cubicBezTo>
                      <a:pt x="13795" y="2820"/>
                      <a:pt x="16953" y="4527"/>
                      <a:pt x="17374" y="4789"/>
                    </a:cubicBezTo>
                    <a:cubicBezTo>
                      <a:pt x="21252" y="7192"/>
                      <a:pt x="24849" y="9938"/>
                      <a:pt x="25078" y="13735"/>
                    </a:cubicBezTo>
                    <a:lnTo>
                      <a:pt x="1466" y="13735"/>
                    </a:lnTo>
                    <a:cubicBezTo>
                      <a:pt x="1606" y="11072"/>
                      <a:pt x="3173" y="8567"/>
                      <a:pt x="5541" y="7275"/>
                    </a:cubicBezTo>
                    <a:cubicBezTo>
                      <a:pt x="6074" y="6983"/>
                      <a:pt x="6621" y="6718"/>
                      <a:pt x="7151" y="6461"/>
                    </a:cubicBezTo>
                    <a:cubicBezTo>
                      <a:pt x="8330" y="5887"/>
                      <a:pt x="9442" y="5347"/>
                      <a:pt x="10377" y="4565"/>
                    </a:cubicBezTo>
                    <a:cubicBezTo>
                      <a:pt x="11227" y="3855"/>
                      <a:pt x="11823" y="3019"/>
                      <a:pt x="12185" y="2025"/>
                    </a:cubicBezTo>
                    <a:close/>
                    <a:moveTo>
                      <a:pt x="11191" y="0"/>
                    </a:moveTo>
                    <a:lnTo>
                      <a:pt x="11008" y="852"/>
                    </a:lnTo>
                    <a:cubicBezTo>
                      <a:pt x="10505" y="3211"/>
                      <a:pt x="8745" y="4066"/>
                      <a:pt x="6515" y="5151"/>
                    </a:cubicBezTo>
                    <a:cubicBezTo>
                      <a:pt x="5969" y="5416"/>
                      <a:pt x="5407" y="5688"/>
                      <a:pt x="4843" y="5997"/>
                    </a:cubicBezTo>
                    <a:cubicBezTo>
                      <a:pt x="3383" y="6795"/>
                      <a:pt x="2166" y="7969"/>
                      <a:pt x="1314" y="9398"/>
                    </a:cubicBezTo>
                    <a:cubicBezTo>
                      <a:pt x="455" y="10836"/>
                      <a:pt x="0" y="12471"/>
                      <a:pt x="0" y="14124"/>
                    </a:cubicBezTo>
                    <a:lnTo>
                      <a:pt x="0" y="15192"/>
                    </a:lnTo>
                    <a:lnTo>
                      <a:pt x="26547" y="15192"/>
                    </a:lnTo>
                    <a:lnTo>
                      <a:pt x="26547" y="14122"/>
                    </a:lnTo>
                    <a:cubicBezTo>
                      <a:pt x="26547" y="12915"/>
                      <a:pt x="26269" y="11734"/>
                      <a:pt x="25723" y="10605"/>
                    </a:cubicBezTo>
                    <a:cubicBezTo>
                      <a:pt x="25249" y="9631"/>
                      <a:pt x="24559" y="8667"/>
                      <a:pt x="23669" y="7740"/>
                    </a:cubicBezTo>
                    <a:cubicBezTo>
                      <a:pt x="22075" y="6081"/>
                      <a:pt x="20070" y="4746"/>
                      <a:pt x="18143" y="3550"/>
                    </a:cubicBezTo>
                    <a:cubicBezTo>
                      <a:pt x="17551" y="3184"/>
                      <a:pt x="13083" y="777"/>
                      <a:pt x="11998" y="331"/>
                    </a:cubicBezTo>
                    <a:lnTo>
                      <a:pt x="11191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1"/>
              <p:cNvSpPr/>
              <p:nvPr/>
            </p:nvSpPr>
            <p:spPr>
              <a:xfrm>
                <a:off x="5077825" y="1353075"/>
                <a:ext cx="269675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10787" h="1020" extrusionOk="0">
                    <a:moveTo>
                      <a:pt x="510" y="0"/>
                    </a:moveTo>
                    <a:cubicBezTo>
                      <a:pt x="229" y="0"/>
                      <a:pt x="0" y="228"/>
                      <a:pt x="0" y="511"/>
                    </a:cubicBezTo>
                    <a:cubicBezTo>
                      <a:pt x="0" y="792"/>
                      <a:pt x="229" y="1020"/>
                      <a:pt x="510" y="1020"/>
                    </a:cubicBezTo>
                    <a:lnTo>
                      <a:pt x="10275" y="1020"/>
                    </a:lnTo>
                    <a:cubicBezTo>
                      <a:pt x="10558" y="1020"/>
                      <a:pt x="10786" y="792"/>
                      <a:pt x="10786" y="511"/>
                    </a:cubicBezTo>
                    <a:cubicBezTo>
                      <a:pt x="10786" y="228"/>
                      <a:pt x="10558" y="0"/>
                      <a:pt x="1027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1"/>
              <p:cNvSpPr/>
              <p:nvPr/>
            </p:nvSpPr>
            <p:spPr>
              <a:xfrm>
                <a:off x="5381825" y="1353075"/>
                <a:ext cx="124200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4968" h="1020" extrusionOk="0">
                    <a:moveTo>
                      <a:pt x="511" y="0"/>
                    </a:moveTo>
                    <a:cubicBezTo>
                      <a:pt x="229" y="0"/>
                      <a:pt x="1" y="228"/>
                      <a:pt x="1" y="511"/>
                    </a:cubicBezTo>
                    <a:cubicBezTo>
                      <a:pt x="1" y="792"/>
                      <a:pt x="229" y="1020"/>
                      <a:pt x="511" y="1020"/>
                    </a:cubicBezTo>
                    <a:lnTo>
                      <a:pt x="4457" y="1020"/>
                    </a:lnTo>
                    <a:cubicBezTo>
                      <a:pt x="4739" y="1020"/>
                      <a:pt x="4967" y="792"/>
                      <a:pt x="4967" y="511"/>
                    </a:cubicBezTo>
                    <a:cubicBezTo>
                      <a:pt x="4967" y="228"/>
                      <a:pt x="4739" y="0"/>
                      <a:pt x="445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1"/>
              <p:cNvSpPr/>
              <p:nvPr/>
            </p:nvSpPr>
            <p:spPr>
              <a:xfrm>
                <a:off x="5561175" y="1353075"/>
                <a:ext cx="98150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1020" extrusionOk="0">
                    <a:moveTo>
                      <a:pt x="511" y="0"/>
                    </a:moveTo>
                    <a:cubicBezTo>
                      <a:pt x="229" y="0"/>
                      <a:pt x="1" y="228"/>
                      <a:pt x="1" y="511"/>
                    </a:cubicBezTo>
                    <a:cubicBezTo>
                      <a:pt x="1" y="792"/>
                      <a:pt x="229" y="1020"/>
                      <a:pt x="511" y="1020"/>
                    </a:cubicBezTo>
                    <a:lnTo>
                      <a:pt x="3416" y="1020"/>
                    </a:lnTo>
                    <a:cubicBezTo>
                      <a:pt x="3698" y="1020"/>
                      <a:pt x="3926" y="792"/>
                      <a:pt x="3926" y="511"/>
                    </a:cubicBezTo>
                    <a:cubicBezTo>
                      <a:pt x="3926" y="228"/>
                      <a:pt x="3698" y="0"/>
                      <a:pt x="341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1"/>
              <p:cNvSpPr/>
              <p:nvPr/>
            </p:nvSpPr>
            <p:spPr>
              <a:xfrm>
                <a:off x="5938850" y="1129300"/>
                <a:ext cx="26610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0644" h="1022" extrusionOk="0">
                    <a:moveTo>
                      <a:pt x="511" y="1"/>
                    </a:moveTo>
                    <a:cubicBezTo>
                      <a:pt x="228" y="1"/>
                      <a:pt x="0" y="229"/>
                      <a:pt x="0" y="511"/>
                    </a:cubicBezTo>
                    <a:cubicBezTo>
                      <a:pt x="0" y="794"/>
                      <a:pt x="228" y="1022"/>
                      <a:pt x="511" y="1022"/>
                    </a:cubicBezTo>
                    <a:lnTo>
                      <a:pt x="10132" y="1022"/>
                    </a:lnTo>
                    <a:cubicBezTo>
                      <a:pt x="10415" y="1022"/>
                      <a:pt x="10643" y="794"/>
                      <a:pt x="10643" y="511"/>
                    </a:cubicBezTo>
                    <a:cubicBezTo>
                      <a:pt x="10643" y="229"/>
                      <a:pt x="10415" y="1"/>
                      <a:pt x="101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1"/>
              <p:cNvSpPr/>
              <p:nvPr/>
            </p:nvSpPr>
            <p:spPr>
              <a:xfrm>
                <a:off x="5814050" y="1129300"/>
                <a:ext cx="7935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3174" h="1022" extrusionOk="0">
                    <a:moveTo>
                      <a:pt x="511" y="1"/>
                    </a:moveTo>
                    <a:cubicBezTo>
                      <a:pt x="228" y="1"/>
                      <a:pt x="0" y="229"/>
                      <a:pt x="0" y="511"/>
                    </a:cubicBezTo>
                    <a:cubicBezTo>
                      <a:pt x="0" y="794"/>
                      <a:pt x="228" y="1022"/>
                      <a:pt x="511" y="1022"/>
                    </a:cubicBezTo>
                    <a:lnTo>
                      <a:pt x="2663" y="1022"/>
                    </a:lnTo>
                    <a:cubicBezTo>
                      <a:pt x="2945" y="1022"/>
                      <a:pt x="3173" y="794"/>
                      <a:pt x="3173" y="511"/>
                    </a:cubicBezTo>
                    <a:cubicBezTo>
                      <a:pt x="3173" y="229"/>
                      <a:pt x="2945" y="1"/>
                      <a:pt x="266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1"/>
              <p:cNvSpPr/>
              <p:nvPr/>
            </p:nvSpPr>
            <p:spPr>
              <a:xfrm>
                <a:off x="5704600" y="1129300"/>
                <a:ext cx="7850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1022" extrusionOk="0">
                    <a:moveTo>
                      <a:pt x="511" y="1"/>
                    </a:moveTo>
                    <a:cubicBezTo>
                      <a:pt x="230" y="1"/>
                      <a:pt x="0" y="229"/>
                      <a:pt x="0" y="511"/>
                    </a:cubicBezTo>
                    <a:cubicBezTo>
                      <a:pt x="0" y="794"/>
                      <a:pt x="230" y="1022"/>
                      <a:pt x="511" y="1022"/>
                    </a:cubicBezTo>
                    <a:lnTo>
                      <a:pt x="2630" y="1022"/>
                    </a:lnTo>
                    <a:cubicBezTo>
                      <a:pt x="2911" y="1022"/>
                      <a:pt x="3139" y="794"/>
                      <a:pt x="3139" y="511"/>
                    </a:cubicBezTo>
                    <a:cubicBezTo>
                      <a:pt x="3139" y="229"/>
                      <a:pt x="2911" y="1"/>
                      <a:pt x="26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1"/>
              <p:cNvSpPr/>
              <p:nvPr/>
            </p:nvSpPr>
            <p:spPr>
              <a:xfrm>
                <a:off x="5401800" y="892000"/>
                <a:ext cx="14345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1021" extrusionOk="0">
                    <a:moveTo>
                      <a:pt x="511" y="0"/>
                    </a:moveTo>
                    <a:cubicBezTo>
                      <a:pt x="229" y="0"/>
                      <a:pt x="1" y="229"/>
                      <a:pt x="1" y="511"/>
                    </a:cubicBezTo>
                    <a:cubicBezTo>
                      <a:pt x="1" y="792"/>
                      <a:pt x="229" y="1020"/>
                      <a:pt x="511" y="1020"/>
                    </a:cubicBezTo>
                    <a:lnTo>
                      <a:pt x="5226" y="1020"/>
                    </a:lnTo>
                    <a:cubicBezTo>
                      <a:pt x="5509" y="1020"/>
                      <a:pt x="5737" y="792"/>
                      <a:pt x="5737" y="511"/>
                    </a:cubicBezTo>
                    <a:cubicBezTo>
                      <a:pt x="5737" y="229"/>
                      <a:pt x="5509" y="0"/>
                      <a:pt x="522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1"/>
              <p:cNvSpPr/>
              <p:nvPr/>
            </p:nvSpPr>
            <p:spPr>
              <a:xfrm>
                <a:off x="5569250" y="892000"/>
                <a:ext cx="90075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021" extrusionOk="0">
                    <a:moveTo>
                      <a:pt x="511" y="0"/>
                    </a:moveTo>
                    <a:cubicBezTo>
                      <a:pt x="228" y="0"/>
                      <a:pt x="0" y="229"/>
                      <a:pt x="0" y="511"/>
                    </a:cubicBezTo>
                    <a:cubicBezTo>
                      <a:pt x="0" y="792"/>
                      <a:pt x="228" y="1020"/>
                      <a:pt x="511" y="1020"/>
                    </a:cubicBezTo>
                    <a:lnTo>
                      <a:pt x="3093" y="1020"/>
                    </a:lnTo>
                    <a:cubicBezTo>
                      <a:pt x="3375" y="1020"/>
                      <a:pt x="3603" y="792"/>
                      <a:pt x="3603" y="511"/>
                    </a:cubicBezTo>
                    <a:cubicBezTo>
                      <a:pt x="3603" y="229"/>
                      <a:pt x="3375" y="0"/>
                      <a:pt x="309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1"/>
              <p:cNvSpPr/>
              <p:nvPr/>
            </p:nvSpPr>
            <p:spPr>
              <a:xfrm>
                <a:off x="5693000" y="892000"/>
                <a:ext cx="9010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1021" extrusionOk="0">
                    <a:moveTo>
                      <a:pt x="510" y="0"/>
                    </a:moveTo>
                    <a:cubicBezTo>
                      <a:pt x="229" y="0"/>
                      <a:pt x="1" y="229"/>
                      <a:pt x="1" y="511"/>
                    </a:cubicBezTo>
                    <a:cubicBezTo>
                      <a:pt x="1" y="792"/>
                      <a:pt x="229" y="1020"/>
                      <a:pt x="510" y="1020"/>
                    </a:cubicBezTo>
                    <a:lnTo>
                      <a:pt x="3094" y="1020"/>
                    </a:lnTo>
                    <a:cubicBezTo>
                      <a:pt x="3375" y="1020"/>
                      <a:pt x="3603" y="792"/>
                      <a:pt x="3603" y="511"/>
                    </a:cubicBezTo>
                    <a:cubicBezTo>
                      <a:pt x="3603" y="229"/>
                      <a:pt x="3375" y="0"/>
                      <a:pt x="309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1"/>
              <p:cNvSpPr/>
              <p:nvPr/>
            </p:nvSpPr>
            <p:spPr>
              <a:xfrm>
                <a:off x="6131475" y="1353075"/>
                <a:ext cx="225475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9019" h="1020" extrusionOk="0">
                    <a:moveTo>
                      <a:pt x="511" y="0"/>
                    </a:moveTo>
                    <a:cubicBezTo>
                      <a:pt x="229" y="0"/>
                      <a:pt x="1" y="228"/>
                      <a:pt x="1" y="511"/>
                    </a:cubicBezTo>
                    <a:cubicBezTo>
                      <a:pt x="1" y="792"/>
                      <a:pt x="229" y="1020"/>
                      <a:pt x="511" y="1020"/>
                    </a:cubicBezTo>
                    <a:lnTo>
                      <a:pt x="8508" y="1020"/>
                    </a:lnTo>
                    <a:cubicBezTo>
                      <a:pt x="8791" y="1020"/>
                      <a:pt x="9019" y="792"/>
                      <a:pt x="9019" y="511"/>
                    </a:cubicBezTo>
                    <a:cubicBezTo>
                      <a:pt x="9019" y="228"/>
                      <a:pt x="8791" y="0"/>
                      <a:pt x="850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1"/>
              <p:cNvSpPr/>
              <p:nvPr/>
            </p:nvSpPr>
            <p:spPr>
              <a:xfrm>
                <a:off x="5229800" y="1129300"/>
                <a:ext cx="15515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6206" h="1022" extrusionOk="0">
                    <a:moveTo>
                      <a:pt x="511" y="1"/>
                    </a:moveTo>
                    <a:cubicBezTo>
                      <a:pt x="229" y="1"/>
                      <a:pt x="1" y="229"/>
                      <a:pt x="1" y="511"/>
                    </a:cubicBezTo>
                    <a:cubicBezTo>
                      <a:pt x="1" y="794"/>
                      <a:pt x="229" y="1022"/>
                      <a:pt x="511" y="1022"/>
                    </a:cubicBezTo>
                    <a:lnTo>
                      <a:pt x="5696" y="1022"/>
                    </a:lnTo>
                    <a:cubicBezTo>
                      <a:pt x="5977" y="1022"/>
                      <a:pt x="6205" y="794"/>
                      <a:pt x="6205" y="511"/>
                    </a:cubicBezTo>
                    <a:cubicBezTo>
                      <a:pt x="6205" y="229"/>
                      <a:pt x="5977" y="1"/>
                      <a:pt x="569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1"/>
              <p:cNvSpPr/>
              <p:nvPr/>
            </p:nvSpPr>
            <p:spPr>
              <a:xfrm>
                <a:off x="5310375" y="1493850"/>
                <a:ext cx="37675" cy="1556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6225" extrusionOk="0">
                    <a:moveTo>
                      <a:pt x="535" y="1"/>
                    </a:moveTo>
                    <a:cubicBezTo>
                      <a:pt x="521" y="1"/>
                      <a:pt x="507" y="1"/>
                      <a:pt x="492" y="3"/>
                    </a:cubicBezTo>
                    <a:cubicBezTo>
                      <a:pt x="210" y="28"/>
                      <a:pt x="1" y="278"/>
                      <a:pt x="27" y="560"/>
                    </a:cubicBezTo>
                    <a:lnTo>
                      <a:pt x="466" y="5757"/>
                    </a:lnTo>
                    <a:cubicBezTo>
                      <a:pt x="488" y="6020"/>
                      <a:pt x="708" y="6223"/>
                      <a:pt x="973" y="6225"/>
                    </a:cubicBezTo>
                    <a:cubicBezTo>
                      <a:pt x="988" y="6225"/>
                      <a:pt x="1003" y="6223"/>
                      <a:pt x="1018" y="6223"/>
                    </a:cubicBezTo>
                    <a:cubicBezTo>
                      <a:pt x="1299" y="6198"/>
                      <a:pt x="1506" y="5951"/>
                      <a:pt x="1483" y="5671"/>
                    </a:cubicBezTo>
                    <a:lnTo>
                      <a:pt x="1044" y="473"/>
                    </a:lnTo>
                    <a:cubicBezTo>
                      <a:pt x="1024" y="205"/>
                      <a:pt x="799" y="1"/>
                      <a:pt x="535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1"/>
              <p:cNvSpPr/>
              <p:nvPr/>
            </p:nvSpPr>
            <p:spPr>
              <a:xfrm>
                <a:off x="5542350" y="1510350"/>
                <a:ext cx="25525" cy="127900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5116" extrusionOk="0">
                    <a:moveTo>
                      <a:pt x="511" y="0"/>
                    </a:moveTo>
                    <a:cubicBezTo>
                      <a:pt x="228" y="0"/>
                      <a:pt x="0" y="230"/>
                      <a:pt x="0" y="511"/>
                    </a:cubicBezTo>
                    <a:lnTo>
                      <a:pt x="0" y="4605"/>
                    </a:lnTo>
                    <a:cubicBezTo>
                      <a:pt x="0" y="4886"/>
                      <a:pt x="228" y="5114"/>
                      <a:pt x="511" y="5116"/>
                    </a:cubicBezTo>
                    <a:cubicBezTo>
                      <a:pt x="792" y="5116"/>
                      <a:pt x="1020" y="4886"/>
                      <a:pt x="1020" y="4605"/>
                    </a:cubicBezTo>
                    <a:lnTo>
                      <a:pt x="1020" y="511"/>
                    </a:lnTo>
                    <a:cubicBezTo>
                      <a:pt x="1020" y="230"/>
                      <a:pt x="792" y="0"/>
                      <a:pt x="5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1"/>
              <p:cNvSpPr/>
              <p:nvPr/>
            </p:nvSpPr>
            <p:spPr>
              <a:xfrm>
                <a:off x="6083575" y="1493850"/>
                <a:ext cx="37700" cy="15562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6225" extrusionOk="0">
                    <a:moveTo>
                      <a:pt x="972" y="1"/>
                    </a:moveTo>
                    <a:cubicBezTo>
                      <a:pt x="707" y="1"/>
                      <a:pt x="482" y="205"/>
                      <a:pt x="463" y="473"/>
                    </a:cubicBezTo>
                    <a:lnTo>
                      <a:pt x="24" y="5670"/>
                    </a:lnTo>
                    <a:cubicBezTo>
                      <a:pt x="1" y="5951"/>
                      <a:pt x="210" y="6198"/>
                      <a:pt x="491" y="6222"/>
                    </a:cubicBezTo>
                    <a:cubicBezTo>
                      <a:pt x="504" y="6225"/>
                      <a:pt x="519" y="6225"/>
                      <a:pt x="533" y="6225"/>
                    </a:cubicBezTo>
                    <a:cubicBezTo>
                      <a:pt x="798" y="6223"/>
                      <a:pt x="1019" y="6020"/>
                      <a:pt x="1041" y="5757"/>
                    </a:cubicBezTo>
                    <a:lnTo>
                      <a:pt x="1480" y="560"/>
                    </a:lnTo>
                    <a:cubicBezTo>
                      <a:pt x="1508" y="276"/>
                      <a:pt x="1297" y="26"/>
                      <a:pt x="1015" y="3"/>
                    </a:cubicBezTo>
                    <a:cubicBezTo>
                      <a:pt x="1000" y="1"/>
                      <a:pt x="986" y="1"/>
                      <a:pt x="97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1"/>
              <p:cNvSpPr/>
              <p:nvPr/>
            </p:nvSpPr>
            <p:spPr>
              <a:xfrm>
                <a:off x="5863750" y="1510350"/>
                <a:ext cx="25525" cy="127900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5116" extrusionOk="0">
                    <a:moveTo>
                      <a:pt x="510" y="0"/>
                    </a:moveTo>
                    <a:cubicBezTo>
                      <a:pt x="229" y="0"/>
                      <a:pt x="1" y="230"/>
                      <a:pt x="1" y="511"/>
                    </a:cubicBezTo>
                    <a:lnTo>
                      <a:pt x="1" y="4605"/>
                    </a:lnTo>
                    <a:cubicBezTo>
                      <a:pt x="1" y="4886"/>
                      <a:pt x="229" y="5116"/>
                      <a:pt x="510" y="5116"/>
                    </a:cubicBezTo>
                    <a:cubicBezTo>
                      <a:pt x="792" y="5116"/>
                      <a:pt x="1020" y="4886"/>
                      <a:pt x="1020" y="4605"/>
                    </a:cubicBezTo>
                    <a:lnTo>
                      <a:pt x="1020" y="511"/>
                    </a:lnTo>
                    <a:cubicBezTo>
                      <a:pt x="1020" y="230"/>
                      <a:pt x="792" y="0"/>
                      <a:pt x="51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1"/>
              <p:cNvSpPr/>
              <p:nvPr/>
            </p:nvSpPr>
            <p:spPr>
              <a:xfrm>
                <a:off x="5699225" y="706225"/>
                <a:ext cx="171825" cy="116925"/>
              </a:xfrm>
              <a:custGeom>
                <a:avLst/>
                <a:gdLst/>
                <a:ahLst/>
                <a:cxnLst/>
                <a:rect l="l" t="t" r="r" b="b"/>
                <a:pathLst>
                  <a:path w="6873" h="4677" extrusionOk="0">
                    <a:moveTo>
                      <a:pt x="583" y="1"/>
                    </a:moveTo>
                    <a:cubicBezTo>
                      <a:pt x="392" y="1"/>
                      <a:pt x="208" y="108"/>
                      <a:pt x="121" y="293"/>
                    </a:cubicBezTo>
                    <a:cubicBezTo>
                      <a:pt x="0" y="547"/>
                      <a:pt x="109" y="852"/>
                      <a:pt x="364" y="972"/>
                    </a:cubicBezTo>
                    <a:cubicBezTo>
                      <a:pt x="2383" y="1929"/>
                      <a:pt x="4274" y="3134"/>
                      <a:pt x="5993" y="4559"/>
                    </a:cubicBezTo>
                    <a:cubicBezTo>
                      <a:pt x="6084" y="4634"/>
                      <a:pt x="6200" y="4677"/>
                      <a:pt x="6318" y="4677"/>
                    </a:cubicBezTo>
                    <a:lnTo>
                      <a:pt x="6320" y="4677"/>
                    </a:lnTo>
                    <a:cubicBezTo>
                      <a:pt x="6534" y="4677"/>
                      <a:pt x="6726" y="4543"/>
                      <a:pt x="6799" y="4340"/>
                    </a:cubicBezTo>
                    <a:cubicBezTo>
                      <a:pt x="6873" y="4138"/>
                      <a:pt x="6811" y="3911"/>
                      <a:pt x="6645" y="3774"/>
                    </a:cubicBezTo>
                    <a:cubicBezTo>
                      <a:pt x="4860" y="2294"/>
                      <a:pt x="2897" y="1043"/>
                      <a:pt x="801" y="50"/>
                    </a:cubicBezTo>
                    <a:cubicBezTo>
                      <a:pt x="730" y="16"/>
                      <a:pt x="656" y="1"/>
                      <a:pt x="58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51"/>
              <p:cNvSpPr/>
              <p:nvPr/>
            </p:nvSpPr>
            <p:spPr>
              <a:xfrm>
                <a:off x="5871625" y="824275"/>
                <a:ext cx="60925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2437" h="2501" extrusionOk="0">
                    <a:moveTo>
                      <a:pt x="575" y="1"/>
                    </a:moveTo>
                    <a:cubicBezTo>
                      <a:pt x="462" y="1"/>
                      <a:pt x="348" y="38"/>
                      <a:pt x="254" y="115"/>
                    </a:cubicBezTo>
                    <a:cubicBezTo>
                      <a:pt x="34" y="292"/>
                      <a:pt x="0" y="612"/>
                      <a:pt x="179" y="832"/>
                    </a:cubicBezTo>
                    <a:lnTo>
                      <a:pt x="1372" y="2311"/>
                    </a:lnTo>
                    <a:cubicBezTo>
                      <a:pt x="1469" y="2430"/>
                      <a:pt x="1616" y="2501"/>
                      <a:pt x="1769" y="2501"/>
                    </a:cubicBezTo>
                    <a:cubicBezTo>
                      <a:pt x="2199" y="2499"/>
                      <a:pt x="2436" y="2003"/>
                      <a:pt x="2167" y="1669"/>
                    </a:cubicBezTo>
                    <a:lnTo>
                      <a:pt x="972" y="190"/>
                    </a:lnTo>
                    <a:cubicBezTo>
                      <a:pt x="871" y="65"/>
                      <a:pt x="724" y="1"/>
                      <a:pt x="575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51"/>
              <p:cNvSpPr/>
              <p:nvPr/>
            </p:nvSpPr>
            <p:spPr>
              <a:xfrm>
                <a:off x="6003300" y="1009150"/>
                <a:ext cx="82175" cy="726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2907" extrusionOk="0">
                    <a:moveTo>
                      <a:pt x="584" y="1"/>
                    </a:moveTo>
                    <a:cubicBezTo>
                      <a:pt x="410" y="1"/>
                      <a:pt x="239" y="91"/>
                      <a:pt x="145" y="253"/>
                    </a:cubicBezTo>
                    <a:cubicBezTo>
                      <a:pt x="0" y="498"/>
                      <a:pt x="84" y="813"/>
                      <a:pt x="330" y="954"/>
                    </a:cubicBezTo>
                    <a:cubicBezTo>
                      <a:pt x="1073" y="1392"/>
                      <a:pt x="1716" y="1984"/>
                      <a:pt x="2214" y="2690"/>
                    </a:cubicBezTo>
                    <a:cubicBezTo>
                      <a:pt x="2309" y="2826"/>
                      <a:pt x="2465" y="2907"/>
                      <a:pt x="2632" y="2907"/>
                    </a:cubicBezTo>
                    <a:cubicBezTo>
                      <a:pt x="3045" y="2907"/>
                      <a:pt x="3287" y="2442"/>
                      <a:pt x="3048" y="2103"/>
                    </a:cubicBezTo>
                    <a:cubicBezTo>
                      <a:pt x="2467" y="1278"/>
                      <a:pt x="1716" y="586"/>
                      <a:pt x="847" y="74"/>
                    </a:cubicBezTo>
                    <a:cubicBezTo>
                      <a:pt x="764" y="24"/>
                      <a:pt x="674" y="1"/>
                      <a:pt x="58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51"/>
              <p:cNvSpPr/>
              <p:nvPr/>
            </p:nvSpPr>
            <p:spPr>
              <a:xfrm>
                <a:off x="6075900" y="1083300"/>
                <a:ext cx="37800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512" h="1478" extrusionOk="0">
                    <a:moveTo>
                      <a:pt x="582" y="1"/>
                    </a:moveTo>
                    <a:cubicBezTo>
                      <a:pt x="490" y="1"/>
                      <a:pt x="396" y="26"/>
                      <a:pt x="312" y="79"/>
                    </a:cubicBezTo>
                    <a:cubicBezTo>
                      <a:pt x="72" y="228"/>
                      <a:pt x="0" y="543"/>
                      <a:pt x="150" y="781"/>
                    </a:cubicBezTo>
                    <a:lnTo>
                      <a:pt x="434" y="1237"/>
                    </a:lnTo>
                    <a:cubicBezTo>
                      <a:pt x="527" y="1386"/>
                      <a:pt x="692" y="1476"/>
                      <a:pt x="867" y="1476"/>
                    </a:cubicBezTo>
                    <a:lnTo>
                      <a:pt x="867" y="1477"/>
                    </a:lnTo>
                    <a:cubicBezTo>
                      <a:pt x="1267" y="1476"/>
                      <a:pt x="1511" y="1036"/>
                      <a:pt x="1299" y="696"/>
                    </a:cubicBezTo>
                    <a:lnTo>
                      <a:pt x="1015" y="241"/>
                    </a:lnTo>
                    <a:cubicBezTo>
                      <a:pt x="918" y="86"/>
                      <a:pt x="752" y="1"/>
                      <a:pt x="58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51"/>
              <p:cNvSpPr/>
              <p:nvPr/>
            </p:nvSpPr>
            <p:spPr>
              <a:xfrm>
                <a:off x="6172025" y="1256500"/>
                <a:ext cx="5517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052" extrusionOk="0">
                    <a:moveTo>
                      <a:pt x="588" y="1"/>
                    </a:moveTo>
                    <a:cubicBezTo>
                      <a:pt x="412" y="1"/>
                      <a:pt x="240" y="92"/>
                      <a:pt x="146" y="256"/>
                    </a:cubicBezTo>
                    <a:cubicBezTo>
                      <a:pt x="0" y="506"/>
                      <a:pt x="93" y="827"/>
                      <a:pt x="349" y="962"/>
                    </a:cubicBezTo>
                    <a:cubicBezTo>
                      <a:pt x="679" y="1154"/>
                      <a:pt x="948" y="1436"/>
                      <a:pt x="1125" y="1775"/>
                    </a:cubicBezTo>
                    <a:cubicBezTo>
                      <a:pt x="1212" y="1944"/>
                      <a:pt x="1387" y="2050"/>
                      <a:pt x="1578" y="2050"/>
                    </a:cubicBezTo>
                    <a:lnTo>
                      <a:pt x="1578" y="2052"/>
                    </a:lnTo>
                    <a:cubicBezTo>
                      <a:pt x="1959" y="2052"/>
                      <a:pt x="2206" y="1647"/>
                      <a:pt x="2031" y="1308"/>
                    </a:cubicBezTo>
                    <a:cubicBezTo>
                      <a:pt x="1765" y="796"/>
                      <a:pt x="1359" y="369"/>
                      <a:pt x="860" y="80"/>
                    </a:cubicBezTo>
                    <a:cubicBezTo>
                      <a:pt x="775" y="26"/>
                      <a:pt x="681" y="1"/>
                      <a:pt x="588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51"/>
              <p:cNvSpPr/>
              <p:nvPr/>
            </p:nvSpPr>
            <p:spPr>
              <a:xfrm>
                <a:off x="6209875" y="1309050"/>
                <a:ext cx="36675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1581" extrusionOk="0">
                    <a:moveTo>
                      <a:pt x="582" y="0"/>
                    </a:moveTo>
                    <a:cubicBezTo>
                      <a:pt x="509" y="0"/>
                      <a:pt x="435" y="16"/>
                      <a:pt x="364" y="50"/>
                    </a:cubicBezTo>
                    <a:cubicBezTo>
                      <a:pt x="108" y="170"/>
                      <a:pt x="1" y="475"/>
                      <a:pt x="121" y="729"/>
                    </a:cubicBezTo>
                    <a:lnTo>
                      <a:pt x="385" y="1287"/>
                    </a:lnTo>
                    <a:cubicBezTo>
                      <a:pt x="469" y="1467"/>
                      <a:pt x="648" y="1580"/>
                      <a:pt x="847" y="1580"/>
                    </a:cubicBezTo>
                    <a:cubicBezTo>
                      <a:pt x="1221" y="1579"/>
                      <a:pt x="1466" y="1189"/>
                      <a:pt x="1308" y="850"/>
                    </a:cubicBezTo>
                    <a:lnTo>
                      <a:pt x="1043" y="292"/>
                    </a:lnTo>
                    <a:cubicBezTo>
                      <a:pt x="955" y="108"/>
                      <a:pt x="773" y="0"/>
                      <a:pt x="582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51"/>
              <p:cNvSpPr/>
              <p:nvPr/>
            </p:nvSpPr>
            <p:spPr>
              <a:xfrm>
                <a:off x="5737825" y="1790725"/>
                <a:ext cx="102325" cy="87550"/>
              </a:xfrm>
              <a:custGeom>
                <a:avLst/>
                <a:gdLst/>
                <a:ahLst/>
                <a:cxnLst/>
                <a:rect l="l" t="t" r="r" b="b"/>
                <a:pathLst>
                  <a:path w="4093" h="3502" extrusionOk="0">
                    <a:moveTo>
                      <a:pt x="3422" y="1"/>
                    </a:moveTo>
                    <a:lnTo>
                      <a:pt x="0" y="896"/>
                    </a:lnTo>
                    <a:cubicBezTo>
                      <a:pt x="222" y="1318"/>
                      <a:pt x="230" y="1695"/>
                      <a:pt x="355" y="2157"/>
                    </a:cubicBezTo>
                    <a:cubicBezTo>
                      <a:pt x="480" y="2619"/>
                      <a:pt x="698" y="3096"/>
                      <a:pt x="1116" y="3330"/>
                    </a:cubicBezTo>
                    <a:cubicBezTo>
                      <a:pt x="1350" y="3462"/>
                      <a:pt x="1621" y="3502"/>
                      <a:pt x="1893" y="3502"/>
                    </a:cubicBezTo>
                    <a:cubicBezTo>
                      <a:pt x="1984" y="3502"/>
                      <a:pt x="2076" y="3497"/>
                      <a:pt x="2166" y="3490"/>
                    </a:cubicBezTo>
                    <a:cubicBezTo>
                      <a:pt x="2764" y="3441"/>
                      <a:pt x="3400" y="3257"/>
                      <a:pt x="3754" y="2775"/>
                    </a:cubicBezTo>
                    <a:cubicBezTo>
                      <a:pt x="4047" y="2379"/>
                      <a:pt x="4093" y="1842"/>
                      <a:pt x="3991" y="1361"/>
                    </a:cubicBezTo>
                    <a:cubicBezTo>
                      <a:pt x="3888" y="878"/>
                      <a:pt x="3654" y="436"/>
                      <a:pt x="3422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51"/>
              <p:cNvSpPr/>
              <p:nvPr/>
            </p:nvSpPr>
            <p:spPr>
              <a:xfrm>
                <a:off x="5723125" y="1777975"/>
                <a:ext cx="130575" cy="113075"/>
              </a:xfrm>
              <a:custGeom>
                <a:avLst/>
                <a:gdLst/>
                <a:ahLst/>
                <a:cxnLst/>
                <a:rect l="l" t="t" r="r" b="b"/>
                <a:pathLst>
                  <a:path w="5223" h="4523" extrusionOk="0">
                    <a:moveTo>
                      <a:pt x="4009" y="0"/>
                    </a:moveTo>
                    <a:cubicBezTo>
                      <a:pt x="3928" y="0"/>
                      <a:pt x="3846" y="20"/>
                      <a:pt x="3770" y="60"/>
                    </a:cubicBezTo>
                    <a:cubicBezTo>
                      <a:pt x="3521" y="193"/>
                      <a:pt x="3427" y="502"/>
                      <a:pt x="3559" y="751"/>
                    </a:cubicBezTo>
                    <a:cubicBezTo>
                      <a:pt x="3771" y="1149"/>
                      <a:pt x="3991" y="1562"/>
                      <a:pt x="4079" y="1977"/>
                    </a:cubicBezTo>
                    <a:cubicBezTo>
                      <a:pt x="4164" y="2374"/>
                      <a:pt x="4110" y="2740"/>
                      <a:pt x="3932" y="2983"/>
                    </a:cubicBezTo>
                    <a:cubicBezTo>
                      <a:pt x="3667" y="3342"/>
                      <a:pt x="3124" y="3457"/>
                      <a:pt x="2713" y="3491"/>
                    </a:cubicBezTo>
                    <a:cubicBezTo>
                      <a:pt x="2629" y="3498"/>
                      <a:pt x="2551" y="3501"/>
                      <a:pt x="2479" y="3501"/>
                    </a:cubicBezTo>
                    <a:cubicBezTo>
                      <a:pt x="2250" y="3501"/>
                      <a:pt x="2080" y="3467"/>
                      <a:pt x="1954" y="3395"/>
                    </a:cubicBezTo>
                    <a:cubicBezTo>
                      <a:pt x="1730" y="3269"/>
                      <a:pt x="1555" y="2980"/>
                      <a:pt x="1436" y="2534"/>
                    </a:cubicBezTo>
                    <a:cubicBezTo>
                      <a:pt x="1399" y="2399"/>
                      <a:pt x="1374" y="2272"/>
                      <a:pt x="1348" y="2137"/>
                    </a:cubicBezTo>
                    <a:cubicBezTo>
                      <a:pt x="1287" y="1832"/>
                      <a:pt x="1224" y="1519"/>
                      <a:pt x="1040" y="1167"/>
                    </a:cubicBezTo>
                    <a:cubicBezTo>
                      <a:pt x="949" y="990"/>
                      <a:pt x="770" y="889"/>
                      <a:pt x="584" y="889"/>
                    </a:cubicBezTo>
                    <a:cubicBezTo>
                      <a:pt x="504" y="889"/>
                      <a:pt x="423" y="908"/>
                      <a:pt x="347" y="948"/>
                    </a:cubicBezTo>
                    <a:cubicBezTo>
                      <a:pt x="95" y="1080"/>
                      <a:pt x="1" y="1392"/>
                      <a:pt x="136" y="1642"/>
                    </a:cubicBezTo>
                    <a:cubicBezTo>
                      <a:pt x="251" y="1862"/>
                      <a:pt x="294" y="2071"/>
                      <a:pt x="345" y="2336"/>
                    </a:cubicBezTo>
                    <a:cubicBezTo>
                      <a:pt x="373" y="2474"/>
                      <a:pt x="404" y="2631"/>
                      <a:pt x="450" y="2801"/>
                    </a:cubicBezTo>
                    <a:cubicBezTo>
                      <a:pt x="644" y="3520"/>
                      <a:pt x="983" y="4019"/>
                      <a:pt x="1453" y="4284"/>
                    </a:cubicBezTo>
                    <a:cubicBezTo>
                      <a:pt x="1793" y="4475"/>
                      <a:pt x="2166" y="4522"/>
                      <a:pt x="2479" y="4522"/>
                    </a:cubicBezTo>
                    <a:cubicBezTo>
                      <a:pt x="2594" y="4522"/>
                      <a:pt x="2701" y="4515"/>
                      <a:pt x="2796" y="4508"/>
                    </a:cubicBezTo>
                    <a:cubicBezTo>
                      <a:pt x="3687" y="4436"/>
                      <a:pt x="4364" y="4118"/>
                      <a:pt x="4754" y="3588"/>
                    </a:cubicBezTo>
                    <a:cubicBezTo>
                      <a:pt x="5105" y="3111"/>
                      <a:pt x="5222" y="2446"/>
                      <a:pt x="5078" y="1765"/>
                    </a:cubicBezTo>
                    <a:cubicBezTo>
                      <a:pt x="4960" y="1208"/>
                      <a:pt x="4694" y="711"/>
                      <a:pt x="4460" y="271"/>
                    </a:cubicBezTo>
                    <a:cubicBezTo>
                      <a:pt x="4368" y="99"/>
                      <a:pt x="4192" y="0"/>
                      <a:pt x="400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51"/>
              <p:cNvSpPr/>
              <p:nvPr/>
            </p:nvSpPr>
            <p:spPr>
              <a:xfrm>
                <a:off x="5577950" y="1766250"/>
                <a:ext cx="28160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11264" h="2330" extrusionOk="0">
                    <a:moveTo>
                      <a:pt x="10680" y="0"/>
                    </a:moveTo>
                    <a:cubicBezTo>
                      <a:pt x="10597" y="0"/>
                      <a:pt x="10512" y="21"/>
                      <a:pt x="10433" y="64"/>
                    </a:cubicBezTo>
                    <a:cubicBezTo>
                      <a:pt x="8945" y="888"/>
                      <a:pt x="7227" y="1302"/>
                      <a:pt x="5510" y="1302"/>
                    </a:cubicBezTo>
                    <a:cubicBezTo>
                      <a:pt x="3879" y="1302"/>
                      <a:pt x="2250" y="929"/>
                      <a:pt x="819" y="181"/>
                    </a:cubicBezTo>
                    <a:cubicBezTo>
                      <a:pt x="744" y="141"/>
                      <a:pt x="663" y="122"/>
                      <a:pt x="583" y="122"/>
                    </a:cubicBezTo>
                    <a:cubicBezTo>
                      <a:pt x="400" y="122"/>
                      <a:pt x="222" y="222"/>
                      <a:pt x="130" y="396"/>
                    </a:cubicBezTo>
                    <a:cubicBezTo>
                      <a:pt x="1" y="646"/>
                      <a:pt x="97" y="955"/>
                      <a:pt x="347" y="1084"/>
                    </a:cubicBezTo>
                    <a:cubicBezTo>
                      <a:pt x="1907" y="1900"/>
                      <a:pt x="3689" y="2329"/>
                      <a:pt x="5512" y="2329"/>
                    </a:cubicBezTo>
                    <a:cubicBezTo>
                      <a:pt x="5559" y="2329"/>
                      <a:pt x="5606" y="2329"/>
                      <a:pt x="5653" y="2328"/>
                    </a:cubicBezTo>
                    <a:cubicBezTo>
                      <a:pt x="7524" y="2306"/>
                      <a:pt x="9349" y="1832"/>
                      <a:pt x="10928" y="956"/>
                    </a:cubicBezTo>
                    <a:cubicBezTo>
                      <a:pt x="11174" y="819"/>
                      <a:pt x="11263" y="509"/>
                      <a:pt x="11126" y="263"/>
                    </a:cubicBezTo>
                    <a:cubicBezTo>
                      <a:pt x="11033" y="95"/>
                      <a:pt x="10859" y="0"/>
                      <a:pt x="1068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51"/>
              <p:cNvSpPr/>
              <p:nvPr/>
            </p:nvSpPr>
            <p:spPr>
              <a:xfrm>
                <a:off x="5771325" y="1794775"/>
                <a:ext cx="37300" cy="5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2050" extrusionOk="0">
                    <a:moveTo>
                      <a:pt x="569" y="1"/>
                    </a:moveTo>
                    <a:cubicBezTo>
                      <a:pt x="518" y="1"/>
                      <a:pt x="465" y="9"/>
                      <a:pt x="413" y="26"/>
                    </a:cubicBezTo>
                    <a:cubicBezTo>
                      <a:pt x="148" y="111"/>
                      <a:pt x="1" y="392"/>
                      <a:pt x="80" y="658"/>
                    </a:cubicBezTo>
                    <a:lnTo>
                      <a:pt x="414" y="1694"/>
                    </a:lnTo>
                    <a:cubicBezTo>
                      <a:pt x="482" y="1905"/>
                      <a:pt x="678" y="2048"/>
                      <a:pt x="900" y="2048"/>
                    </a:cubicBezTo>
                    <a:lnTo>
                      <a:pt x="900" y="2049"/>
                    </a:lnTo>
                    <a:cubicBezTo>
                      <a:pt x="1246" y="2048"/>
                      <a:pt x="1492" y="1711"/>
                      <a:pt x="1386" y="1381"/>
                    </a:cubicBezTo>
                    <a:lnTo>
                      <a:pt x="1052" y="345"/>
                    </a:lnTo>
                    <a:cubicBezTo>
                      <a:pt x="979" y="134"/>
                      <a:pt x="782" y="1"/>
                      <a:pt x="569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" name="Google Shape;1618;p51">
            <a:extLst>
              <a:ext uri="{FF2B5EF4-FFF2-40B4-BE49-F238E27FC236}">
                <a16:creationId xmlns:a16="http://schemas.microsoft.com/office/drawing/2014/main" id="{5A4662D9-7F05-8B1B-510D-1C03B07436EF}"/>
              </a:ext>
            </a:extLst>
          </p:cNvPr>
          <p:cNvSpPr/>
          <p:nvPr/>
        </p:nvSpPr>
        <p:spPr>
          <a:xfrm>
            <a:off x="1341302" y="2183710"/>
            <a:ext cx="5553360" cy="686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VN" sz="2800" dirty="0"/>
              <a:t>Suy tim</a:t>
            </a:r>
            <a:endParaRPr sz="2800" dirty="0"/>
          </a:p>
        </p:txBody>
      </p:sp>
      <p:sp>
        <p:nvSpPr>
          <p:cNvPr id="11" name="Google Shape;1618;p51">
            <a:extLst>
              <a:ext uri="{FF2B5EF4-FFF2-40B4-BE49-F238E27FC236}">
                <a16:creationId xmlns:a16="http://schemas.microsoft.com/office/drawing/2014/main" id="{46F31C29-4D30-EA34-9263-5220E5AE6482}"/>
              </a:ext>
            </a:extLst>
          </p:cNvPr>
          <p:cNvSpPr/>
          <p:nvPr/>
        </p:nvSpPr>
        <p:spPr>
          <a:xfrm>
            <a:off x="1900414" y="3014234"/>
            <a:ext cx="5553360" cy="686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VN" sz="2800" dirty="0"/>
              <a:t>HC nhiễm trùng hô hấp dưới</a:t>
            </a:r>
            <a:endParaRPr sz="2800" dirty="0"/>
          </a:p>
        </p:txBody>
      </p:sp>
      <p:sp>
        <p:nvSpPr>
          <p:cNvPr id="12" name="Google Shape;1618;p51">
            <a:extLst>
              <a:ext uri="{FF2B5EF4-FFF2-40B4-BE49-F238E27FC236}">
                <a16:creationId xmlns:a16="http://schemas.microsoft.com/office/drawing/2014/main" id="{CAF13606-32AE-9A73-A877-2FBC367472A8}"/>
              </a:ext>
            </a:extLst>
          </p:cNvPr>
          <p:cNvSpPr/>
          <p:nvPr/>
        </p:nvSpPr>
        <p:spPr>
          <a:xfrm>
            <a:off x="2386550" y="3886513"/>
            <a:ext cx="5553360" cy="686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VN" sz="1200" dirty="0"/>
              <a:t>Tiền căn: viêm tiểu phế quản</a:t>
            </a:r>
            <a:endParaRPr lang="vi-VN" sz="1200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 dirty="0">
                <a:solidFill>
                  <a:srgbClr val="FF0000"/>
                </a:solidFill>
              </a:rPr>
              <a:t>Thiếu vấn đề suy hô hấp: bé này vô có shh k? Thở nhanh thở rên co lõm với oxy cannula =&gt; nghĩ có</a:t>
            </a:r>
            <a:endParaRPr sz="1200" dirty="0"/>
          </a:p>
        </p:txBody>
      </p:sp>
      <p:grpSp>
        <p:nvGrpSpPr>
          <p:cNvPr id="2" name="Google Shape;5318;p69">
            <a:extLst>
              <a:ext uri="{FF2B5EF4-FFF2-40B4-BE49-F238E27FC236}">
                <a16:creationId xmlns:a16="http://schemas.microsoft.com/office/drawing/2014/main" id="{0E90C893-FB60-C109-0D81-7FA09A300B30}"/>
              </a:ext>
            </a:extLst>
          </p:cNvPr>
          <p:cNvGrpSpPr/>
          <p:nvPr/>
        </p:nvGrpSpPr>
        <p:grpSpPr>
          <a:xfrm>
            <a:off x="597871" y="1153852"/>
            <a:ext cx="796879" cy="904575"/>
            <a:chOff x="6159200" y="3333425"/>
            <a:chExt cx="433425" cy="447275"/>
          </a:xfrm>
        </p:grpSpPr>
        <p:sp>
          <p:nvSpPr>
            <p:cNvPr id="3" name="Google Shape;5319;p69">
              <a:extLst>
                <a:ext uri="{FF2B5EF4-FFF2-40B4-BE49-F238E27FC236}">
                  <a16:creationId xmlns:a16="http://schemas.microsoft.com/office/drawing/2014/main" id="{92018ABC-05D7-CFE0-65D1-6E75919DAB62}"/>
                </a:ext>
              </a:extLst>
            </p:cNvPr>
            <p:cNvSpPr/>
            <p:nvPr/>
          </p:nvSpPr>
          <p:spPr>
            <a:xfrm>
              <a:off x="6245225" y="3674825"/>
              <a:ext cx="279650" cy="99350"/>
            </a:xfrm>
            <a:custGeom>
              <a:avLst/>
              <a:gdLst/>
              <a:ahLst/>
              <a:cxnLst/>
              <a:rect l="l" t="t" r="r" b="b"/>
              <a:pathLst>
                <a:path w="11186" h="3974" extrusionOk="0">
                  <a:moveTo>
                    <a:pt x="5592" y="1"/>
                  </a:moveTo>
                  <a:cubicBezTo>
                    <a:pt x="4730" y="1"/>
                    <a:pt x="3868" y="21"/>
                    <a:pt x="3006" y="62"/>
                  </a:cubicBezTo>
                  <a:cubicBezTo>
                    <a:pt x="1404" y="137"/>
                    <a:pt x="120" y="1413"/>
                    <a:pt x="38" y="3016"/>
                  </a:cubicBezTo>
                  <a:cubicBezTo>
                    <a:pt x="21" y="3336"/>
                    <a:pt x="8" y="3656"/>
                    <a:pt x="1" y="3974"/>
                  </a:cubicBezTo>
                  <a:lnTo>
                    <a:pt x="11185" y="3974"/>
                  </a:lnTo>
                  <a:cubicBezTo>
                    <a:pt x="11176" y="3656"/>
                    <a:pt x="11165" y="3336"/>
                    <a:pt x="11148" y="3016"/>
                  </a:cubicBezTo>
                  <a:cubicBezTo>
                    <a:pt x="11066" y="1413"/>
                    <a:pt x="9782" y="137"/>
                    <a:pt x="8180" y="62"/>
                  </a:cubicBezTo>
                  <a:cubicBezTo>
                    <a:pt x="7317" y="21"/>
                    <a:pt x="6455" y="1"/>
                    <a:pt x="5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320;p69">
              <a:extLst>
                <a:ext uri="{FF2B5EF4-FFF2-40B4-BE49-F238E27FC236}">
                  <a16:creationId xmlns:a16="http://schemas.microsoft.com/office/drawing/2014/main" id="{EB405165-3500-8480-8275-16CA480357B3}"/>
                </a:ext>
              </a:extLst>
            </p:cNvPr>
            <p:cNvSpPr/>
            <p:nvPr/>
          </p:nvSpPr>
          <p:spPr>
            <a:xfrm>
              <a:off x="6318475" y="3685625"/>
              <a:ext cx="139175" cy="57725"/>
            </a:xfrm>
            <a:custGeom>
              <a:avLst/>
              <a:gdLst/>
              <a:ahLst/>
              <a:cxnLst/>
              <a:rect l="l" t="t" r="r" b="b"/>
              <a:pathLst>
                <a:path w="5567" h="2309" extrusionOk="0">
                  <a:moveTo>
                    <a:pt x="1091" y="0"/>
                  </a:moveTo>
                  <a:cubicBezTo>
                    <a:pt x="0" y="1091"/>
                    <a:pt x="689" y="2308"/>
                    <a:pt x="689" y="2308"/>
                  </a:cubicBezTo>
                  <a:cubicBezTo>
                    <a:pt x="2032" y="2033"/>
                    <a:pt x="2782" y="1305"/>
                    <a:pt x="2782" y="1305"/>
                  </a:cubicBezTo>
                  <a:cubicBezTo>
                    <a:pt x="2782" y="1305"/>
                    <a:pt x="3536" y="2033"/>
                    <a:pt x="4876" y="2308"/>
                  </a:cubicBezTo>
                  <a:cubicBezTo>
                    <a:pt x="4876" y="2308"/>
                    <a:pt x="5566" y="1091"/>
                    <a:pt x="44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321;p69">
              <a:extLst>
                <a:ext uri="{FF2B5EF4-FFF2-40B4-BE49-F238E27FC236}">
                  <a16:creationId xmlns:a16="http://schemas.microsoft.com/office/drawing/2014/main" id="{9426FCD5-1CCB-BD47-2845-2D83FD42DD60}"/>
                </a:ext>
              </a:extLst>
            </p:cNvPr>
            <p:cNvSpPr/>
            <p:nvPr/>
          </p:nvSpPr>
          <p:spPr>
            <a:xfrm>
              <a:off x="6245225" y="3674825"/>
              <a:ext cx="139850" cy="99350"/>
            </a:xfrm>
            <a:custGeom>
              <a:avLst/>
              <a:gdLst/>
              <a:ahLst/>
              <a:cxnLst/>
              <a:rect l="l" t="t" r="r" b="b"/>
              <a:pathLst>
                <a:path w="5594" h="3974" extrusionOk="0">
                  <a:moveTo>
                    <a:pt x="5593" y="1"/>
                  </a:moveTo>
                  <a:cubicBezTo>
                    <a:pt x="4730" y="1"/>
                    <a:pt x="3868" y="21"/>
                    <a:pt x="3006" y="60"/>
                  </a:cubicBezTo>
                  <a:cubicBezTo>
                    <a:pt x="1404" y="135"/>
                    <a:pt x="120" y="1413"/>
                    <a:pt x="38" y="3016"/>
                  </a:cubicBezTo>
                  <a:cubicBezTo>
                    <a:pt x="21" y="3336"/>
                    <a:pt x="8" y="3654"/>
                    <a:pt x="1" y="3974"/>
                  </a:cubicBezTo>
                  <a:lnTo>
                    <a:pt x="2135" y="3974"/>
                  </a:lnTo>
                  <a:cubicBezTo>
                    <a:pt x="2139" y="3654"/>
                    <a:pt x="2148" y="3336"/>
                    <a:pt x="2158" y="3016"/>
                  </a:cubicBezTo>
                  <a:cubicBezTo>
                    <a:pt x="2208" y="1413"/>
                    <a:pt x="3001" y="137"/>
                    <a:pt x="3993" y="60"/>
                  </a:cubicBezTo>
                  <a:cubicBezTo>
                    <a:pt x="4527" y="19"/>
                    <a:pt x="5059" y="1"/>
                    <a:pt x="5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322;p69">
              <a:extLst>
                <a:ext uri="{FF2B5EF4-FFF2-40B4-BE49-F238E27FC236}">
                  <a16:creationId xmlns:a16="http://schemas.microsoft.com/office/drawing/2014/main" id="{F6FA8016-DE5A-F445-424C-D802E1ED6465}"/>
                </a:ext>
              </a:extLst>
            </p:cNvPr>
            <p:cNvSpPr/>
            <p:nvPr/>
          </p:nvSpPr>
          <p:spPr>
            <a:xfrm>
              <a:off x="6342700" y="3684975"/>
              <a:ext cx="84650" cy="33300"/>
            </a:xfrm>
            <a:custGeom>
              <a:avLst/>
              <a:gdLst/>
              <a:ahLst/>
              <a:cxnLst/>
              <a:rect l="l" t="t" r="r" b="b"/>
              <a:pathLst>
                <a:path w="3386" h="1332" extrusionOk="0">
                  <a:moveTo>
                    <a:pt x="1" y="0"/>
                  </a:moveTo>
                  <a:lnTo>
                    <a:pt x="1" y="26"/>
                  </a:lnTo>
                  <a:cubicBezTo>
                    <a:pt x="1" y="747"/>
                    <a:pt x="760" y="1331"/>
                    <a:pt x="1692" y="1331"/>
                  </a:cubicBezTo>
                  <a:cubicBezTo>
                    <a:pt x="2626" y="1331"/>
                    <a:pt x="3384" y="747"/>
                    <a:pt x="3384" y="26"/>
                  </a:cubicBezTo>
                  <a:cubicBezTo>
                    <a:pt x="3386" y="17"/>
                    <a:pt x="3386" y="8"/>
                    <a:pt x="3384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323;p69">
              <a:extLst>
                <a:ext uri="{FF2B5EF4-FFF2-40B4-BE49-F238E27FC236}">
                  <a16:creationId xmlns:a16="http://schemas.microsoft.com/office/drawing/2014/main" id="{1863446D-F30F-5567-E7B0-9080D7B5BF68}"/>
                </a:ext>
              </a:extLst>
            </p:cNvPr>
            <p:cNvSpPr/>
            <p:nvPr/>
          </p:nvSpPr>
          <p:spPr>
            <a:xfrm>
              <a:off x="6215000" y="3524500"/>
              <a:ext cx="340125" cy="60925"/>
            </a:xfrm>
            <a:custGeom>
              <a:avLst/>
              <a:gdLst/>
              <a:ahLst/>
              <a:cxnLst/>
              <a:rect l="l" t="t" r="r" b="b"/>
              <a:pathLst>
                <a:path w="13605" h="2437" extrusionOk="0">
                  <a:moveTo>
                    <a:pt x="1200" y="1"/>
                  </a:moveTo>
                  <a:cubicBezTo>
                    <a:pt x="536" y="10"/>
                    <a:pt x="0" y="554"/>
                    <a:pt x="0" y="1220"/>
                  </a:cubicBezTo>
                  <a:cubicBezTo>
                    <a:pt x="0" y="1886"/>
                    <a:pt x="536" y="2428"/>
                    <a:pt x="1200" y="2437"/>
                  </a:cubicBezTo>
                  <a:lnTo>
                    <a:pt x="12402" y="2437"/>
                  </a:lnTo>
                  <a:cubicBezTo>
                    <a:pt x="13068" y="2428"/>
                    <a:pt x="13604" y="1886"/>
                    <a:pt x="13604" y="1220"/>
                  </a:cubicBezTo>
                  <a:cubicBezTo>
                    <a:pt x="13604" y="554"/>
                    <a:pt x="13068" y="10"/>
                    <a:pt x="12402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324;p69">
              <a:extLst>
                <a:ext uri="{FF2B5EF4-FFF2-40B4-BE49-F238E27FC236}">
                  <a16:creationId xmlns:a16="http://schemas.microsoft.com/office/drawing/2014/main" id="{E31C6935-CF15-0E73-0CD4-2235BE842D42}"/>
                </a:ext>
              </a:extLst>
            </p:cNvPr>
            <p:cNvSpPr/>
            <p:nvPr/>
          </p:nvSpPr>
          <p:spPr>
            <a:xfrm>
              <a:off x="6243975" y="3452250"/>
              <a:ext cx="282150" cy="233375"/>
            </a:xfrm>
            <a:custGeom>
              <a:avLst/>
              <a:gdLst/>
              <a:ahLst/>
              <a:cxnLst/>
              <a:rect l="l" t="t" r="r" b="b"/>
              <a:pathLst>
                <a:path w="11286" h="9335" extrusionOk="0">
                  <a:moveTo>
                    <a:pt x="5643" y="1"/>
                  </a:moveTo>
                  <a:cubicBezTo>
                    <a:pt x="2688" y="1"/>
                    <a:pt x="280" y="520"/>
                    <a:pt x="175" y="1169"/>
                  </a:cubicBezTo>
                  <a:cubicBezTo>
                    <a:pt x="175" y="1184"/>
                    <a:pt x="174" y="1199"/>
                    <a:pt x="172" y="1214"/>
                  </a:cubicBezTo>
                  <a:cubicBezTo>
                    <a:pt x="28" y="2911"/>
                    <a:pt x="1" y="4618"/>
                    <a:pt x="86" y="6319"/>
                  </a:cubicBezTo>
                  <a:cubicBezTo>
                    <a:pt x="170" y="7921"/>
                    <a:pt x="1454" y="9200"/>
                    <a:pt x="3056" y="9274"/>
                  </a:cubicBezTo>
                  <a:cubicBezTo>
                    <a:pt x="3918" y="9314"/>
                    <a:pt x="4780" y="9334"/>
                    <a:pt x="5642" y="9334"/>
                  </a:cubicBezTo>
                  <a:cubicBezTo>
                    <a:pt x="6505" y="9334"/>
                    <a:pt x="7367" y="9314"/>
                    <a:pt x="8230" y="9274"/>
                  </a:cubicBezTo>
                  <a:cubicBezTo>
                    <a:pt x="9832" y="9200"/>
                    <a:pt x="11116" y="7921"/>
                    <a:pt x="11198" y="6319"/>
                  </a:cubicBezTo>
                  <a:cubicBezTo>
                    <a:pt x="11286" y="4618"/>
                    <a:pt x="11258" y="2911"/>
                    <a:pt x="11113" y="1214"/>
                  </a:cubicBezTo>
                  <a:cubicBezTo>
                    <a:pt x="11113" y="1199"/>
                    <a:pt x="11111" y="1184"/>
                    <a:pt x="11109" y="1169"/>
                  </a:cubicBezTo>
                  <a:cubicBezTo>
                    <a:pt x="11005" y="520"/>
                    <a:pt x="8598" y="1"/>
                    <a:pt x="5643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325;p69">
              <a:extLst>
                <a:ext uri="{FF2B5EF4-FFF2-40B4-BE49-F238E27FC236}">
                  <a16:creationId xmlns:a16="http://schemas.microsoft.com/office/drawing/2014/main" id="{613E4C01-E2CB-774B-5F4D-9712E8738039}"/>
                </a:ext>
              </a:extLst>
            </p:cNvPr>
            <p:cNvSpPr/>
            <p:nvPr/>
          </p:nvSpPr>
          <p:spPr>
            <a:xfrm>
              <a:off x="6243975" y="3456250"/>
              <a:ext cx="102625" cy="228850"/>
            </a:xfrm>
            <a:custGeom>
              <a:avLst/>
              <a:gdLst/>
              <a:ahLst/>
              <a:cxnLst/>
              <a:rect l="l" t="t" r="r" b="b"/>
              <a:pathLst>
                <a:path w="4105" h="9154" extrusionOk="0">
                  <a:moveTo>
                    <a:pt x="2926" y="1"/>
                  </a:moveTo>
                  <a:cubicBezTo>
                    <a:pt x="1339" y="204"/>
                    <a:pt x="250" y="576"/>
                    <a:pt x="177" y="1008"/>
                  </a:cubicBezTo>
                  <a:cubicBezTo>
                    <a:pt x="175" y="1024"/>
                    <a:pt x="174" y="1041"/>
                    <a:pt x="174" y="1058"/>
                  </a:cubicBezTo>
                  <a:cubicBezTo>
                    <a:pt x="28" y="2755"/>
                    <a:pt x="1" y="4460"/>
                    <a:pt x="88" y="6159"/>
                  </a:cubicBezTo>
                  <a:cubicBezTo>
                    <a:pt x="170" y="7761"/>
                    <a:pt x="1454" y="9040"/>
                    <a:pt x="3056" y="9114"/>
                  </a:cubicBezTo>
                  <a:cubicBezTo>
                    <a:pt x="3406" y="9131"/>
                    <a:pt x="3754" y="9144"/>
                    <a:pt x="4104" y="9153"/>
                  </a:cubicBezTo>
                  <a:cubicBezTo>
                    <a:pt x="3402" y="8881"/>
                    <a:pt x="2868" y="7689"/>
                    <a:pt x="2829" y="6226"/>
                  </a:cubicBezTo>
                  <a:cubicBezTo>
                    <a:pt x="2794" y="4849"/>
                    <a:pt x="2798" y="3472"/>
                    <a:pt x="2837" y="2094"/>
                  </a:cubicBezTo>
                  <a:cubicBezTo>
                    <a:pt x="2857" y="1397"/>
                    <a:pt x="2887" y="699"/>
                    <a:pt x="2926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326;p69">
              <a:extLst>
                <a:ext uri="{FF2B5EF4-FFF2-40B4-BE49-F238E27FC236}">
                  <a16:creationId xmlns:a16="http://schemas.microsoft.com/office/drawing/2014/main" id="{BE5CC0F5-AD9C-EF88-939A-37CADD669223}"/>
                </a:ext>
              </a:extLst>
            </p:cNvPr>
            <p:cNvSpPr/>
            <p:nvPr/>
          </p:nvSpPr>
          <p:spPr>
            <a:xfrm>
              <a:off x="6331350" y="3349725"/>
              <a:ext cx="400" cy="2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5" y="0"/>
                  </a:moveTo>
                  <a:lnTo>
                    <a:pt x="1" y="0"/>
                  </a:lnTo>
                  <a:cubicBezTo>
                    <a:pt x="4" y="0"/>
                    <a:pt x="10" y="0"/>
                    <a:pt x="14" y="0"/>
                  </a:cubicBezTo>
                  <a:close/>
                  <a:moveTo>
                    <a:pt x="15" y="0"/>
                  </a:moveTo>
                  <a:close/>
                </a:path>
              </a:pathLst>
            </a:custGeom>
            <a:solidFill>
              <a:srgbClr val="ECC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27;p69">
              <a:extLst>
                <a:ext uri="{FF2B5EF4-FFF2-40B4-BE49-F238E27FC236}">
                  <a16:creationId xmlns:a16="http://schemas.microsoft.com/office/drawing/2014/main" id="{C7425A35-A28F-A207-AB8B-61B7E2E98582}"/>
                </a:ext>
              </a:extLst>
            </p:cNvPr>
            <p:cNvSpPr/>
            <p:nvPr/>
          </p:nvSpPr>
          <p:spPr>
            <a:xfrm>
              <a:off x="6248250" y="3452250"/>
              <a:ext cx="273550" cy="60650"/>
            </a:xfrm>
            <a:custGeom>
              <a:avLst/>
              <a:gdLst/>
              <a:ahLst/>
              <a:cxnLst/>
              <a:rect l="l" t="t" r="r" b="b"/>
              <a:pathLst>
                <a:path w="10942" h="2426" extrusionOk="0">
                  <a:moveTo>
                    <a:pt x="5470" y="1"/>
                  </a:moveTo>
                  <a:cubicBezTo>
                    <a:pt x="4482" y="1"/>
                    <a:pt x="3555" y="58"/>
                    <a:pt x="2755" y="161"/>
                  </a:cubicBezTo>
                  <a:cubicBezTo>
                    <a:pt x="1166" y="362"/>
                    <a:pt x="79" y="736"/>
                    <a:pt x="4" y="1168"/>
                  </a:cubicBezTo>
                  <a:cubicBezTo>
                    <a:pt x="4" y="1168"/>
                    <a:pt x="4" y="1169"/>
                    <a:pt x="4" y="1169"/>
                  </a:cubicBezTo>
                  <a:cubicBezTo>
                    <a:pt x="3" y="1184"/>
                    <a:pt x="1" y="1199"/>
                    <a:pt x="1" y="1214"/>
                  </a:cubicBezTo>
                  <a:lnTo>
                    <a:pt x="1" y="1218"/>
                  </a:lnTo>
                  <a:cubicBezTo>
                    <a:pt x="4" y="1437"/>
                    <a:pt x="271" y="1642"/>
                    <a:pt x="734" y="1821"/>
                  </a:cubicBezTo>
                  <a:cubicBezTo>
                    <a:pt x="1201" y="1998"/>
                    <a:pt x="1867" y="2148"/>
                    <a:pt x="2666" y="2254"/>
                  </a:cubicBezTo>
                  <a:cubicBezTo>
                    <a:pt x="3486" y="2364"/>
                    <a:pt x="4447" y="2426"/>
                    <a:pt x="5472" y="2426"/>
                  </a:cubicBezTo>
                  <a:cubicBezTo>
                    <a:pt x="7497" y="2426"/>
                    <a:pt x="9265" y="2182"/>
                    <a:pt x="10210" y="1821"/>
                  </a:cubicBezTo>
                  <a:cubicBezTo>
                    <a:pt x="10675" y="1642"/>
                    <a:pt x="10942" y="1436"/>
                    <a:pt x="10942" y="1214"/>
                  </a:cubicBezTo>
                  <a:cubicBezTo>
                    <a:pt x="10942" y="1199"/>
                    <a:pt x="10940" y="1184"/>
                    <a:pt x="10938" y="1169"/>
                  </a:cubicBezTo>
                  <a:cubicBezTo>
                    <a:pt x="10834" y="520"/>
                    <a:pt x="8426" y="1"/>
                    <a:pt x="5470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28;p69">
              <a:extLst>
                <a:ext uri="{FF2B5EF4-FFF2-40B4-BE49-F238E27FC236}">
                  <a16:creationId xmlns:a16="http://schemas.microsoft.com/office/drawing/2014/main" id="{B3DA0C4D-B8E9-F237-737A-2C43798447EA}"/>
                </a:ext>
              </a:extLst>
            </p:cNvPr>
            <p:cNvSpPr/>
            <p:nvPr/>
          </p:nvSpPr>
          <p:spPr>
            <a:xfrm>
              <a:off x="6266575" y="3482600"/>
              <a:ext cx="237000" cy="30300"/>
            </a:xfrm>
            <a:custGeom>
              <a:avLst/>
              <a:gdLst/>
              <a:ahLst/>
              <a:cxnLst/>
              <a:rect l="l" t="t" r="r" b="b"/>
              <a:pathLst>
                <a:path w="9480" h="1212" extrusionOk="0">
                  <a:moveTo>
                    <a:pt x="4739" y="0"/>
                  </a:moveTo>
                  <a:cubicBezTo>
                    <a:pt x="3751" y="0"/>
                    <a:pt x="2824" y="58"/>
                    <a:pt x="2024" y="160"/>
                  </a:cubicBezTo>
                  <a:cubicBezTo>
                    <a:pt x="1185" y="266"/>
                    <a:pt x="485" y="421"/>
                    <a:pt x="1" y="607"/>
                  </a:cubicBezTo>
                  <a:cubicBezTo>
                    <a:pt x="468" y="785"/>
                    <a:pt x="1134" y="934"/>
                    <a:pt x="1935" y="1040"/>
                  </a:cubicBezTo>
                  <a:cubicBezTo>
                    <a:pt x="2753" y="1150"/>
                    <a:pt x="3714" y="1212"/>
                    <a:pt x="4739" y="1212"/>
                  </a:cubicBezTo>
                  <a:cubicBezTo>
                    <a:pt x="6764" y="1212"/>
                    <a:pt x="8532" y="968"/>
                    <a:pt x="9479" y="607"/>
                  </a:cubicBezTo>
                  <a:cubicBezTo>
                    <a:pt x="8532" y="244"/>
                    <a:pt x="6764" y="0"/>
                    <a:pt x="4739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329;p69">
              <a:extLst>
                <a:ext uri="{FF2B5EF4-FFF2-40B4-BE49-F238E27FC236}">
                  <a16:creationId xmlns:a16="http://schemas.microsoft.com/office/drawing/2014/main" id="{DA0CF73E-05FD-0C57-15AA-BF0A5E9D8D77}"/>
                </a:ext>
              </a:extLst>
            </p:cNvPr>
            <p:cNvSpPr/>
            <p:nvPr/>
          </p:nvSpPr>
          <p:spPr>
            <a:xfrm>
              <a:off x="6221275" y="3338750"/>
              <a:ext cx="139600" cy="141750"/>
            </a:xfrm>
            <a:custGeom>
              <a:avLst/>
              <a:gdLst/>
              <a:ahLst/>
              <a:cxnLst/>
              <a:rect l="l" t="t" r="r" b="b"/>
              <a:pathLst>
                <a:path w="5584" h="5670" extrusionOk="0">
                  <a:moveTo>
                    <a:pt x="3637" y="0"/>
                  </a:moveTo>
                  <a:cubicBezTo>
                    <a:pt x="2973" y="0"/>
                    <a:pt x="2345" y="402"/>
                    <a:pt x="2088" y="1057"/>
                  </a:cubicBezTo>
                  <a:cubicBezTo>
                    <a:pt x="2088" y="1089"/>
                    <a:pt x="2090" y="1118"/>
                    <a:pt x="2094" y="1150"/>
                  </a:cubicBezTo>
                  <a:cubicBezTo>
                    <a:pt x="1926" y="1086"/>
                    <a:pt x="1754" y="1056"/>
                    <a:pt x="1585" y="1056"/>
                  </a:cubicBezTo>
                  <a:cubicBezTo>
                    <a:pt x="942" y="1056"/>
                    <a:pt x="347" y="1495"/>
                    <a:pt x="194" y="2164"/>
                  </a:cubicBezTo>
                  <a:cubicBezTo>
                    <a:pt x="0" y="3009"/>
                    <a:pt x="598" y="3832"/>
                    <a:pt x="1461" y="3908"/>
                  </a:cubicBezTo>
                  <a:cubicBezTo>
                    <a:pt x="1288" y="4565"/>
                    <a:pt x="1610" y="5250"/>
                    <a:pt x="2226" y="5538"/>
                  </a:cubicBezTo>
                  <a:cubicBezTo>
                    <a:pt x="2417" y="5627"/>
                    <a:pt x="2620" y="5670"/>
                    <a:pt x="2820" y="5670"/>
                  </a:cubicBezTo>
                  <a:cubicBezTo>
                    <a:pt x="3265" y="5670"/>
                    <a:pt x="3697" y="5460"/>
                    <a:pt x="3968" y="5079"/>
                  </a:cubicBezTo>
                  <a:cubicBezTo>
                    <a:pt x="4139" y="5215"/>
                    <a:pt x="4343" y="5281"/>
                    <a:pt x="4545" y="5281"/>
                  </a:cubicBezTo>
                  <a:cubicBezTo>
                    <a:pt x="4813" y="5281"/>
                    <a:pt x="5078" y="5165"/>
                    <a:pt x="5261" y="4943"/>
                  </a:cubicBezTo>
                  <a:cubicBezTo>
                    <a:pt x="5583" y="4552"/>
                    <a:pt x="5531" y="3977"/>
                    <a:pt x="5144" y="3649"/>
                  </a:cubicBezTo>
                  <a:cubicBezTo>
                    <a:pt x="5353" y="3474"/>
                    <a:pt x="5474" y="3216"/>
                    <a:pt x="5474" y="2942"/>
                  </a:cubicBezTo>
                  <a:lnTo>
                    <a:pt x="5475" y="2942"/>
                  </a:lnTo>
                  <a:cubicBezTo>
                    <a:pt x="5475" y="2687"/>
                    <a:pt x="5369" y="2443"/>
                    <a:pt x="5183" y="2268"/>
                  </a:cubicBezTo>
                  <a:cubicBezTo>
                    <a:pt x="5518" y="1414"/>
                    <a:pt x="5096" y="450"/>
                    <a:pt x="4242" y="115"/>
                  </a:cubicBezTo>
                  <a:cubicBezTo>
                    <a:pt x="4043" y="37"/>
                    <a:pt x="3838" y="0"/>
                    <a:pt x="3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330;p69">
              <a:extLst>
                <a:ext uri="{FF2B5EF4-FFF2-40B4-BE49-F238E27FC236}">
                  <a16:creationId xmlns:a16="http://schemas.microsoft.com/office/drawing/2014/main" id="{97772D52-23FC-677C-0649-DF209EE79614}"/>
                </a:ext>
              </a:extLst>
            </p:cNvPr>
            <p:cNvSpPr/>
            <p:nvPr/>
          </p:nvSpPr>
          <p:spPr>
            <a:xfrm>
              <a:off x="6409150" y="3355475"/>
              <a:ext cx="139600" cy="125000"/>
            </a:xfrm>
            <a:custGeom>
              <a:avLst/>
              <a:gdLst/>
              <a:ahLst/>
              <a:cxnLst/>
              <a:rect l="l" t="t" r="r" b="b"/>
              <a:pathLst>
                <a:path w="5584" h="5000" extrusionOk="0">
                  <a:moveTo>
                    <a:pt x="1037" y="1"/>
                  </a:moveTo>
                  <a:cubicBezTo>
                    <a:pt x="657" y="1"/>
                    <a:pt x="316" y="232"/>
                    <a:pt x="177" y="585"/>
                  </a:cubicBezTo>
                  <a:cubicBezTo>
                    <a:pt x="35" y="937"/>
                    <a:pt x="127" y="1341"/>
                    <a:pt x="402" y="1599"/>
                  </a:cubicBezTo>
                  <a:cubicBezTo>
                    <a:pt x="0" y="1979"/>
                    <a:pt x="17" y="2625"/>
                    <a:pt x="441" y="2980"/>
                  </a:cubicBezTo>
                  <a:cubicBezTo>
                    <a:pt x="54" y="3308"/>
                    <a:pt x="2" y="3885"/>
                    <a:pt x="324" y="4276"/>
                  </a:cubicBezTo>
                  <a:cubicBezTo>
                    <a:pt x="507" y="4498"/>
                    <a:pt x="771" y="4613"/>
                    <a:pt x="1039" y="4613"/>
                  </a:cubicBezTo>
                  <a:cubicBezTo>
                    <a:pt x="1242" y="4613"/>
                    <a:pt x="1446" y="4546"/>
                    <a:pt x="1617" y="4410"/>
                  </a:cubicBezTo>
                  <a:cubicBezTo>
                    <a:pt x="1888" y="4790"/>
                    <a:pt x="2319" y="4999"/>
                    <a:pt x="2763" y="4999"/>
                  </a:cubicBezTo>
                  <a:cubicBezTo>
                    <a:pt x="2963" y="4999"/>
                    <a:pt x="3166" y="4957"/>
                    <a:pt x="3357" y="4867"/>
                  </a:cubicBezTo>
                  <a:cubicBezTo>
                    <a:pt x="3971" y="4581"/>
                    <a:pt x="4295" y="3896"/>
                    <a:pt x="4124" y="3239"/>
                  </a:cubicBezTo>
                  <a:cubicBezTo>
                    <a:pt x="4988" y="3163"/>
                    <a:pt x="5583" y="2340"/>
                    <a:pt x="5390" y="1497"/>
                  </a:cubicBezTo>
                  <a:cubicBezTo>
                    <a:pt x="5236" y="827"/>
                    <a:pt x="4641" y="388"/>
                    <a:pt x="3998" y="388"/>
                  </a:cubicBezTo>
                  <a:cubicBezTo>
                    <a:pt x="3830" y="388"/>
                    <a:pt x="3659" y="417"/>
                    <a:pt x="3491" y="481"/>
                  </a:cubicBezTo>
                  <a:cubicBezTo>
                    <a:pt x="3493" y="451"/>
                    <a:pt x="3495" y="420"/>
                    <a:pt x="3495" y="388"/>
                  </a:cubicBezTo>
                  <a:lnTo>
                    <a:pt x="3495" y="388"/>
                  </a:lnTo>
                  <a:cubicBezTo>
                    <a:pt x="3305" y="413"/>
                    <a:pt x="3114" y="425"/>
                    <a:pt x="2923" y="425"/>
                  </a:cubicBezTo>
                  <a:cubicBezTo>
                    <a:pt x="2273" y="425"/>
                    <a:pt x="1628" y="281"/>
                    <a:pt x="10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331;p69">
              <a:extLst>
                <a:ext uri="{FF2B5EF4-FFF2-40B4-BE49-F238E27FC236}">
                  <a16:creationId xmlns:a16="http://schemas.microsoft.com/office/drawing/2014/main" id="{04D18952-61C1-3E0B-A681-74D5D52A4436}"/>
                </a:ext>
              </a:extLst>
            </p:cNvPr>
            <p:cNvSpPr/>
            <p:nvPr/>
          </p:nvSpPr>
          <p:spPr>
            <a:xfrm>
              <a:off x="6225050" y="3365250"/>
              <a:ext cx="85150" cy="115275"/>
            </a:xfrm>
            <a:custGeom>
              <a:avLst/>
              <a:gdLst/>
              <a:ahLst/>
              <a:cxnLst/>
              <a:rect l="l" t="t" r="r" b="b"/>
              <a:pathLst>
                <a:path w="3406" h="4611" extrusionOk="0">
                  <a:moveTo>
                    <a:pt x="1340" y="1"/>
                  </a:moveTo>
                  <a:lnTo>
                    <a:pt x="1340" y="1"/>
                  </a:lnTo>
                  <a:cubicBezTo>
                    <a:pt x="596" y="49"/>
                    <a:pt x="15" y="663"/>
                    <a:pt x="8" y="1409"/>
                  </a:cubicBezTo>
                  <a:cubicBezTo>
                    <a:pt x="0" y="2156"/>
                    <a:pt x="568" y="2783"/>
                    <a:pt x="1310" y="2848"/>
                  </a:cubicBezTo>
                  <a:cubicBezTo>
                    <a:pt x="1078" y="3739"/>
                    <a:pt x="1749" y="4610"/>
                    <a:pt x="2673" y="4610"/>
                  </a:cubicBezTo>
                  <a:cubicBezTo>
                    <a:pt x="2676" y="4610"/>
                    <a:pt x="2679" y="4610"/>
                    <a:pt x="2682" y="4610"/>
                  </a:cubicBezTo>
                  <a:cubicBezTo>
                    <a:pt x="2938" y="4610"/>
                    <a:pt x="3187" y="4538"/>
                    <a:pt x="3406" y="4404"/>
                  </a:cubicBezTo>
                  <a:lnTo>
                    <a:pt x="3406" y="4404"/>
                  </a:lnTo>
                  <a:cubicBezTo>
                    <a:pt x="3376" y="4406"/>
                    <a:pt x="3348" y="4407"/>
                    <a:pt x="3318" y="4407"/>
                  </a:cubicBezTo>
                  <a:cubicBezTo>
                    <a:pt x="2397" y="4406"/>
                    <a:pt x="1725" y="3535"/>
                    <a:pt x="1956" y="2643"/>
                  </a:cubicBezTo>
                  <a:cubicBezTo>
                    <a:pt x="1342" y="2589"/>
                    <a:pt x="832" y="2146"/>
                    <a:pt x="691" y="1545"/>
                  </a:cubicBezTo>
                  <a:cubicBezTo>
                    <a:pt x="551" y="944"/>
                    <a:pt x="813" y="321"/>
                    <a:pt x="1340" y="1"/>
                  </a:cubicBez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332;p69">
              <a:extLst>
                <a:ext uri="{FF2B5EF4-FFF2-40B4-BE49-F238E27FC236}">
                  <a16:creationId xmlns:a16="http://schemas.microsoft.com/office/drawing/2014/main" id="{01053B50-3245-54D1-FA64-B884BF7AD6F7}"/>
                </a:ext>
              </a:extLst>
            </p:cNvPr>
            <p:cNvSpPr/>
            <p:nvPr/>
          </p:nvSpPr>
          <p:spPr>
            <a:xfrm>
              <a:off x="6409150" y="3355475"/>
              <a:ext cx="32400" cy="115375"/>
            </a:xfrm>
            <a:custGeom>
              <a:avLst/>
              <a:gdLst/>
              <a:ahLst/>
              <a:cxnLst/>
              <a:rect l="l" t="t" r="r" b="b"/>
              <a:pathLst>
                <a:path w="1296" h="4615" extrusionOk="0">
                  <a:moveTo>
                    <a:pt x="1037" y="1"/>
                  </a:moveTo>
                  <a:cubicBezTo>
                    <a:pt x="657" y="1"/>
                    <a:pt x="316" y="232"/>
                    <a:pt x="177" y="585"/>
                  </a:cubicBezTo>
                  <a:cubicBezTo>
                    <a:pt x="37" y="937"/>
                    <a:pt x="127" y="1341"/>
                    <a:pt x="404" y="1599"/>
                  </a:cubicBezTo>
                  <a:cubicBezTo>
                    <a:pt x="0" y="1979"/>
                    <a:pt x="17" y="2625"/>
                    <a:pt x="441" y="2980"/>
                  </a:cubicBezTo>
                  <a:cubicBezTo>
                    <a:pt x="143" y="3232"/>
                    <a:pt x="34" y="3641"/>
                    <a:pt x="168" y="4006"/>
                  </a:cubicBezTo>
                  <a:cubicBezTo>
                    <a:pt x="302" y="4370"/>
                    <a:pt x="648" y="4614"/>
                    <a:pt x="1037" y="4614"/>
                  </a:cubicBezTo>
                  <a:cubicBezTo>
                    <a:pt x="1124" y="4614"/>
                    <a:pt x="1212" y="4601"/>
                    <a:pt x="1294" y="4577"/>
                  </a:cubicBezTo>
                  <a:cubicBezTo>
                    <a:pt x="899" y="4464"/>
                    <a:pt x="625" y="4101"/>
                    <a:pt x="625" y="3689"/>
                  </a:cubicBezTo>
                  <a:cubicBezTo>
                    <a:pt x="625" y="3416"/>
                    <a:pt x="746" y="3157"/>
                    <a:pt x="955" y="2980"/>
                  </a:cubicBezTo>
                  <a:cubicBezTo>
                    <a:pt x="530" y="2625"/>
                    <a:pt x="514" y="1979"/>
                    <a:pt x="918" y="1599"/>
                  </a:cubicBezTo>
                  <a:cubicBezTo>
                    <a:pt x="395" y="1108"/>
                    <a:pt x="605" y="235"/>
                    <a:pt x="1295" y="38"/>
                  </a:cubicBezTo>
                  <a:cubicBezTo>
                    <a:pt x="1212" y="12"/>
                    <a:pt x="1124" y="1"/>
                    <a:pt x="1037" y="1"/>
                  </a:cubicBez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333;p69">
              <a:extLst>
                <a:ext uri="{FF2B5EF4-FFF2-40B4-BE49-F238E27FC236}">
                  <a16:creationId xmlns:a16="http://schemas.microsoft.com/office/drawing/2014/main" id="{579E9117-BF49-FFDE-7540-202D364F2945}"/>
                </a:ext>
              </a:extLst>
            </p:cNvPr>
            <p:cNvSpPr/>
            <p:nvPr/>
          </p:nvSpPr>
          <p:spPr>
            <a:xfrm>
              <a:off x="6349075" y="3589000"/>
              <a:ext cx="71850" cy="31100"/>
            </a:xfrm>
            <a:custGeom>
              <a:avLst/>
              <a:gdLst/>
              <a:ahLst/>
              <a:cxnLst/>
              <a:rect l="l" t="t" r="r" b="b"/>
              <a:pathLst>
                <a:path w="2874" h="1244" extrusionOk="0">
                  <a:moveTo>
                    <a:pt x="299" y="1"/>
                  </a:moveTo>
                  <a:cubicBezTo>
                    <a:pt x="261" y="1"/>
                    <a:pt x="223" y="9"/>
                    <a:pt x="187" y="26"/>
                  </a:cubicBezTo>
                  <a:cubicBezTo>
                    <a:pt x="56" y="88"/>
                    <a:pt x="1" y="244"/>
                    <a:pt x="64" y="374"/>
                  </a:cubicBezTo>
                  <a:cubicBezTo>
                    <a:pt x="315" y="905"/>
                    <a:pt x="851" y="1243"/>
                    <a:pt x="1437" y="1243"/>
                  </a:cubicBezTo>
                  <a:cubicBezTo>
                    <a:pt x="2025" y="1243"/>
                    <a:pt x="2561" y="905"/>
                    <a:pt x="2813" y="374"/>
                  </a:cubicBezTo>
                  <a:cubicBezTo>
                    <a:pt x="2874" y="244"/>
                    <a:pt x="2820" y="88"/>
                    <a:pt x="2690" y="26"/>
                  </a:cubicBezTo>
                  <a:cubicBezTo>
                    <a:pt x="2653" y="9"/>
                    <a:pt x="2615" y="1"/>
                    <a:pt x="2577" y="1"/>
                  </a:cubicBezTo>
                  <a:cubicBezTo>
                    <a:pt x="2480" y="1"/>
                    <a:pt x="2386" y="55"/>
                    <a:pt x="2342" y="149"/>
                  </a:cubicBezTo>
                  <a:cubicBezTo>
                    <a:pt x="2176" y="499"/>
                    <a:pt x="1824" y="720"/>
                    <a:pt x="1437" y="720"/>
                  </a:cubicBezTo>
                  <a:cubicBezTo>
                    <a:pt x="1052" y="720"/>
                    <a:pt x="700" y="499"/>
                    <a:pt x="535" y="149"/>
                  </a:cubicBezTo>
                  <a:cubicBezTo>
                    <a:pt x="490" y="55"/>
                    <a:pt x="397" y="1"/>
                    <a:pt x="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334;p69">
              <a:extLst>
                <a:ext uri="{FF2B5EF4-FFF2-40B4-BE49-F238E27FC236}">
                  <a16:creationId xmlns:a16="http://schemas.microsoft.com/office/drawing/2014/main" id="{7278A529-5BF7-BE42-90EF-E4303F3E0C7A}"/>
                </a:ext>
              </a:extLst>
            </p:cNvPr>
            <p:cNvSpPr/>
            <p:nvPr/>
          </p:nvSpPr>
          <p:spPr>
            <a:xfrm>
              <a:off x="6307625" y="3525525"/>
              <a:ext cx="25250" cy="37575"/>
            </a:xfrm>
            <a:custGeom>
              <a:avLst/>
              <a:gdLst/>
              <a:ahLst/>
              <a:cxnLst/>
              <a:rect l="l" t="t" r="r" b="b"/>
              <a:pathLst>
                <a:path w="1010" h="1503" extrusionOk="0">
                  <a:moveTo>
                    <a:pt x="505" y="1"/>
                  </a:moveTo>
                  <a:cubicBezTo>
                    <a:pt x="227" y="1"/>
                    <a:pt x="0" y="338"/>
                    <a:pt x="0" y="751"/>
                  </a:cubicBezTo>
                  <a:cubicBezTo>
                    <a:pt x="0" y="1166"/>
                    <a:pt x="227" y="1503"/>
                    <a:pt x="505" y="1503"/>
                  </a:cubicBezTo>
                  <a:cubicBezTo>
                    <a:pt x="782" y="1503"/>
                    <a:pt x="1009" y="1166"/>
                    <a:pt x="1009" y="751"/>
                  </a:cubicBezTo>
                  <a:cubicBezTo>
                    <a:pt x="1009" y="338"/>
                    <a:pt x="782" y="1"/>
                    <a:pt x="5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335;p69">
              <a:extLst>
                <a:ext uri="{FF2B5EF4-FFF2-40B4-BE49-F238E27FC236}">
                  <a16:creationId xmlns:a16="http://schemas.microsoft.com/office/drawing/2014/main" id="{328FA169-6551-1A94-59A9-E2BBFD070C25}"/>
                </a:ext>
              </a:extLst>
            </p:cNvPr>
            <p:cNvSpPr/>
            <p:nvPr/>
          </p:nvSpPr>
          <p:spPr>
            <a:xfrm>
              <a:off x="6437250" y="3525525"/>
              <a:ext cx="25225" cy="37575"/>
            </a:xfrm>
            <a:custGeom>
              <a:avLst/>
              <a:gdLst/>
              <a:ahLst/>
              <a:cxnLst/>
              <a:rect l="l" t="t" r="r" b="b"/>
              <a:pathLst>
                <a:path w="1009" h="1503" extrusionOk="0">
                  <a:moveTo>
                    <a:pt x="504" y="1"/>
                  </a:moveTo>
                  <a:cubicBezTo>
                    <a:pt x="225" y="1"/>
                    <a:pt x="0" y="338"/>
                    <a:pt x="0" y="751"/>
                  </a:cubicBezTo>
                  <a:cubicBezTo>
                    <a:pt x="0" y="1166"/>
                    <a:pt x="225" y="1503"/>
                    <a:pt x="504" y="1503"/>
                  </a:cubicBezTo>
                  <a:cubicBezTo>
                    <a:pt x="782" y="1503"/>
                    <a:pt x="1009" y="1166"/>
                    <a:pt x="1009" y="751"/>
                  </a:cubicBezTo>
                  <a:cubicBezTo>
                    <a:pt x="1009" y="338"/>
                    <a:pt x="782" y="1"/>
                    <a:pt x="5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336;p69">
              <a:extLst>
                <a:ext uri="{FF2B5EF4-FFF2-40B4-BE49-F238E27FC236}">
                  <a16:creationId xmlns:a16="http://schemas.microsoft.com/office/drawing/2014/main" id="{DC674DB9-32C7-F625-F70E-458B48C301B5}"/>
                </a:ext>
              </a:extLst>
            </p:cNvPr>
            <p:cNvSpPr/>
            <p:nvPr/>
          </p:nvSpPr>
          <p:spPr>
            <a:xfrm>
              <a:off x="6159200" y="3432525"/>
              <a:ext cx="48225" cy="13100"/>
            </a:xfrm>
            <a:custGeom>
              <a:avLst/>
              <a:gdLst/>
              <a:ahLst/>
              <a:cxnLst/>
              <a:rect l="l" t="t" r="r" b="b"/>
              <a:pathLst>
                <a:path w="1929" h="524" extrusionOk="0">
                  <a:moveTo>
                    <a:pt x="263" y="1"/>
                  </a:moveTo>
                  <a:cubicBezTo>
                    <a:pt x="118" y="1"/>
                    <a:pt x="1" y="118"/>
                    <a:pt x="1" y="261"/>
                  </a:cubicBezTo>
                  <a:cubicBezTo>
                    <a:pt x="1" y="406"/>
                    <a:pt x="118" y="524"/>
                    <a:pt x="263" y="524"/>
                  </a:cubicBezTo>
                  <a:lnTo>
                    <a:pt x="1668" y="524"/>
                  </a:lnTo>
                  <a:cubicBezTo>
                    <a:pt x="1812" y="524"/>
                    <a:pt x="1929" y="406"/>
                    <a:pt x="1929" y="261"/>
                  </a:cubicBezTo>
                  <a:cubicBezTo>
                    <a:pt x="1929" y="118"/>
                    <a:pt x="1812" y="1"/>
                    <a:pt x="16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337;p69">
              <a:extLst>
                <a:ext uri="{FF2B5EF4-FFF2-40B4-BE49-F238E27FC236}">
                  <a16:creationId xmlns:a16="http://schemas.microsoft.com/office/drawing/2014/main" id="{E95D7C07-B349-4D1A-047A-59F1D8C04A97}"/>
                </a:ext>
              </a:extLst>
            </p:cNvPr>
            <p:cNvSpPr/>
            <p:nvPr/>
          </p:nvSpPr>
          <p:spPr>
            <a:xfrm>
              <a:off x="6159200" y="3333425"/>
              <a:ext cx="433375" cy="447275"/>
            </a:xfrm>
            <a:custGeom>
              <a:avLst/>
              <a:gdLst/>
              <a:ahLst/>
              <a:cxnLst/>
              <a:rect l="l" t="t" r="r" b="b"/>
              <a:pathLst>
                <a:path w="17335" h="17891" extrusionOk="0">
                  <a:moveTo>
                    <a:pt x="9034" y="5014"/>
                  </a:moveTo>
                  <a:cubicBezTo>
                    <a:pt x="9340" y="5014"/>
                    <a:pt x="9645" y="5020"/>
                    <a:pt x="9940" y="5031"/>
                  </a:cubicBezTo>
                  <a:cubicBezTo>
                    <a:pt x="10133" y="5486"/>
                    <a:pt x="10573" y="5756"/>
                    <a:pt x="11034" y="5756"/>
                  </a:cubicBezTo>
                  <a:cubicBezTo>
                    <a:pt x="11210" y="5756"/>
                    <a:pt x="11389" y="5717"/>
                    <a:pt x="11558" y="5634"/>
                  </a:cubicBezTo>
                  <a:cubicBezTo>
                    <a:pt x="11884" y="5973"/>
                    <a:pt x="12321" y="6144"/>
                    <a:pt x="12758" y="6144"/>
                  </a:cubicBezTo>
                  <a:cubicBezTo>
                    <a:pt x="13165" y="6144"/>
                    <a:pt x="13573" y="5996"/>
                    <a:pt x="13893" y="5697"/>
                  </a:cubicBezTo>
                  <a:cubicBezTo>
                    <a:pt x="14159" y="5826"/>
                    <a:pt x="14234" y="5930"/>
                    <a:pt x="14239" y="5963"/>
                  </a:cubicBezTo>
                  <a:lnTo>
                    <a:pt x="14239" y="5967"/>
                  </a:lnTo>
                  <a:lnTo>
                    <a:pt x="14241" y="5967"/>
                  </a:lnTo>
                  <a:cubicBezTo>
                    <a:pt x="14239" y="5978"/>
                    <a:pt x="14141" y="6282"/>
                    <a:pt x="12844" y="6570"/>
                  </a:cubicBezTo>
                  <a:cubicBezTo>
                    <a:pt x="11827" y="6795"/>
                    <a:pt x="10475" y="6918"/>
                    <a:pt x="9032" y="6918"/>
                  </a:cubicBezTo>
                  <a:cubicBezTo>
                    <a:pt x="8053" y="6918"/>
                    <a:pt x="7095" y="6860"/>
                    <a:pt x="6261" y="6749"/>
                  </a:cubicBezTo>
                  <a:cubicBezTo>
                    <a:pt x="4274" y="6486"/>
                    <a:pt x="3829" y="6062"/>
                    <a:pt x="3823" y="5969"/>
                  </a:cubicBezTo>
                  <a:lnTo>
                    <a:pt x="3823" y="5963"/>
                  </a:lnTo>
                  <a:cubicBezTo>
                    <a:pt x="3823" y="5961"/>
                    <a:pt x="3846" y="5854"/>
                    <a:pt x="4168" y="5697"/>
                  </a:cubicBezTo>
                  <a:cubicBezTo>
                    <a:pt x="4489" y="5996"/>
                    <a:pt x="4897" y="6144"/>
                    <a:pt x="5304" y="6144"/>
                  </a:cubicBezTo>
                  <a:cubicBezTo>
                    <a:pt x="5742" y="6144"/>
                    <a:pt x="6178" y="5973"/>
                    <a:pt x="6505" y="5634"/>
                  </a:cubicBezTo>
                  <a:cubicBezTo>
                    <a:pt x="6674" y="5717"/>
                    <a:pt x="6853" y="5756"/>
                    <a:pt x="7029" y="5756"/>
                  </a:cubicBezTo>
                  <a:cubicBezTo>
                    <a:pt x="7490" y="5756"/>
                    <a:pt x="7931" y="5486"/>
                    <a:pt x="8122" y="5031"/>
                  </a:cubicBezTo>
                  <a:cubicBezTo>
                    <a:pt x="8422" y="5020"/>
                    <a:pt x="8728" y="5014"/>
                    <a:pt x="9034" y="5014"/>
                  </a:cubicBezTo>
                  <a:close/>
                  <a:moveTo>
                    <a:pt x="3189" y="7938"/>
                  </a:moveTo>
                  <a:cubicBezTo>
                    <a:pt x="3168" y="8552"/>
                    <a:pt x="3164" y="9168"/>
                    <a:pt x="3174" y="9784"/>
                  </a:cubicBezTo>
                  <a:cubicBezTo>
                    <a:pt x="2761" y="9667"/>
                    <a:pt x="2476" y="9291"/>
                    <a:pt x="2476" y="8863"/>
                  </a:cubicBezTo>
                  <a:cubicBezTo>
                    <a:pt x="2478" y="8429"/>
                    <a:pt x="2768" y="8050"/>
                    <a:pt x="3189" y="7938"/>
                  </a:cubicBezTo>
                  <a:close/>
                  <a:moveTo>
                    <a:pt x="14878" y="7938"/>
                  </a:moveTo>
                  <a:lnTo>
                    <a:pt x="14878" y="7938"/>
                  </a:lnTo>
                  <a:cubicBezTo>
                    <a:pt x="15296" y="8050"/>
                    <a:pt x="15589" y="8429"/>
                    <a:pt x="15589" y="8863"/>
                  </a:cubicBezTo>
                  <a:cubicBezTo>
                    <a:pt x="15589" y="9291"/>
                    <a:pt x="15304" y="9667"/>
                    <a:pt x="14891" y="9784"/>
                  </a:cubicBezTo>
                  <a:cubicBezTo>
                    <a:pt x="14902" y="9170"/>
                    <a:pt x="14898" y="8554"/>
                    <a:pt x="14878" y="7938"/>
                  </a:cubicBezTo>
                  <a:close/>
                  <a:moveTo>
                    <a:pt x="14293" y="6617"/>
                  </a:moveTo>
                  <a:cubicBezTo>
                    <a:pt x="14392" y="8096"/>
                    <a:pt x="14405" y="9579"/>
                    <a:pt x="14331" y="11061"/>
                  </a:cubicBezTo>
                  <a:lnTo>
                    <a:pt x="14327" y="11059"/>
                  </a:lnTo>
                  <a:cubicBezTo>
                    <a:pt x="14256" y="12527"/>
                    <a:pt x="13078" y="13700"/>
                    <a:pt x="11610" y="13767"/>
                  </a:cubicBezTo>
                  <a:cubicBezTo>
                    <a:pt x="10756" y="13807"/>
                    <a:pt x="9895" y="13827"/>
                    <a:pt x="9035" y="13827"/>
                  </a:cubicBezTo>
                  <a:cubicBezTo>
                    <a:pt x="8175" y="13827"/>
                    <a:pt x="7315" y="13807"/>
                    <a:pt x="6460" y="13767"/>
                  </a:cubicBezTo>
                  <a:cubicBezTo>
                    <a:pt x="4990" y="13701"/>
                    <a:pt x="3810" y="12529"/>
                    <a:pt x="3740" y="11059"/>
                  </a:cubicBezTo>
                  <a:cubicBezTo>
                    <a:pt x="3665" y="9577"/>
                    <a:pt x="3676" y="8094"/>
                    <a:pt x="3777" y="6617"/>
                  </a:cubicBezTo>
                  <a:cubicBezTo>
                    <a:pt x="3914" y="6697"/>
                    <a:pt x="4060" y="6764"/>
                    <a:pt x="4210" y="6819"/>
                  </a:cubicBezTo>
                  <a:cubicBezTo>
                    <a:pt x="4694" y="7004"/>
                    <a:pt x="5381" y="7158"/>
                    <a:pt x="6194" y="7266"/>
                  </a:cubicBezTo>
                  <a:cubicBezTo>
                    <a:pt x="7050" y="7380"/>
                    <a:pt x="8033" y="7441"/>
                    <a:pt x="9034" y="7441"/>
                  </a:cubicBezTo>
                  <a:cubicBezTo>
                    <a:pt x="10514" y="7441"/>
                    <a:pt x="11908" y="7313"/>
                    <a:pt x="12959" y="7080"/>
                  </a:cubicBezTo>
                  <a:cubicBezTo>
                    <a:pt x="13551" y="6948"/>
                    <a:pt x="13994" y="6795"/>
                    <a:pt x="14293" y="6617"/>
                  </a:cubicBezTo>
                  <a:close/>
                  <a:moveTo>
                    <a:pt x="7642" y="14330"/>
                  </a:moveTo>
                  <a:lnTo>
                    <a:pt x="7642" y="14330"/>
                  </a:lnTo>
                  <a:cubicBezTo>
                    <a:pt x="8104" y="14342"/>
                    <a:pt x="8569" y="14347"/>
                    <a:pt x="9032" y="14349"/>
                  </a:cubicBezTo>
                  <a:cubicBezTo>
                    <a:pt x="9497" y="14349"/>
                    <a:pt x="9961" y="14343"/>
                    <a:pt x="10424" y="14330"/>
                  </a:cubicBezTo>
                  <a:lnTo>
                    <a:pt x="10424" y="14330"/>
                  </a:lnTo>
                  <a:cubicBezTo>
                    <a:pt x="10274" y="14790"/>
                    <a:pt x="9706" y="15131"/>
                    <a:pt x="9032" y="15131"/>
                  </a:cubicBezTo>
                  <a:cubicBezTo>
                    <a:pt x="8359" y="15131"/>
                    <a:pt x="7791" y="14790"/>
                    <a:pt x="7642" y="14330"/>
                  </a:cubicBezTo>
                  <a:close/>
                  <a:moveTo>
                    <a:pt x="7218" y="14664"/>
                  </a:moveTo>
                  <a:cubicBezTo>
                    <a:pt x="7424" y="15079"/>
                    <a:pt x="7843" y="15406"/>
                    <a:pt x="8368" y="15561"/>
                  </a:cubicBezTo>
                  <a:cubicBezTo>
                    <a:pt x="7973" y="15802"/>
                    <a:pt x="7542" y="15983"/>
                    <a:pt x="7091" y="16095"/>
                  </a:cubicBezTo>
                  <a:cubicBezTo>
                    <a:pt x="6993" y="15819"/>
                    <a:pt x="6870" y="15252"/>
                    <a:pt x="7218" y="14664"/>
                  </a:cubicBezTo>
                  <a:close/>
                  <a:moveTo>
                    <a:pt x="10847" y="14664"/>
                  </a:moveTo>
                  <a:cubicBezTo>
                    <a:pt x="11198" y="15252"/>
                    <a:pt x="11076" y="15819"/>
                    <a:pt x="10975" y="16095"/>
                  </a:cubicBezTo>
                  <a:cubicBezTo>
                    <a:pt x="10525" y="15981"/>
                    <a:pt x="10095" y="15801"/>
                    <a:pt x="9698" y="15559"/>
                  </a:cubicBezTo>
                  <a:cubicBezTo>
                    <a:pt x="10223" y="15406"/>
                    <a:pt x="10642" y="15079"/>
                    <a:pt x="10847" y="14664"/>
                  </a:cubicBezTo>
                  <a:close/>
                  <a:moveTo>
                    <a:pt x="5614" y="14146"/>
                  </a:moveTo>
                  <a:cubicBezTo>
                    <a:pt x="5880" y="14226"/>
                    <a:pt x="6155" y="14275"/>
                    <a:pt x="6434" y="14286"/>
                  </a:cubicBezTo>
                  <a:cubicBezTo>
                    <a:pt x="6565" y="14293"/>
                    <a:pt x="6697" y="14297"/>
                    <a:pt x="6829" y="14302"/>
                  </a:cubicBezTo>
                  <a:cubicBezTo>
                    <a:pt x="6557" y="14704"/>
                    <a:pt x="6431" y="15188"/>
                    <a:pt x="6472" y="15672"/>
                  </a:cubicBezTo>
                  <a:cubicBezTo>
                    <a:pt x="6494" y="15970"/>
                    <a:pt x="6576" y="16258"/>
                    <a:pt x="6713" y="16525"/>
                  </a:cubicBezTo>
                  <a:cubicBezTo>
                    <a:pt x="6759" y="16608"/>
                    <a:pt x="6847" y="16656"/>
                    <a:pt x="6940" y="16656"/>
                  </a:cubicBezTo>
                  <a:cubicBezTo>
                    <a:pt x="6957" y="16656"/>
                    <a:pt x="6975" y="16655"/>
                    <a:pt x="6993" y="16651"/>
                  </a:cubicBezTo>
                  <a:cubicBezTo>
                    <a:pt x="7625" y="16523"/>
                    <a:pt x="8230" y="16275"/>
                    <a:pt x="8772" y="15922"/>
                  </a:cubicBezTo>
                  <a:lnTo>
                    <a:pt x="8772" y="17369"/>
                  </a:lnTo>
                  <a:lnTo>
                    <a:pt x="3710" y="17369"/>
                  </a:lnTo>
                  <a:cubicBezTo>
                    <a:pt x="3717" y="17144"/>
                    <a:pt x="3727" y="16913"/>
                    <a:pt x="3738" y="16685"/>
                  </a:cubicBezTo>
                  <a:cubicBezTo>
                    <a:pt x="3797" y="15538"/>
                    <a:pt x="4534" y="14539"/>
                    <a:pt x="5614" y="14146"/>
                  </a:cubicBezTo>
                  <a:close/>
                  <a:moveTo>
                    <a:pt x="6080" y="1"/>
                  </a:moveTo>
                  <a:cubicBezTo>
                    <a:pt x="5373" y="1"/>
                    <a:pt x="4695" y="379"/>
                    <a:pt x="4337" y="1032"/>
                  </a:cubicBezTo>
                  <a:cubicBezTo>
                    <a:pt x="4248" y="1017"/>
                    <a:pt x="4158" y="1010"/>
                    <a:pt x="4069" y="1010"/>
                  </a:cubicBezTo>
                  <a:cubicBezTo>
                    <a:pt x="3722" y="1010"/>
                    <a:pt x="3381" y="1117"/>
                    <a:pt x="3096" y="1320"/>
                  </a:cubicBezTo>
                  <a:cubicBezTo>
                    <a:pt x="2978" y="1402"/>
                    <a:pt x="2950" y="1566"/>
                    <a:pt x="3034" y="1683"/>
                  </a:cubicBezTo>
                  <a:cubicBezTo>
                    <a:pt x="3085" y="1755"/>
                    <a:pt x="3165" y="1793"/>
                    <a:pt x="3247" y="1793"/>
                  </a:cubicBezTo>
                  <a:cubicBezTo>
                    <a:pt x="3300" y="1793"/>
                    <a:pt x="3353" y="1777"/>
                    <a:pt x="3399" y="1744"/>
                  </a:cubicBezTo>
                  <a:cubicBezTo>
                    <a:pt x="3598" y="1604"/>
                    <a:pt x="3833" y="1531"/>
                    <a:pt x="4070" y="1531"/>
                  </a:cubicBezTo>
                  <a:cubicBezTo>
                    <a:pt x="4210" y="1531"/>
                    <a:pt x="4351" y="1557"/>
                    <a:pt x="4486" y="1609"/>
                  </a:cubicBezTo>
                  <a:cubicBezTo>
                    <a:pt x="4517" y="1620"/>
                    <a:pt x="4548" y="1625"/>
                    <a:pt x="4578" y="1625"/>
                  </a:cubicBezTo>
                  <a:cubicBezTo>
                    <a:pt x="4726" y="1625"/>
                    <a:pt x="4855" y="1498"/>
                    <a:pt x="4839" y="1337"/>
                  </a:cubicBezTo>
                  <a:cubicBezTo>
                    <a:pt x="4836" y="1315"/>
                    <a:pt x="4836" y="1292"/>
                    <a:pt x="4836" y="1270"/>
                  </a:cubicBezTo>
                  <a:cubicBezTo>
                    <a:pt x="4836" y="924"/>
                    <a:pt x="5102" y="637"/>
                    <a:pt x="5446" y="609"/>
                  </a:cubicBezTo>
                  <a:cubicBezTo>
                    <a:pt x="5464" y="608"/>
                    <a:pt x="5482" y="607"/>
                    <a:pt x="5500" y="607"/>
                  </a:cubicBezTo>
                  <a:cubicBezTo>
                    <a:pt x="5822" y="607"/>
                    <a:pt x="6102" y="841"/>
                    <a:pt x="6155" y="1164"/>
                  </a:cubicBezTo>
                  <a:cubicBezTo>
                    <a:pt x="6177" y="1300"/>
                    <a:pt x="6294" y="1384"/>
                    <a:pt x="6415" y="1384"/>
                  </a:cubicBezTo>
                  <a:cubicBezTo>
                    <a:pt x="6475" y="1384"/>
                    <a:pt x="6537" y="1362"/>
                    <a:pt x="6589" y="1316"/>
                  </a:cubicBezTo>
                  <a:cubicBezTo>
                    <a:pt x="6715" y="1202"/>
                    <a:pt x="6874" y="1145"/>
                    <a:pt x="7034" y="1145"/>
                  </a:cubicBezTo>
                  <a:cubicBezTo>
                    <a:pt x="7177" y="1145"/>
                    <a:pt x="7321" y="1191"/>
                    <a:pt x="7441" y="1285"/>
                  </a:cubicBezTo>
                  <a:cubicBezTo>
                    <a:pt x="7696" y="1482"/>
                    <a:pt x="7770" y="1834"/>
                    <a:pt x="7622" y="2119"/>
                  </a:cubicBezTo>
                  <a:cubicBezTo>
                    <a:pt x="7420" y="2000"/>
                    <a:pt x="7191" y="1938"/>
                    <a:pt x="6960" y="1938"/>
                  </a:cubicBezTo>
                  <a:cubicBezTo>
                    <a:pt x="6891" y="1938"/>
                    <a:pt x="6822" y="1944"/>
                    <a:pt x="6753" y="1955"/>
                  </a:cubicBezTo>
                  <a:cubicBezTo>
                    <a:pt x="6360" y="2011"/>
                    <a:pt x="6019" y="2253"/>
                    <a:pt x="5835" y="2604"/>
                  </a:cubicBezTo>
                  <a:cubicBezTo>
                    <a:pt x="5770" y="2731"/>
                    <a:pt x="5818" y="2889"/>
                    <a:pt x="5947" y="2956"/>
                  </a:cubicBezTo>
                  <a:cubicBezTo>
                    <a:pt x="5985" y="2975"/>
                    <a:pt x="6025" y="2985"/>
                    <a:pt x="6066" y="2985"/>
                  </a:cubicBezTo>
                  <a:cubicBezTo>
                    <a:pt x="6160" y="2985"/>
                    <a:pt x="6251" y="2933"/>
                    <a:pt x="6298" y="2844"/>
                  </a:cubicBezTo>
                  <a:cubicBezTo>
                    <a:pt x="6406" y="2640"/>
                    <a:pt x="6605" y="2500"/>
                    <a:pt x="6834" y="2470"/>
                  </a:cubicBezTo>
                  <a:cubicBezTo>
                    <a:pt x="6876" y="2464"/>
                    <a:pt x="6917" y="2461"/>
                    <a:pt x="6958" y="2461"/>
                  </a:cubicBezTo>
                  <a:cubicBezTo>
                    <a:pt x="7159" y="2461"/>
                    <a:pt x="7353" y="2535"/>
                    <a:pt x="7486" y="2668"/>
                  </a:cubicBezTo>
                  <a:lnTo>
                    <a:pt x="7488" y="2669"/>
                  </a:lnTo>
                  <a:lnTo>
                    <a:pt x="7491" y="2673"/>
                  </a:lnTo>
                  <a:cubicBezTo>
                    <a:pt x="7780" y="2945"/>
                    <a:pt x="7767" y="3408"/>
                    <a:pt x="7463" y="3665"/>
                  </a:cubicBezTo>
                  <a:cubicBezTo>
                    <a:pt x="7341" y="3769"/>
                    <a:pt x="7341" y="3959"/>
                    <a:pt x="7463" y="4063"/>
                  </a:cubicBezTo>
                  <a:cubicBezTo>
                    <a:pt x="7677" y="4244"/>
                    <a:pt x="7756" y="4538"/>
                    <a:pt x="7659" y="4798"/>
                  </a:cubicBezTo>
                  <a:cubicBezTo>
                    <a:pt x="7564" y="5061"/>
                    <a:pt x="7315" y="5236"/>
                    <a:pt x="7035" y="5236"/>
                  </a:cubicBezTo>
                  <a:cubicBezTo>
                    <a:pt x="6885" y="5236"/>
                    <a:pt x="6738" y="5184"/>
                    <a:pt x="6620" y="5089"/>
                  </a:cubicBezTo>
                  <a:cubicBezTo>
                    <a:pt x="6572" y="5050"/>
                    <a:pt x="6514" y="5031"/>
                    <a:pt x="6456" y="5031"/>
                  </a:cubicBezTo>
                  <a:cubicBezTo>
                    <a:pt x="6374" y="5031"/>
                    <a:pt x="6294" y="5069"/>
                    <a:pt x="6243" y="5141"/>
                  </a:cubicBezTo>
                  <a:cubicBezTo>
                    <a:pt x="6023" y="5453"/>
                    <a:pt x="5671" y="5625"/>
                    <a:pt x="5308" y="5625"/>
                  </a:cubicBezTo>
                  <a:cubicBezTo>
                    <a:pt x="5152" y="5625"/>
                    <a:pt x="4994" y="5593"/>
                    <a:pt x="4843" y="5526"/>
                  </a:cubicBezTo>
                  <a:cubicBezTo>
                    <a:pt x="4344" y="5305"/>
                    <a:pt x="4071" y="4761"/>
                    <a:pt x="4190" y="4229"/>
                  </a:cubicBezTo>
                  <a:cubicBezTo>
                    <a:pt x="4324" y="4049"/>
                    <a:pt x="4518" y="3948"/>
                    <a:pt x="4723" y="3948"/>
                  </a:cubicBezTo>
                  <a:cubicBezTo>
                    <a:pt x="4737" y="3948"/>
                    <a:pt x="4751" y="3949"/>
                    <a:pt x="4765" y="3950"/>
                  </a:cubicBezTo>
                  <a:cubicBezTo>
                    <a:pt x="4908" y="3961"/>
                    <a:pt x="5029" y="4022"/>
                    <a:pt x="5066" y="4104"/>
                  </a:cubicBezTo>
                  <a:cubicBezTo>
                    <a:pt x="5111" y="4199"/>
                    <a:pt x="5205" y="4255"/>
                    <a:pt x="5303" y="4255"/>
                  </a:cubicBezTo>
                  <a:cubicBezTo>
                    <a:pt x="5340" y="4255"/>
                    <a:pt x="5377" y="4247"/>
                    <a:pt x="5413" y="4231"/>
                  </a:cubicBezTo>
                  <a:cubicBezTo>
                    <a:pt x="5545" y="4171"/>
                    <a:pt x="5601" y="4015"/>
                    <a:pt x="5541" y="3885"/>
                  </a:cubicBezTo>
                  <a:cubicBezTo>
                    <a:pt x="5422" y="3630"/>
                    <a:pt x="5141" y="3455"/>
                    <a:pt x="4804" y="3431"/>
                  </a:cubicBezTo>
                  <a:cubicBezTo>
                    <a:pt x="4775" y="3428"/>
                    <a:pt x="4746" y="3427"/>
                    <a:pt x="4717" y="3427"/>
                  </a:cubicBezTo>
                  <a:cubicBezTo>
                    <a:pt x="4381" y="3427"/>
                    <a:pt x="4064" y="3576"/>
                    <a:pt x="3834" y="3840"/>
                  </a:cubicBezTo>
                  <a:cubicBezTo>
                    <a:pt x="3723" y="3816"/>
                    <a:pt x="3617" y="3777"/>
                    <a:pt x="3516" y="3723"/>
                  </a:cubicBezTo>
                  <a:lnTo>
                    <a:pt x="3894" y="3029"/>
                  </a:lnTo>
                  <a:cubicBezTo>
                    <a:pt x="3965" y="2902"/>
                    <a:pt x="3918" y="2744"/>
                    <a:pt x="3792" y="2675"/>
                  </a:cubicBezTo>
                  <a:cubicBezTo>
                    <a:pt x="3752" y="2653"/>
                    <a:pt x="3709" y="2642"/>
                    <a:pt x="3666" y="2642"/>
                  </a:cubicBezTo>
                  <a:cubicBezTo>
                    <a:pt x="3574" y="2642"/>
                    <a:pt x="3483" y="2692"/>
                    <a:pt x="3436" y="2779"/>
                  </a:cubicBezTo>
                  <a:lnTo>
                    <a:pt x="3118" y="3364"/>
                  </a:lnTo>
                  <a:cubicBezTo>
                    <a:pt x="2924" y="3088"/>
                    <a:pt x="2861" y="2744"/>
                    <a:pt x="2941" y="2418"/>
                  </a:cubicBezTo>
                  <a:cubicBezTo>
                    <a:pt x="2977" y="2279"/>
                    <a:pt x="2891" y="2137"/>
                    <a:pt x="2751" y="2102"/>
                  </a:cubicBezTo>
                  <a:cubicBezTo>
                    <a:pt x="2730" y="2096"/>
                    <a:pt x="2709" y="2094"/>
                    <a:pt x="2688" y="2094"/>
                  </a:cubicBezTo>
                  <a:cubicBezTo>
                    <a:pt x="2571" y="2094"/>
                    <a:pt x="2465" y="2173"/>
                    <a:pt x="2435" y="2292"/>
                  </a:cubicBezTo>
                  <a:cubicBezTo>
                    <a:pt x="2299" y="2842"/>
                    <a:pt x="2448" y="3425"/>
                    <a:pt x="2831" y="3842"/>
                  </a:cubicBezTo>
                  <a:cubicBezTo>
                    <a:pt x="2837" y="3847"/>
                    <a:pt x="2843" y="3853"/>
                    <a:pt x="2848" y="3859"/>
                  </a:cubicBezTo>
                  <a:lnTo>
                    <a:pt x="2288" y="4888"/>
                  </a:lnTo>
                  <a:lnTo>
                    <a:pt x="263" y="4888"/>
                  </a:lnTo>
                  <a:cubicBezTo>
                    <a:pt x="118" y="4888"/>
                    <a:pt x="1" y="5003"/>
                    <a:pt x="1" y="5148"/>
                  </a:cubicBezTo>
                  <a:cubicBezTo>
                    <a:pt x="1" y="5292"/>
                    <a:pt x="118" y="5409"/>
                    <a:pt x="263" y="5409"/>
                  </a:cubicBezTo>
                  <a:lnTo>
                    <a:pt x="2439" y="5409"/>
                  </a:lnTo>
                  <a:cubicBezTo>
                    <a:pt x="2534" y="5409"/>
                    <a:pt x="2621" y="5357"/>
                    <a:pt x="2668" y="5273"/>
                  </a:cubicBezTo>
                  <a:lnTo>
                    <a:pt x="3263" y="4181"/>
                  </a:lnTo>
                  <a:cubicBezTo>
                    <a:pt x="3382" y="4248"/>
                    <a:pt x="3511" y="4298"/>
                    <a:pt x="3645" y="4333"/>
                  </a:cubicBezTo>
                  <a:cubicBezTo>
                    <a:pt x="3641" y="4382"/>
                    <a:pt x="3639" y="4428"/>
                    <a:pt x="3639" y="4476"/>
                  </a:cubicBezTo>
                  <a:cubicBezTo>
                    <a:pt x="3637" y="4757"/>
                    <a:pt x="3710" y="5033"/>
                    <a:pt x="3844" y="5279"/>
                  </a:cubicBezTo>
                  <a:cubicBezTo>
                    <a:pt x="3529" y="5450"/>
                    <a:pt x="3354" y="5643"/>
                    <a:pt x="3313" y="5867"/>
                  </a:cubicBezTo>
                  <a:lnTo>
                    <a:pt x="3313" y="5874"/>
                  </a:lnTo>
                  <a:cubicBezTo>
                    <a:pt x="3308" y="5896"/>
                    <a:pt x="3306" y="5921"/>
                    <a:pt x="3306" y="5943"/>
                  </a:cubicBezTo>
                  <a:cubicBezTo>
                    <a:pt x="3265" y="6427"/>
                    <a:pt x="3233" y="6912"/>
                    <a:pt x="3211" y="7400"/>
                  </a:cubicBezTo>
                  <a:cubicBezTo>
                    <a:pt x="2493" y="7510"/>
                    <a:pt x="1962" y="8124"/>
                    <a:pt x="1957" y="8850"/>
                  </a:cubicBezTo>
                  <a:cubicBezTo>
                    <a:pt x="1949" y="9576"/>
                    <a:pt x="2472" y="10197"/>
                    <a:pt x="3187" y="10320"/>
                  </a:cubicBezTo>
                  <a:cubicBezTo>
                    <a:pt x="3194" y="10575"/>
                    <a:pt x="3205" y="10830"/>
                    <a:pt x="3218" y="11085"/>
                  </a:cubicBezTo>
                  <a:cubicBezTo>
                    <a:pt x="3274" y="12254"/>
                    <a:pt x="3933" y="13309"/>
                    <a:pt x="4959" y="13873"/>
                  </a:cubicBezTo>
                  <a:cubicBezTo>
                    <a:pt x="3937" y="14436"/>
                    <a:pt x="3278" y="15490"/>
                    <a:pt x="3218" y="16657"/>
                  </a:cubicBezTo>
                  <a:cubicBezTo>
                    <a:pt x="3202" y="16982"/>
                    <a:pt x="3189" y="17306"/>
                    <a:pt x="3181" y="17623"/>
                  </a:cubicBezTo>
                  <a:cubicBezTo>
                    <a:pt x="3178" y="17770"/>
                    <a:pt x="3295" y="17891"/>
                    <a:pt x="3442" y="17891"/>
                  </a:cubicBezTo>
                  <a:lnTo>
                    <a:pt x="14626" y="17891"/>
                  </a:lnTo>
                  <a:cubicBezTo>
                    <a:pt x="14773" y="17891"/>
                    <a:pt x="14893" y="17770"/>
                    <a:pt x="14887" y="17623"/>
                  </a:cubicBezTo>
                  <a:cubicBezTo>
                    <a:pt x="14880" y="17306"/>
                    <a:pt x="14866" y="16982"/>
                    <a:pt x="14850" y="16657"/>
                  </a:cubicBezTo>
                  <a:cubicBezTo>
                    <a:pt x="14831" y="16296"/>
                    <a:pt x="14755" y="15938"/>
                    <a:pt x="14623" y="15600"/>
                  </a:cubicBezTo>
                  <a:cubicBezTo>
                    <a:pt x="14583" y="15496"/>
                    <a:pt x="14484" y="15433"/>
                    <a:pt x="14380" y="15433"/>
                  </a:cubicBezTo>
                  <a:cubicBezTo>
                    <a:pt x="14348" y="15433"/>
                    <a:pt x="14317" y="15439"/>
                    <a:pt x="14286" y="15451"/>
                  </a:cubicBezTo>
                  <a:cubicBezTo>
                    <a:pt x="14152" y="15505"/>
                    <a:pt x="14085" y="15655"/>
                    <a:pt x="14137" y="15789"/>
                  </a:cubicBezTo>
                  <a:cubicBezTo>
                    <a:pt x="14249" y="16076"/>
                    <a:pt x="14314" y="16378"/>
                    <a:pt x="14329" y="16685"/>
                  </a:cubicBezTo>
                  <a:cubicBezTo>
                    <a:pt x="14342" y="16913"/>
                    <a:pt x="14351" y="17142"/>
                    <a:pt x="14358" y="17369"/>
                  </a:cubicBezTo>
                  <a:lnTo>
                    <a:pt x="9295" y="17369"/>
                  </a:lnTo>
                  <a:lnTo>
                    <a:pt x="9295" y="15920"/>
                  </a:lnTo>
                  <a:cubicBezTo>
                    <a:pt x="9836" y="16275"/>
                    <a:pt x="10441" y="16523"/>
                    <a:pt x="11076" y="16651"/>
                  </a:cubicBezTo>
                  <a:cubicBezTo>
                    <a:pt x="11092" y="16655"/>
                    <a:pt x="11109" y="16657"/>
                    <a:pt x="11128" y="16657"/>
                  </a:cubicBezTo>
                  <a:cubicBezTo>
                    <a:pt x="11221" y="16657"/>
                    <a:pt x="11308" y="16606"/>
                    <a:pt x="11355" y="16525"/>
                  </a:cubicBezTo>
                  <a:cubicBezTo>
                    <a:pt x="11491" y="16258"/>
                    <a:pt x="11573" y="15968"/>
                    <a:pt x="11595" y="15670"/>
                  </a:cubicBezTo>
                  <a:cubicBezTo>
                    <a:pt x="11636" y="15188"/>
                    <a:pt x="11511" y="14704"/>
                    <a:pt x="11239" y="14302"/>
                  </a:cubicBezTo>
                  <a:cubicBezTo>
                    <a:pt x="11372" y="14297"/>
                    <a:pt x="11502" y="14291"/>
                    <a:pt x="11634" y="14286"/>
                  </a:cubicBezTo>
                  <a:cubicBezTo>
                    <a:pt x="11911" y="14273"/>
                    <a:pt x="12187" y="14226"/>
                    <a:pt x="12455" y="14146"/>
                  </a:cubicBezTo>
                  <a:cubicBezTo>
                    <a:pt x="12914" y="14314"/>
                    <a:pt x="13326" y="14598"/>
                    <a:pt x="13646" y="14971"/>
                  </a:cubicBezTo>
                  <a:cubicBezTo>
                    <a:pt x="13697" y="15035"/>
                    <a:pt x="13772" y="15068"/>
                    <a:pt x="13848" y="15068"/>
                  </a:cubicBezTo>
                  <a:cubicBezTo>
                    <a:pt x="13908" y="15068"/>
                    <a:pt x="13969" y="15048"/>
                    <a:pt x="14018" y="15006"/>
                  </a:cubicBezTo>
                  <a:cubicBezTo>
                    <a:pt x="14130" y="14909"/>
                    <a:pt x="14141" y="14740"/>
                    <a:pt x="14040" y="14632"/>
                  </a:cubicBezTo>
                  <a:cubicBezTo>
                    <a:pt x="13778" y="14325"/>
                    <a:pt x="13461" y="14068"/>
                    <a:pt x="13108" y="13873"/>
                  </a:cubicBezTo>
                  <a:cubicBezTo>
                    <a:pt x="14133" y="13309"/>
                    <a:pt x="14792" y="12254"/>
                    <a:pt x="14850" y="11085"/>
                  </a:cubicBezTo>
                  <a:cubicBezTo>
                    <a:pt x="14863" y="10830"/>
                    <a:pt x="14872" y="10575"/>
                    <a:pt x="14881" y="10320"/>
                  </a:cubicBezTo>
                  <a:cubicBezTo>
                    <a:pt x="15596" y="10199"/>
                    <a:pt x="16117" y="9576"/>
                    <a:pt x="16112" y="8850"/>
                  </a:cubicBezTo>
                  <a:cubicBezTo>
                    <a:pt x="16106" y="8124"/>
                    <a:pt x="15574" y="7510"/>
                    <a:pt x="14857" y="7400"/>
                  </a:cubicBezTo>
                  <a:cubicBezTo>
                    <a:pt x="14835" y="6914"/>
                    <a:pt x="14803" y="6429"/>
                    <a:pt x="14762" y="5945"/>
                  </a:cubicBezTo>
                  <a:cubicBezTo>
                    <a:pt x="14762" y="5922"/>
                    <a:pt x="14759" y="5900"/>
                    <a:pt x="14755" y="5878"/>
                  </a:cubicBezTo>
                  <a:cubicBezTo>
                    <a:pt x="14718" y="5649"/>
                    <a:pt x="14543" y="5452"/>
                    <a:pt x="14223" y="5279"/>
                  </a:cubicBezTo>
                  <a:cubicBezTo>
                    <a:pt x="14357" y="5033"/>
                    <a:pt x="14429" y="4757"/>
                    <a:pt x="14427" y="4476"/>
                  </a:cubicBezTo>
                  <a:cubicBezTo>
                    <a:pt x="14427" y="4428"/>
                    <a:pt x="14425" y="4380"/>
                    <a:pt x="14422" y="4333"/>
                  </a:cubicBezTo>
                  <a:cubicBezTo>
                    <a:pt x="15404" y="4076"/>
                    <a:pt x="15942" y="3017"/>
                    <a:pt x="15564" y="2074"/>
                  </a:cubicBezTo>
                  <a:lnTo>
                    <a:pt x="15734" y="1905"/>
                  </a:lnTo>
                  <a:lnTo>
                    <a:pt x="17074" y="1905"/>
                  </a:lnTo>
                  <a:cubicBezTo>
                    <a:pt x="17217" y="1905"/>
                    <a:pt x="17334" y="1787"/>
                    <a:pt x="17334" y="1642"/>
                  </a:cubicBezTo>
                  <a:cubicBezTo>
                    <a:pt x="17334" y="1499"/>
                    <a:pt x="17217" y="1382"/>
                    <a:pt x="17074" y="1382"/>
                  </a:cubicBezTo>
                  <a:lnTo>
                    <a:pt x="17076" y="1383"/>
                  </a:lnTo>
                  <a:lnTo>
                    <a:pt x="15628" y="1383"/>
                  </a:lnTo>
                  <a:cubicBezTo>
                    <a:pt x="15559" y="1383"/>
                    <a:pt x="15492" y="1409"/>
                    <a:pt x="15443" y="1458"/>
                  </a:cubicBezTo>
                  <a:lnTo>
                    <a:pt x="15289" y="1612"/>
                  </a:lnTo>
                  <a:cubicBezTo>
                    <a:pt x="14967" y="1228"/>
                    <a:pt x="14494" y="1010"/>
                    <a:pt x="14000" y="1010"/>
                  </a:cubicBezTo>
                  <a:cubicBezTo>
                    <a:pt x="13911" y="1010"/>
                    <a:pt x="13821" y="1017"/>
                    <a:pt x="13731" y="1032"/>
                  </a:cubicBezTo>
                  <a:cubicBezTo>
                    <a:pt x="13543" y="1016"/>
                    <a:pt x="13355" y="998"/>
                    <a:pt x="13167" y="977"/>
                  </a:cubicBezTo>
                  <a:lnTo>
                    <a:pt x="13167" y="977"/>
                  </a:lnTo>
                  <a:cubicBezTo>
                    <a:pt x="13210" y="1066"/>
                    <a:pt x="13234" y="1165"/>
                    <a:pt x="13234" y="1270"/>
                  </a:cubicBezTo>
                  <a:cubicBezTo>
                    <a:pt x="13234" y="1294"/>
                    <a:pt x="13234" y="1316"/>
                    <a:pt x="13231" y="1339"/>
                  </a:cubicBezTo>
                  <a:cubicBezTo>
                    <a:pt x="13215" y="1498"/>
                    <a:pt x="13343" y="1626"/>
                    <a:pt x="13491" y="1626"/>
                  </a:cubicBezTo>
                  <a:cubicBezTo>
                    <a:pt x="13522" y="1626"/>
                    <a:pt x="13553" y="1620"/>
                    <a:pt x="13584" y="1609"/>
                  </a:cubicBezTo>
                  <a:cubicBezTo>
                    <a:pt x="13720" y="1556"/>
                    <a:pt x="13860" y="1531"/>
                    <a:pt x="14000" y="1531"/>
                  </a:cubicBezTo>
                  <a:cubicBezTo>
                    <a:pt x="14352" y="1531"/>
                    <a:pt x="14695" y="1692"/>
                    <a:pt x="14920" y="1985"/>
                  </a:cubicBezTo>
                  <a:lnTo>
                    <a:pt x="14103" y="2800"/>
                  </a:lnTo>
                  <a:cubicBezTo>
                    <a:pt x="14001" y="2900"/>
                    <a:pt x="14001" y="3066"/>
                    <a:pt x="14103" y="3168"/>
                  </a:cubicBezTo>
                  <a:cubicBezTo>
                    <a:pt x="14154" y="3218"/>
                    <a:pt x="14220" y="3244"/>
                    <a:pt x="14287" y="3244"/>
                  </a:cubicBezTo>
                  <a:cubicBezTo>
                    <a:pt x="14354" y="3244"/>
                    <a:pt x="14421" y="3218"/>
                    <a:pt x="14472" y="3168"/>
                  </a:cubicBezTo>
                  <a:lnTo>
                    <a:pt x="15146" y="2493"/>
                  </a:lnTo>
                  <a:cubicBezTo>
                    <a:pt x="15159" y="2561"/>
                    <a:pt x="15164" y="2628"/>
                    <a:pt x="15164" y="2697"/>
                  </a:cubicBezTo>
                  <a:lnTo>
                    <a:pt x="15162" y="2697"/>
                  </a:lnTo>
                  <a:cubicBezTo>
                    <a:pt x="15161" y="3250"/>
                    <a:pt x="14773" y="3725"/>
                    <a:pt x="14236" y="3840"/>
                  </a:cubicBezTo>
                  <a:cubicBezTo>
                    <a:pt x="14008" y="3576"/>
                    <a:pt x="13691" y="3427"/>
                    <a:pt x="13353" y="3427"/>
                  </a:cubicBezTo>
                  <a:cubicBezTo>
                    <a:pt x="13324" y="3427"/>
                    <a:pt x="13295" y="3428"/>
                    <a:pt x="13266" y="3431"/>
                  </a:cubicBezTo>
                  <a:cubicBezTo>
                    <a:pt x="12929" y="3455"/>
                    <a:pt x="12648" y="3630"/>
                    <a:pt x="12529" y="3885"/>
                  </a:cubicBezTo>
                  <a:cubicBezTo>
                    <a:pt x="12470" y="4017"/>
                    <a:pt x="12525" y="4171"/>
                    <a:pt x="12657" y="4233"/>
                  </a:cubicBezTo>
                  <a:cubicBezTo>
                    <a:pt x="12692" y="4249"/>
                    <a:pt x="12729" y="4256"/>
                    <a:pt x="12765" y="4256"/>
                  </a:cubicBezTo>
                  <a:cubicBezTo>
                    <a:pt x="12864" y="4256"/>
                    <a:pt x="12959" y="4200"/>
                    <a:pt x="13004" y="4104"/>
                  </a:cubicBezTo>
                  <a:cubicBezTo>
                    <a:pt x="13041" y="4022"/>
                    <a:pt x="13162" y="3961"/>
                    <a:pt x="13305" y="3950"/>
                  </a:cubicBezTo>
                  <a:cubicBezTo>
                    <a:pt x="13321" y="3949"/>
                    <a:pt x="13336" y="3948"/>
                    <a:pt x="13351" y="3948"/>
                  </a:cubicBezTo>
                  <a:cubicBezTo>
                    <a:pt x="13556" y="3948"/>
                    <a:pt x="13747" y="4051"/>
                    <a:pt x="13880" y="4229"/>
                  </a:cubicBezTo>
                  <a:cubicBezTo>
                    <a:pt x="13999" y="4761"/>
                    <a:pt x="13726" y="5305"/>
                    <a:pt x="13227" y="5526"/>
                  </a:cubicBezTo>
                  <a:cubicBezTo>
                    <a:pt x="13077" y="5593"/>
                    <a:pt x="12919" y="5625"/>
                    <a:pt x="12763" y="5625"/>
                  </a:cubicBezTo>
                  <a:cubicBezTo>
                    <a:pt x="12400" y="5625"/>
                    <a:pt x="12047" y="5452"/>
                    <a:pt x="11827" y="5141"/>
                  </a:cubicBezTo>
                  <a:cubicBezTo>
                    <a:pt x="11776" y="5069"/>
                    <a:pt x="11696" y="5031"/>
                    <a:pt x="11615" y="5031"/>
                  </a:cubicBezTo>
                  <a:cubicBezTo>
                    <a:pt x="11558" y="5031"/>
                    <a:pt x="11500" y="5050"/>
                    <a:pt x="11452" y="5089"/>
                  </a:cubicBezTo>
                  <a:cubicBezTo>
                    <a:pt x="11334" y="5184"/>
                    <a:pt x="11187" y="5236"/>
                    <a:pt x="11035" y="5236"/>
                  </a:cubicBezTo>
                  <a:cubicBezTo>
                    <a:pt x="10756" y="5236"/>
                    <a:pt x="10506" y="5061"/>
                    <a:pt x="10411" y="4798"/>
                  </a:cubicBezTo>
                  <a:cubicBezTo>
                    <a:pt x="10314" y="4538"/>
                    <a:pt x="10393" y="4242"/>
                    <a:pt x="10607" y="4063"/>
                  </a:cubicBezTo>
                  <a:cubicBezTo>
                    <a:pt x="10731" y="3959"/>
                    <a:pt x="10731" y="3769"/>
                    <a:pt x="10607" y="3665"/>
                  </a:cubicBezTo>
                  <a:cubicBezTo>
                    <a:pt x="10303" y="3408"/>
                    <a:pt x="10290" y="2945"/>
                    <a:pt x="10581" y="2673"/>
                  </a:cubicBezTo>
                  <a:lnTo>
                    <a:pt x="10582" y="2669"/>
                  </a:lnTo>
                  <a:lnTo>
                    <a:pt x="10586" y="2668"/>
                  </a:lnTo>
                  <a:cubicBezTo>
                    <a:pt x="10717" y="2535"/>
                    <a:pt x="10912" y="2461"/>
                    <a:pt x="11113" y="2461"/>
                  </a:cubicBezTo>
                  <a:cubicBezTo>
                    <a:pt x="11154" y="2461"/>
                    <a:pt x="11196" y="2464"/>
                    <a:pt x="11238" y="2470"/>
                  </a:cubicBezTo>
                  <a:cubicBezTo>
                    <a:pt x="11465" y="2502"/>
                    <a:pt x="11664" y="2640"/>
                    <a:pt x="11772" y="2844"/>
                  </a:cubicBezTo>
                  <a:cubicBezTo>
                    <a:pt x="11817" y="2933"/>
                    <a:pt x="11909" y="2985"/>
                    <a:pt x="12004" y="2985"/>
                  </a:cubicBezTo>
                  <a:cubicBezTo>
                    <a:pt x="12044" y="2985"/>
                    <a:pt x="12085" y="2975"/>
                    <a:pt x="12123" y="2956"/>
                  </a:cubicBezTo>
                  <a:cubicBezTo>
                    <a:pt x="12250" y="2889"/>
                    <a:pt x="12300" y="2731"/>
                    <a:pt x="12235" y="2604"/>
                  </a:cubicBezTo>
                  <a:cubicBezTo>
                    <a:pt x="12051" y="2253"/>
                    <a:pt x="11710" y="2011"/>
                    <a:pt x="11318" y="1955"/>
                  </a:cubicBezTo>
                  <a:cubicBezTo>
                    <a:pt x="11249" y="1944"/>
                    <a:pt x="11179" y="1938"/>
                    <a:pt x="11110" y="1938"/>
                  </a:cubicBezTo>
                  <a:cubicBezTo>
                    <a:pt x="10879" y="1938"/>
                    <a:pt x="10650" y="2000"/>
                    <a:pt x="10448" y="2119"/>
                  </a:cubicBezTo>
                  <a:cubicBezTo>
                    <a:pt x="10398" y="2024"/>
                    <a:pt x="10372" y="1918"/>
                    <a:pt x="10372" y="1810"/>
                  </a:cubicBezTo>
                  <a:cubicBezTo>
                    <a:pt x="10372" y="1411"/>
                    <a:pt x="10698" y="1143"/>
                    <a:pt x="11040" y="1143"/>
                  </a:cubicBezTo>
                  <a:cubicBezTo>
                    <a:pt x="11193" y="1143"/>
                    <a:pt x="11350" y="1197"/>
                    <a:pt x="11481" y="1316"/>
                  </a:cubicBezTo>
                  <a:cubicBezTo>
                    <a:pt x="11533" y="1362"/>
                    <a:pt x="11595" y="1384"/>
                    <a:pt x="11656" y="1384"/>
                  </a:cubicBezTo>
                  <a:cubicBezTo>
                    <a:pt x="11776" y="1384"/>
                    <a:pt x="11893" y="1300"/>
                    <a:pt x="11915" y="1164"/>
                  </a:cubicBezTo>
                  <a:cubicBezTo>
                    <a:pt x="11936" y="1033"/>
                    <a:pt x="11993" y="918"/>
                    <a:pt x="12076" y="826"/>
                  </a:cubicBezTo>
                  <a:lnTo>
                    <a:pt x="12076" y="826"/>
                  </a:lnTo>
                  <a:cubicBezTo>
                    <a:pt x="12438" y="886"/>
                    <a:pt x="12802" y="937"/>
                    <a:pt x="13167" y="977"/>
                  </a:cubicBezTo>
                  <a:lnTo>
                    <a:pt x="13167" y="977"/>
                  </a:lnTo>
                  <a:cubicBezTo>
                    <a:pt x="13066" y="773"/>
                    <a:pt x="12864" y="627"/>
                    <a:pt x="12624" y="607"/>
                  </a:cubicBezTo>
                  <a:cubicBezTo>
                    <a:pt x="12606" y="606"/>
                    <a:pt x="12588" y="605"/>
                    <a:pt x="12570" y="605"/>
                  </a:cubicBezTo>
                  <a:cubicBezTo>
                    <a:pt x="12376" y="605"/>
                    <a:pt x="12198" y="689"/>
                    <a:pt x="12076" y="826"/>
                  </a:cubicBezTo>
                  <a:lnTo>
                    <a:pt x="12076" y="826"/>
                  </a:lnTo>
                  <a:cubicBezTo>
                    <a:pt x="11728" y="767"/>
                    <a:pt x="11381" y="700"/>
                    <a:pt x="11037" y="622"/>
                  </a:cubicBezTo>
                  <a:cubicBezTo>
                    <a:pt x="10595" y="622"/>
                    <a:pt x="10190" y="868"/>
                    <a:pt x="9985" y="1259"/>
                  </a:cubicBezTo>
                  <a:cubicBezTo>
                    <a:pt x="9780" y="1650"/>
                    <a:pt x="9810" y="2120"/>
                    <a:pt x="10060" y="2483"/>
                  </a:cubicBezTo>
                  <a:cubicBezTo>
                    <a:pt x="9771" y="2902"/>
                    <a:pt x="9780" y="3457"/>
                    <a:pt x="10084" y="3864"/>
                  </a:cubicBezTo>
                  <a:cubicBezTo>
                    <a:pt x="9944" y="4052"/>
                    <a:pt x="9864" y="4275"/>
                    <a:pt x="9851" y="4508"/>
                  </a:cubicBezTo>
                  <a:cubicBezTo>
                    <a:pt x="9584" y="4499"/>
                    <a:pt x="9310" y="4494"/>
                    <a:pt x="9036" y="4494"/>
                  </a:cubicBezTo>
                  <a:cubicBezTo>
                    <a:pt x="8761" y="4494"/>
                    <a:pt x="8486" y="4499"/>
                    <a:pt x="8215" y="4508"/>
                  </a:cubicBezTo>
                  <a:cubicBezTo>
                    <a:pt x="8204" y="4275"/>
                    <a:pt x="8122" y="4052"/>
                    <a:pt x="7983" y="3864"/>
                  </a:cubicBezTo>
                  <a:cubicBezTo>
                    <a:pt x="8288" y="3457"/>
                    <a:pt x="8297" y="2902"/>
                    <a:pt x="8007" y="2483"/>
                  </a:cubicBezTo>
                  <a:cubicBezTo>
                    <a:pt x="8256" y="1514"/>
                    <a:pt x="7743" y="509"/>
                    <a:pt x="6812" y="140"/>
                  </a:cubicBezTo>
                  <a:cubicBezTo>
                    <a:pt x="6573" y="46"/>
                    <a:pt x="6325" y="1"/>
                    <a:pt x="60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338;p69">
              <a:extLst>
                <a:ext uri="{FF2B5EF4-FFF2-40B4-BE49-F238E27FC236}">
                  <a16:creationId xmlns:a16="http://schemas.microsoft.com/office/drawing/2014/main" id="{7AE0C73E-ADEE-0FCD-559D-834F30F3D913}"/>
                </a:ext>
              </a:extLst>
            </p:cNvPr>
            <p:cNvSpPr/>
            <p:nvPr/>
          </p:nvSpPr>
          <p:spPr>
            <a:xfrm>
              <a:off x="6548950" y="3347250"/>
              <a:ext cx="43675" cy="13100"/>
            </a:xfrm>
            <a:custGeom>
              <a:avLst/>
              <a:gdLst/>
              <a:ahLst/>
              <a:cxnLst/>
              <a:rect l="l" t="t" r="r" b="b"/>
              <a:pathLst>
                <a:path w="1747" h="524" extrusionOk="0">
                  <a:moveTo>
                    <a:pt x="261" y="0"/>
                  </a:moveTo>
                  <a:cubicBezTo>
                    <a:pt x="118" y="0"/>
                    <a:pt x="0" y="118"/>
                    <a:pt x="0" y="263"/>
                  </a:cubicBezTo>
                  <a:cubicBezTo>
                    <a:pt x="0" y="406"/>
                    <a:pt x="118" y="523"/>
                    <a:pt x="261" y="523"/>
                  </a:cubicBezTo>
                  <a:lnTo>
                    <a:pt x="1486" y="523"/>
                  </a:lnTo>
                  <a:cubicBezTo>
                    <a:pt x="1629" y="523"/>
                    <a:pt x="1746" y="406"/>
                    <a:pt x="1746" y="263"/>
                  </a:cubicBezTo>
                  <a:cubicBezTo>
                    <a:pt x="1746" y="118"/>
                    <a:pt x="1629" y="0"/>
                    <a:pt x="14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5970;p69">
            <a:extLst>
              <a:ext uri="{FF2B5EF4-FFF2-40B4-BE49-F238E27FC236}">
                <a16:creationId xmlns:a16="http://schemas.microsoft.com/office/drawing/2014/main" id="{DF5CF947-A76D-768C-C313-76576AC6652F}"/>
              </a:ext>
            </a:extLst>
          </p:cNvPr>
          <p:cNvGrpSpPr/>
          <p:nvPr/>
        </p:nvGrpSpPr>
        <p:grpSpPr>
          <a:xfrm>
            <a:off x="1082410" y="2081463"/>
            <a:ext cx="805072" cy="900378"/>
            <a:chOff x="2437300" y="960250"/>
            <a:chExt cx="398075" cy="445200"/>
          </a:xfrm>
        </p:grpSpPr>
        <p:sp>
          <p:nvSpPr>
            <p:cNvPr id="27" name="Google Shape;5971;p69">
              <a:extLst>
                <a:ext uri="{FF2B5EF4-FFF2-40B4-BE49-F238E27FC236}">
                  <a16:creationId xmlns:a16="http://schemas.microsoft.com/office/drawing/2014/main" id="{1A7B6497-AC2D-28B8-BD2D-C910656AF5E6}"/>
                </a:ext>
              </a:extLst>
            </p:cNvPr>
            <p:cNvSpPr/>
            <p:nvPr/>
          </p:nvSpPr>
          <p:spPr>
            <a:xfrm>
              <a:off x="2493025" y="966750"/>
              <a:ext cx="286675" cy="231575"/>
            </a:xfrm>
            <a:custGeom>
              <a:avLst/>
              <a:gdLst/>
              <a:ahLst/>
              <a:cxnLst/>
              <a:rect l="l" t="t" r="r" b="b"/>
              <a:pathLst>
                <a:path w="11467" h="9263" extrusionOk="0">
                  <a:moveTo>
                    <a:pt x="5732" y="1"/>
                  </a:moveTo>
                  <a:cubicBezTo>
                    <a:pt x="2567" y="1"/>
                    <a:pt x="1" y="2602"/>
                    <a:pt x="1" y="5812"/>
                  </a:cubicBezTo>
                  <a:cubicBezTo>
                    <a:pt x="1" y="9023"/>
                    <a:pt x="2567" y="9263"/>
                    <a:pt x="5732" y="9263"/>
                  </a:cubicBezTo>
                  <a:cubicBezTo>
                    <a:pt x="8900" y="9263"/>
                    <a:pt x="11466" y="9021"/>
                    <a:pt x="11466" y="5812"/>
                  </a:cubicBezTo>
                  <a:cubicBezTo>
                    <a:pt x="11466" y="2602"/>
                    <a:pt x="8900" y="1"/>
                    <a:pt x="5732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972;p69">
              <a:extLst>
                <a:ext uri="{FF2B5EF4-FFF2-40B4-BE49-F238E27FC236}">
                  <a16:creationId xmlns:a16="http://schemas.microsoft.com/office/drawing/2014/main" id="{29890448-EC15-D4C9-6136-5F34472E0E98}"/>
                </a:ext>
              </a:extLst>
            </p:cNvPr>
            <p:cNvSpPr/>
            <p:nvPr/>
          </p:nvSpPr>
          <p:spPr>
            <a:xfrm>
              <a:off x="2493025" y="966750"/>
              <a:ext cx="143325" cy="231575"/>
            </a:xfrm>
            <a:custGeom>
              <a:avLst/>
              <a:gdLst/>
              <a:ahLst/>
              <a:cxnLst/>
              <a:rect l="l" t="t" r="r" b="b"/>
              <a:pathLst>
                <a:path w="5733" h="9263" extrusionOk="0">
                  <a:moveTo>
                    <a:pt x="5732" y="1"/>
                  </a:moveTo>
                  <a:cubicBezTo>
                    <a:pt x="2567" y="1"/>
                    <a:pt x="1" y="2602"/>
                    <a:pt x="1" y="5811"/>
                  </a:cubicBezTo>
                  <a:cubicBezTo>
                    <a:pt x="1" y="8995"/>
                    <a:pt x="2526" y="9259"/>
                    <a:pt x="5658" y="9263"/>
                  </a:cubicBezTo>
                  <a:cubicBezTo>
                    <a:pt x="4082" y="9255"/>
                    <a:pt x="2816" y="8971"/>
                    <a:pt x="2816" y="5812"/>
                  </a:cubicBezTo>
                  <a:cubicBezTo>
                    <a:pt x="2816" y="2602"/>
                    <a:pt x="4121" y="1"/>
                    <a:pt x="5732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73;p69">
              <a:extLst>
                <a:ext uri="{FF2B5EF4-FFF2-40B4-BE49-F238E27FC236}">
                  <a16:creationId xmlns:a16="http://schemas.microsoft.com/office/drawing/2014/main" id="{84C2566C-C0A9-5BB9-2831-66C9075098D4}"/>
                </a:ext>
              </a:extLst>
            </p:cNvPr>
            <p:cNvSpPr/>
            <p:nvPr/>
          </p:nvSpPr>
          <p:spPr>
            <a:xfrm>
              <a:off x="2532675" y="1016350"/>
              <a:ext cx="208075" cy="204575"/>
            </a:xfrm>
            <a:custGeom>
              <a:avLst/>
              <a:gdLst/>
              <a:ahLst/>
              <a:cxnLst/>
              <a:rect l="l" t="t" r="r" b="b"/>
              <a:pathLst>
                <a:path w="8323" h="8183" extrusionOk="0">
                  <a:moveTo>
                    <a:pt x="4114" y="0"/>
                  </a:moveTo>
                  <a:cubicBezTo>
                    <a:pt x="3907" y="0"/>
                    <a:pt x="3701" y="13"/>
                    <a:pt x="3495" y="38"/>
                  </a:cubicBezTo>
                  <a:cubicBezTo>
                    <a:pt x="3026" y="92"/>
                    <a:pt x="2565" y="209"/>
                    <a:pt x="2127" y="386"/>
                  </a:cubicBezTo>
                  <a:cubicBezTo>
                    <a:pt x="2097" y="399"/>
                    <a:pt x="2066" y="412"/>
                    <a:pt x="2036" y="425"/>
                  </a:cubicBezTo>
                  <a:cubicBezTo>
                    <a:pt x="1007" y="871"/>
                    <a:pt x="272" y="1634"/>
                    <a:pt x="84" y="2528"/>
                  </a:cubicBezTo>
                  <a:cubicBezTo>
                    <a:pt x="63" y="2799"/>
                    <a:pt x="48" y="3071"/>
                    <a:pt x="37" y="3343"/>
                  </a:cubicBezTo>
                  <a:cubicBezTo>
                    <a:pt x="0" y="4212"/>
                    <a:pt x="4" y="5083"/>
                    <a:pt x="48" y="5952"/>
                  </a:cubicBezTo>
                  <a:cubicBezTo>
                    <a:pt x="108" y="7137"/>
                    <a:pt x="1057" y="8083"/>
                    <a:pt x="2243" y="8139"/>
                  </a:cubicBezTo>
                  <a:cubicBezTo>
                    <a:pt x="2501" y="8150"/>
                    <a:pt x="2758" y="8159"/>
                    <a:pt x="3017" y="8166"/>
                  </a:cubicBezTo>
                  <a:lnTo>
                    <a:pt x="3019" y="8166"/>
                  </a:lnTo>
                  <a:cubicBezTo>
                    <a:pt x="3400" y="8177"/>
                    <a:pt x="3781" y="8182"/>
                    <a:pt x="4162" y="8182"/>
                  </a:cubicBezTo>
                  <a:cubicBezTo>
                    <a:pt x="4798" y="8182"/>
                    <a:pt x="5434" y="8168"/>
                    <a:pt x="6069" y="8139"/>
                  </a:cubicBezTo>
                  <a:cubicBezTo>
                    <a:pt x="7254" y="8083"/>
                    <a:pt x="8203" y="7137"/>
                    <a:pt x="8265" y="5952"/>
                  </a:cubicBezTo>
                  <a:lnTo>
                    <a:pt x="8263" y="5952"/>
                  </a:lnTo>
                  <a:cubicBezTo>
                    <a:pt x="8323" y="4811"/>
                    <a:pt x="8309" y="3670"/>
                    <a:pt x="8228" y="2531"/>
                  </a:cubicBezTo>
                  <a:cubicBezTo>
                    <a:pt x="8002" y="1445"/>
                    <a:pt x="6966" y="551"/>
                    <a:pt x="5578" y="181"/>
                  </a:cubicBezTo>
                  <a:cubicBezTo>
                    <a:pt x="5121" y="62"/>
                    <a:pt x="4650" y="0"/>
                    <a:pt x="4177" y="0"/>
                  </a:cubicBezTo>
                  <a:cubicBezTo>
                    <a:pt x="4170" y="0"/>
                    <a:pt x="4163" y="0"/>
                    <a:pt x="4156" y="0"/>
                  </a:cubicBezTo>
                  <a:cubicBezTo>
                    <a:pt x="4142" y="0"/>
                    <a:pt x="4128" y="0"/>
                    <a:pt x="4114" y="0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974;p69">
              <a:extLst>
                <a:ext uri="{FF2B5EF4-FFF2-40B4-BE49-F238E27FC236}">
                  <a16:creationId xmlns:a16="http://schemas.microsoft.com/office/drawing/2014/main" id="{DAEB5535-3C7B-7D46-7212-A7419DB98A10}"/>
                </a:ext>
              </a:extLst>
            </p:cNvPr>
            <p:cNvSpPr/>
            <p:nvPr/>
          </p:nvSpPr>
          <p:spPr>
            <a:xfrm>
              <a:off x="2532375" y="1025975"/>
              <a:ext cx="75775" cy="194550"/>
            </a:xfrm>
            <a:custGeom>
              <a:avLst/>
              <a:gdLst/>
              <a:ahLst/>
              <a:cxnLst/>
              <a:rect l="l" t="t" r="r" b="b"/>
              <a:pathLst>
                <a:path w="3031" h="7782" extrusionOk="0">
                  <a:moveTo>
                    <a:pt x="2139" y="1"/>
                  </a:moveTo>
                  <a:cubicBezTo>
                    <a:pt x="2109" y="14"/>
                    <a:pt x="2078" y="27"/>
                    <a:pt x="2048" y="40"/>
                  </a:cubicBezTo>
                  <a:cubicBezTo>
                    <a:pt x="1019" y="486"/>
                    <a:pt x="284" y="1251"/>
                    <a:pt x="96" y="2143"/>
                  </a:cubicBezTo>
                  <a:cubicBezTo>
                    <a:pt x="14" y="3283"/>
                    <a:pt x="1" y="4426"/>
                    <a:pt x="60" y="5567"/>
                  </a:cubicBezTo>
                  <a:cubicBezTo>
                    <a:pt x="120" y="6752"/>
                    <a:pt x="1069" y="7698"/>
                    <a:pt x="2255" y="7754"/>
                  </a:cubicBezTo>
                  <a:cubicBezTo>
                    <a:pt x="2513" y="7765"/>
                    <a:pt x="2770" y="7774"/>
                    <a:pt x="3029" y="7781"/>
                  </a:cubicBezTo>
                  <a:lnTo>
                    <a:pt x="3031" y="7781"/>
                  </a:lnTo>
                  <a:cubicBezTo>
                    <a:pt x="2511" y="7580"/>
                    <a:pt x="2117" y="6698"/>
                    <a:pt x="2089" y="5615"/>
                  </a:cubicBezTo>
                  <a:cubicBezTo>
                    <a:pt x="2052" y="4208"/>
                    <a:pt x="2070" y="1720"/>
                    <a:pt x="2139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975;p69">
              <a:extLst>
                <a:ext uri="{FF2B5EF4-FFF2-40B4-BE49-F238E27FC236}">
                  <a16:creationId xmlns:a16="http://schemas.microsoft.com/office/drawing/2014/main" id="{97FA1118-D9C4-840F-7270-7EFD06B63272}"/>
                </a:ext>
              </a:extLst>
            </p:cNvPr>
            <p:cNvSpPr/>
            <p:nvPr/>
          </p:nvSpPr>
          <p:spPr>
            <a:xfrm>
              <a:off x="2533600" y="1016300"/>
              <a:ext cx="138525" cy="87450"/>
            </a:xfrm>
            <a:custGeom>
              <a:avLst/>
              <a:gdLst/>
              <a:ahLst/>
              <a:cxnLst/>
              <a:rect l="l" t="t" r="r" b="b"/>
              <a:pathLst>
                <a:path w="5541" h="3498" extrusionOk="0">
                  <a:moveTo>
                    <a:pt x="4119" y="1"/>
                  </a:moveTo>
                  <a:cubicBezTo>
                    <a:pt x="3897" y="1"/>
                    <a:pt x="3678" y="14"/>
                    <a:pt x="3458" y="40"/>
                  </a:cubicBezTo>
                  <a:cubicBezTo>
                    <a:pt x="2989" y="94"/>
                    <a:pt x="2528" y="209"/>
                    <a:pt x="2090" y="388"/>
                  </a:cubicBezTo>
                  <a:cubicBezTo>
                    <a:pt x="2060" y="401"/>
                    <a:pt x="2029" y="414"/>
                    <a:pt x="1999" y="427"/>
                  </a:cubicBezTo>
                  <a:cubicBezTo>
                    <a:pt x="970" y="873"/>
                    <a:pt x="235" y="1636"/>
                    <a:pt x="47" y="2530"/>
                  </a:cubicBezTo>
                  <a:cubicBezTo>
                    <a:pt x="26" y="2801"/>
                    <a:pt x="11" y="3073"/>
                    <a:pt x="0" y="3345"/>
                  </a:cubicBezTo>
                  <a:cubicBezTo>
                    <a:pt x="171" y="3452"/>
                    <a:pt x="343" y="3498"/>
                    <a:pt x="513" y="3498"/>
                  </a:cubicBezTo>
                  <a:cubicBezTo>
                    <a:pt x="853" y="3498"/>
                    <a:pt x="1185" y="3313"/>
                    <a:pt x="1478" y="3067"/>
                  </a:cubicBezTo>
                  <a:cubicBezTo>
                    <a:pt x="2055" y="2582"/>
                    <a:pt x="2475" y="1850"/>
                    <a:pt x="2496" y="1817"/>
                  </a:cubicBezTo>
                  <a:lnTo>
                    <a:pt x="2496" y="1817"/>
                  </a:lnTo>
                  <a:cubicBezTo>
                    <a:pt x="2360" y="2116"/>
                    <a:pt x="2330" y="2394"/>
                    <a:pt x="2569" y="2528"/>
                  </a:cubicBezTo>
                  <a:cubicBezTo>
                    <a:pt x="2635" y="2566"/>
                    <a:pt x="2713" y="2583"/>
                    <a:pt x="2799" y="2583"/>
                  </a:cubicBezTo>
                  <a:cubicBezTo>
                    <a:pt x="3546" y="2583"/>
                    <a:pt x="4928" y="1235"/>
                    <a:pt x="5541" y="185"/>
                  </a:cubicBezTo>
                  <a:lnTo>
                    <a:pt x="5541" y="183"/>
                  </a:lnTo>
                  <a:cubicBezTo>
                    <a:pt x="5077" y="62"/>
                    <a:pt x="4599" y="1"/>
                    <a:pt x="4119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976;p69">
              <a:extLst>
                <a:ext uri="{FF2B5EF4-FFF2-40B4-BE49-F238E27FC236}">
                  <a16:creationId xmlns:a16="http://schemas.microsoft.com/office/drawing/2014/main" id="{19F148AE-E799-EF09-D837-52DDE270121B}"/>
                </a:ext>
              </a:extLst>
            </p:cNvPr>
            <p:cNvSpPr/>
            <p:nvPr/>
          </p:nvSpPr>
          <p:spPr>
            <a:xfrm>
              <a:off x="2526900" y="1016350"/>
              <a:ext cx="109675" cy="87400"/>
            </a:xfrm>
            <a:custGeom>
              <a:avLst/>
              <a:gdLst/>
              <a:ahLst/>
              <a:cxnLst/>
              <a:rect l="l" t="t" r="r" b="b"/>
              <a:pathLst>
                <a:path w="4387" h="3496" extrusionOk="0">
                  <a:moveTo>
                    <a:pt x="4345" y="0"/>
                  </a:moveTo>
                  <a:cubicBezTo>
                    <a:pt x="4138" y="0"/>
                    <a:pt x="3932" y="13"/>
                    <a:pt x="3726" y="38"/>
                  </a:cubicBezTo>
                  <a:cubicBezTo>
                    <a:pt x="3257" y="92"/>
                    <a:pt x="2796" y="209"/>
                    <a:pt x="2358" y="386"/>
                  </a:cubicBezTo>
                  <a:cubicBezTo>
                    <a:pt x="2328" y="399"/>
                    <a:pt x="2297" y="412"/>
                    <a:pt x="2267" y="425"/>
                  </a:cubicBezTo>
                  <a:cubicBezTo>
                    <a:pt x="1238" y="871"/>
                    <a:pt x="503" y="1634"/>
                    <a:pt x="315" y="2528"/>
                  </a:cubicBezTo>
                  <a:cubicBezTo>
                    <a:pt x="294" y="2799"/>
                    <a:pt x="279" y="3071"/>
                    <a:pt x="268" y="3343"/>
                  </a:cubicBezTo>
                  <a:cubicBezTo>
                    <a:pt x="439" y="3450"/>
                    <a:pt x="611" y="3496"/>
                    <a:pt x="781" y="3496"/>
                  </a:cubicBezTo>
                  <a:cubicBezTo>
                    <a:pt x="1121" y="3496"/>
                    <a:pt x="1453" y="3311"/>
                    <a:pt x="1746" y="3065"/>
                  </a:cubicBezTo>
                  <a:cubicBezTo>
                    <a:pt x="0" y="3065"/>
                    <a:pt x="2956" y="499"/>
                    <a:pt x="4387" y="0"/>
                  </a:cubicBezTo>
                  <a:cubicBezTo>
                    <a:pt x="4373" y="0"/>
                    <a:pt x="4359" y="0"/>
                    <a:pt x="4345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977;p69">
              <a:extLst>
                <a:ext uri="{FF2B5EF4-FFF2-40B4-BE49-F238E27FC236}">
                  <a16:creationId xmlns:a16="http://schemas.microsoft.com/office/drawing/2014/main" id="{D98AE132-2150-83E5-8D76-36AAF0F55FB6}"/>
                </a:ext>
              </a:extLst>
            </p:cNvPr>
            <p:cNvSpPr/>
            <p:nvPr/>
          </p:nvSpPr>
          <p:spPr>
            <a:xfrm>
              <a:off x="2554900" y="1151975"/>
              <a:ext cx="35050" cy="22250"/>
            </a:xfrm>
            <a:custGeom>
              <a:avLst/>
              <a:gdLst/>
              <a:ahLst/>
              <a:cxnLst/>
              <a:rect l="l" t="t" r="r" b="b"/>
              <a:pathLst>
                <a:path w="1402" h="890" extrusionOk="0">
                  <a:moveTo>
                    <a:pt x="700" y="0"/>
                  </a:moveTo>
                  <a:cubicBezTo>
                    <a:pt x="313" y="0"/>
                    <a:pt x="1" y="199"/>
                    <a:pt x="1" y="445"/>
                  </a:cubicBezTo>
                  <a:cubicBezTo>
                    <a:pt x="1" y="691"/>
                    <a:pt x="313" y="890"/>
                    <a:pt x="700" y="890"/>
                  </a:cubicBezTo>
                  <a:cubicBezTo>
                    <a:pt x="1089" y="890"/>
                    <a:pt x="1402" y="691"/>
                    <a:pt x="1402" y="445"/>
                  </a:cubicBezTo>
                  <a:cubicBezTo>
                    <a:pt x="1402" y="199"/>
                    <a:pt x="1089" y="0"/>
                    <a:pt x="700" y="0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978;p69">
              <a:extLst>
                <a:ext uri="{FF2B5EF4-FFF2-40B4-BE49-F238E27FC236}">
                  <a16:creationId xmlns:a16="http://schemas.microsoft.com/office/drawing/2014/main" id="{3B1C6ED3-1184-25DA-B63E-84FA7D74D31D}"/>
                </a:ext>
              </a:extLst>
            </p:cNvPr>
            <p:cNvSpPr/>
            <p:nvPr/>
          </p:nvSpPr>
          <p:spPr>
            <a:xfrm>
              <a:off x="2683175" y="1151975"/>
              <a:ext cx="35100" cy="22250"/>
            </a:xfrm>
            <a:custGeom>
              <a:avLst/>
              <a:gdLst/>
              <a:ahLst/>
              <a:cxnLst/>
              <a:rect l="l" t="t" r="r" b="b"/>
              <a:pathLst>
                <a:path w="1404" h="890" extrusionOk="0">
                  <a:moveTo>
                    <a:pt x="702" y="0"/>
                  </a:moveTo>
                  <a:cubicBezTo>
                    <a:pt x="315" y="0"/>
                    <a:pt x="0" y="199"/>
                    <a:pt x="0" y="445"/>
                  </a:cubicBezTo>
                  <a:cubicBezTo>
                    <a:pt x="0" y="691"/>
                    <a:pt x="315" y="890"/>
                    <a:pt x="702" y="890"/>
                  </a:cubicBezTo>
                  <a:cubicBezTo>
                    <a:pt x="1089" y="890"/>
                    <a:pt x="1404" y="691"/>
                    <a:pt x="1404" y="445"/>
                  </a:cubicBezTo>
                  <a:cubicBezTo>
                    <a:pt x="1404" y="199"/>
                    <a:pt x="1089" y="0"/>
                    <a:pt x="702" y="0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979;p69">
              <a:extLst>
                <a:ext uri="{FF2B5EF4-FFF2-40B4-BE49-F238E27FC236}">
                  <a16:creationId xmlns:a16="http://schemas.microsoft.com/office/drawing/2014/main" id="{5042447D-F1C5-5C9F-F06D-99D504396097}"/>
                </a:ext>
              </a:extLst>
            </p:cNvPr>
            <p:cNvSpPr/>
            <p:nvPr/>
          </p:nvSpPr>
          <p:spPr>
            <a:xfrm>
              <a:off x="2533600" y="995550"/>
              <a:ext cx="205950" cy="84975"/>
            </a:xfrm>
            <a:custGeom>
              <a:avLst/>
              <a:gdLst/>
              <a:ahLst/>
              <a:cxnLst/>
              <a:rect l="l" t="t" r="r" b="b"/>
              <a:pathLst>
                <a:path w="8238" h="3399" extrusionOk="0">
                  <a:moveTo>
                    <a:pt x="4119" y="1"/>
                  </a:moveTo>
                  <a:cubicBezTo>
                    <a:pt x="3897" y="1"/>
                    <a:pt x="3678" y="14"/>
                    <a:pt x="3458" y="40"/>
                  </a:cubicBezTo>
                  <a:cubicBezTo>
                    <a:pt x="3091" y="81"/>
                    <a:pt x="2732" y="161"/>
                    <a:pt x="2382" y="278"/>
                  </a:cubicBezTo>
                  <a:cubicBezTo>
                    <a:pt x="2250" y="322"/>
                    <a:pt x="2122" y="371"/>
                    <a:pt x="1999" y="425"/>
                  </a:cubicBezTo>
                  <a:cubicBezTo>
                    <a:pt x="801" y="946"/>
                    <a:pt x="0" y="1895"/>
                    <a:pt x="0" y="2980"/>
                  </a:cubicBezTo>
                  <a:cubicBezTo>
                    <a:pt x="0" y="3120"/>
                    <a:pt x="13" y="3259"/>
                    <a:pt x="39" y="3397"/>
                  </a:cubicBezTo>
                  <a:cubicBezTo>
                    <a:pt x="214" y="2487"/>
                    <a:pt x="957" y="1709"/>
                    <a:pt x="1999" y="1257"/>
                  </a:cubicBezTo>
                  <a:cubicBezTo>
                    <a:pt x="2055" y="1232"/>
                    <a:pt x="2113" y="1210"/>
                    <a:pt x="2170" y="1186"/>
                  </a:cubicBezTo>
                  <a:cubicBezTo>
                    <a:pt x="2583" y="1026"/>
                    <a:pt x="3017" y="920"/>
                    <a:pt x="3458" y="871"/>
                  </a:cubicBezTo>
                  <a:cubicBezTo>
                    <a:pt x="3678" y="845"/>
                    <a:pt x="3897" y="832"/>
                    <a:pt x="4119" y="832"/>
                  </a:cubicBezTo>
                  <a:cubicBezTo>
                    <a:pt x="6199" y="832"/>
                    <a:pt x="7919" y="1949"/>
                    <a:pt x="8198" y="3399"/>
                  </a:cubicBezTo>
                  <a:cubicBezTo>
                    <a:pt x="8224" y="3261"/>
                    <a:pt x="8237" y="3121"/>
                    <a:pt x="8237" y="2982"/>
                  </a:cubicBezTo>
                  <a:lnTo>
                    <a:pt x="8237" y="2980"/>
                  </a:lnTo>
                  <a:cubicBezTo>
                    <a:pt x="8237" y="1335"/>
                    <a:pt x="6393" y="1"/>
                    <a:pt x="4119" y="1"/>
                  </a:cubicBezTo>
                  <a:close/>
                </a:path>
              </a:pathLst>
            </a:custGeom>
            <a:solidFill>
              <a:srgbClr val="DA4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980;p69">
              <a:extLst>
                <a:ext uri="{FF2B5EF4-FFF2-40B4-BE49-F238E27FC236}">
                  <a16:creationId xmlns:a16="http://schemas.microsoft.com/office/drawing/2014/main" id="{48217368-0078-EDFC-4576-16E53807A38C}"/>
                </a:ext>
              </a:extLst>
            </p:cNvPr>
            <p:cNvSpPr/>
            <p:nvPr/>
          </p:nvSpPr>
          <p:spPr>
            <a:xfrm>
              <a:off x="2533600" y="1002475"/>
              <a:ext cx="59575" cy="78000"/>
            </a:xfrm>
            <a:custGeom>
              <a:avLst/>
              <a:gdLst/>
              <a:ahLst/>
              <a:cxnLst/>
              <a:rect l="l" t="t" r="r" b="b"/>
              <a:pathLst>
                <a:path w="2383" h="3120" extrusionOk="0">
                  <a:moveTo>
                    <a:pt x="2382" y="1"/>
                  </a:moveTo>
                  <a:cubicBezTo>
                    <a:pt x="2250" y="45"/>
                    <a:pt x="2122" y="94"/>
                    <a:pt x="1999" y="148"/>
                  </a:cubicBezTo>
                  <a:cubicBezTo>
                    <a:pt x="801" y="669"/>
                    <a:pt x="0" y="1618"/>
                    <a:pt x="0" y="2705"/>
                  </a:cubicBezTo>
                  <a:cubicBezTo>
                    <a:pt x="0" y="2843"/>
                    <a:pt x="13" y="2982"/>
                    <a:pt x="39" y="3120"/>
                  </a:cubicBezTo>
                  <a:cubicBezTo>
                    <a:pt x="214" y="2210"/>
                    <a:pt x="957" y="1432"/>
                    <a:pt x="1999" y="980"/>
                  </a:cubicBezTo>
                  <a:cubicBezTo>
                    <a:pt x="2055" y="955"/>
                    <a:pt x="2113" y="933"/>
                    <a:pt x="2170" y="909"/>
                  </a:cubicBezTo>
                  <a:lnTo>
                    <a:pt x="2382" y="3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981;p69">
              <a:extLst>
                <a:ext uri="{FF2B5EF4-FFF2-40B4-BE49-F238E27FC236}">
                  <a16:creationId xmlns:a16="http://schemas.microsoft.com/office/drawing/2014/main" id="{9CE68789-E2D6-4526-CD23-68ECD72DEB77}"/>
                </a:ext>
              </a:extLst>
            </p:cNvPr>
            <p:cNvSpPr/>
            <p:nvPr/>
          </p:nvSpPr>
          <p:spPr>
            <a:xfrm>
              <a:off x="2636925" y="1184125"/>
              <a:ext cx="163250" cy="214825"/>
            </a:xfrm>
            <a:custGeom>
              <a:avLst/>
              <a:gdLst/>
              <a:ahLst/>
              <a:cxnLst/>
              <a:rect l="l" t="t" r="r" b="b"/>
              <a:pathLst>
                <a:path w="6530" h="8593" extrusionOk="0">
                  <a:moveTo>
                    <a:pt x="5731" y="0"/>
                  </a:moveTo>
                  <a:cubicBezTo>
                    <a:pt x="5675" y="0"/>
                    <a:pt x="5617" y="6"/>
                    <a:pt x="5559" y="19"/>
                  </a:cubicBezTo>
                  <a:lnTo>
                    <a:pt x="676" y="1076"/>
                  </a:lnTo>
                  <a:lnTo>
                    <a:pt x="1" y="1076"/>
                  </a:lnTo>
                  <a:lnTo>
                    <a:pt x="1" y="8592"/>
                  </a:lnTo>
                  <a:lnTo>
                    <a:pt x="676" y="8592"/>
                  </a:lnTo>
                  <a:lnTo>
                    <a:pt x="5898" y="7461"/>
                  </a:lnTo>
                  <a:cubicBezTo>
                    <a:pt x="6267" y="7381"/>
                    <a:pt x="6529" y="7055"/>
                    <a:pt x="6529" y="6679"/>
                  </a:cubicBezTo>
                  <a:lnTo>
                    <a:pt x="6529" y="798"/>
                  </a:lnTo>
                  <a:cubicBezTo>
                    <a:pt x="6527" y="348"/>
                    <a:pt x="6161" y="0"/>
                    <a:pt x="5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982;p69">
              <a:extLst>
                <a:ext uri="{FF2B5EF4-FFF2-40B4-BE49-F238E27FC236}">
                  <a16:creationId xmlns:a16="http://schemas.microsoft.com/office/drawing/2014/main" id="{6DBB0760-4340-9D60-C7E5-CCCA933F81A7}"/>
                </a:ext>
              </a:extLst>
            </p:cNvPr>
            <p:cNvSpPr/>
            <p:nvPr/>
          </p:nvSpPr>
          <p:spPr>
            <a:xfrm>
              <a:off x="2472550" y="1184125"/>
              <a:ext cx="164450" cy="214825"/>
            </a:xfrm>
            <a:custGeom>
              <a:avLst/>
              <a:gdLst/>
              <a:ahLst/>
              <a:cxnLst/>
              <a:rect l="l" t="t" r="r" b="b"/>
              <a:pathLst>
                <a:path w="6578" h="8593" extrusionOk="0">
                  <a:moveTo>
                    <a:pt x="797" y="0"/>
                  </a:moveTo>
                  <a:cubicBezTo>
                    <a:pt x="369" y="0"/>
                    <a:pt x="1" y="348"/>
                    <a:pt x="1" y="798"/>
                  </a:cubicBezTo>
                  <a:lnTo>
                    <a:pt x="1" y="6679"/>
                  </a:lnTo>
                  <a:cubicBezTo>
                    <a:pt x="1" y="7055"/>
                    <a:pt x="263" y="7381"/>
                    <a:pt x="630" y="7461"/>
                  </a:cubicBezTo>
                  <a:lnTo>
                    <a:pt x="5854" y="8592"/>
                  </a:lnTo>
                  <a:lnTo>
                    <a:pt x="6577" y="8592"/>
                  </a:lnTo>
                  <a:lnTo>
                    <a:pt x="6577" y="1076"/>
                  </a:lnTo>
                  <a:lnTo>
                    <a:pt x="5854" y="1076"/>
                  </a:lnTo>
                  <a:lnTo>
                    <a:pt x="968" y="19"/>
                  </a:lnTo>
                  <a:cubicBezTo>
                    <a:pt x="911" y="6"/>
                    <a:pt x="853" y="0"/>
                    <a:pt x="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983;p69">
              <a:extLst>
                <a:ext uri="{FF2B5EF4-FFF2-40B4-BE49-F238E27FC236}">
                  <a16:creationId xmlns:a16="http://schemas.microsoft.com/office/drawing/2014/main" id="{5A1CD685-900A-81EF-8A1E-C1579FCC529D}"/>
                </a:ext>
              </a:extLst>
            </p:cNvPr>
            <p:cNvSpPr/>
            <p:nvPr/>
          </p:nvSpPr>
          <p:spPr>
            <a:xfrm>
              <a:off x="2618875" y="1211000"/>
              <a:ext cx="34975" cy="187950"/>
            </a:xfrm>
            <a:custGeom>
              <a:avLst/>
              <a:gdLst/>
              <a:ahLst/>
              <a:cxnLst/>
              <a:rect l="l" t="t" r="r" b="b"/>
              <a:pathLst>
                <a:path w="1399" h="7518" extrusionOk="0">
                  <a:moveTo>
                    <a:pt x="1" y="1"/>
                  </a:moveTo>
                  <a:lnTo>
                    <a:pt x="1" y="7517"/>
                  </a:lnTo>
                  <a:lnTo>
                    <a:pt x="1398" y="7517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984;p69">
              <a:extLst>
                <a:ext uri="{FF2B5EF4-FFF2-40B4-BE49-F238E27FC236}">
                  <a16:creationId xmlns:a16="http://schemas.microsoft.com/office/drawing/2014/main" id="{27865F34-97AD-A504-2D66-102FF8B175A8}"/>
                </a:ext>
              </a:extLst>
            </p:cNvPr>
            <p:cNvSpPr/>
            <p:nvPr/>
          </p:nvSpPr>
          <p:spPr>
            <a:xfrm>
              <a:off x="2785425" y="1222125"/>
              <a:ext cx="43450" cy="53025"/>
            </a:xfrm>
            <a:custGeom>
              <a:avLst/>
              <a:gdLst/>
              <a:ahLst/>
              <a:cxnLst/>
              <a:rect l="l" t="t" r="r" b="b"/>
              <a:pathLst>
                <a:path w="1738" h="2121" extrusionOk="0">
                  <a:moveTo>
                    <a:pt x="732" y="1"/>
                  </a:moveTo>
                  <a:cubicBezTo>
                    <a:pt x="328" y="1"/>
                    <a:pt x="1" y="328"/>
                    <a:pt x="1" y="732"/>
                  </a:cubicBezTo>
                  <a:lnTo>
                    <a:pt x="1" y="1389"/>
                  </a:lnTo>
                  <a:cubicBezTo>
                    <a:pt x="1" y="1793"/>
                    <a:pt x="328" y="2120"/>
                    <a:pt x="734" y="2120"/>
                  </a:cubicBezTo>
                  <a:lnTo>
                    <a:pt x="1008" y="2120"/>
                  </a:lnTo>
                  <a:cubicBezTo>
                    <a:pt x="1410" y="2120"/>
                    <a:pt x="1737" y="1793"/>
                    <a:pt x="1737" y="1389"/>
                  </a:cubicBezTo>
                  <a:lnTo>
                    <a:pt x="1737" y="732"/>
                  </a:lnTo>
                  <a:cubicBezTo>
                    <a:pt x="1737" y="328"/>
                    <a:pt x="1410" y="1"/>
                    <a:pt x="1008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985;p69">
              <a:extLst>
                <a:ext uri="{FF2B5EF4-FFF2-40B4-BE49-F238E27FC236}">
                  <a16:creationId xmlns:a16="http://schemas.microsoft.com/office/drawing/2014/main" id="{EF06B2B2-0BAA-FE0E-051F-3B49EDD273D3}"/>
                </a:ext>
              </a:extLst>
            </p:cNvPr>
            <p:cNvSpPr/>
            <p:nvPr/>
          </p:nvSpPr>
          <p:spPr>
            <a:xfrm>
              <a:off x="2785425" y="1222125"/>
              <a:ext cx="28700" cy="53025"/>
            </a:xfrm>
            <a:custGeom>
              <a:avLst/>
              <a:gdLst/>
              <a:ahLst/>
              <a:cxnLst/>
              <a:rect l="l" t="t" r="r" b="b"/>
              <a:pathLst>
                <a:path w="1148" h="2121" extrusionOk="0">
                  <a:moveTo>
                    <a:pt x="732" y="1"/>
                  </a:moveTo>
                  <a:cubicBezTo>
                    <a:pt x="328" y="1"/>
                    <a:pt x="1" y="328"/>
                    <a:pt x="1" y="732"/>
                  </a:cubicBezTo>
                  <a:lnTo>
                    <a:pt x="1" y="1389"/>
                  </a:lnTo>
                  <a:cubicBezTo>
                    <a:pt x="1" y="1793"/>
                    <a:pt x="328" y="2120"/>
                    <a:pt x="732" y="2120"/>
                  </a:cubicBezTo>
                  <a:lnTo>
                    <a:pt x="1008" y="2120"/>
                  </a:lnTo>
                  <a:cubicBezTo>
                    <a:pt x="1054" y="2120"/>
                    <a:pt x="1101" y="2117"/>
                    <a:pt x="1147" y="2107"/>
                  </a:cubicBezTo>
                  <a:cubicBezTo>
                    <a:pt x="803" y="2038"/>
                    <a:pt x="556" y="1739"/>
                    <a:pt x="556" y="1389"/>
                  </a:cubicBezTo>
                  <a:lnTo>
                    <a:pt x="556" y="732"/>
                  </a:lnTo>
                  <a:cubicBezTo>
                    <a:pt x="556" y="382"/>
                    <a:pt x="803" y="82"/>
                    <a:pt x="1147" y="15"/>
                  </a:cubicBezTo>
                  <a:cubicBezTo>
                    <a:pt x="1101" y="6"/>
                    <a:pt x="1054" y="1"/>
                    <a:pt x="1008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986;p69">
              <a:extLst>
                <a:ext uri="{FF2B5EF4-FFF2-40B4-BE49-F238E27FC236}">
                  <a16:creationId xmlns:a16="http://schemas.microsoft.com/office/drawing/2014/main" id="{40560E31-D9F1-38D5-37E6-D97C00FBC7D5}"/>
                </a:ext>
              </a:extLst>
            </p:cNvPr>
            <p:cNvSpPr/>
            <p:nvPr/>
          </p:nvSpPr>
          <p:spPr>
            <a:xfrm>
              <a:off x="2608075" y="1160825"/>
              <a:ext cx="56975" cy="26375"/>
            </a:xfrm>
            <a:custGeom>
              <a:avLst/>
              <a:gdLst/>
              <a:ahLst/>
              <a:cxnLst/>
              <a:rect l="l" t="t" r="r" b="b"/>
              <a:pathLst>
                <a:path w="2279" h="1055" extrusionOk="0">
                  <a:moveTo>
                    <a:pt x="298" y="1"/>
                  </a:moveTo>
                  <a:cubicBezTo>
                    <a:pt x="260" y="1"/>
                    <a:pt x="221" y="9"/>
                    <a:pt x="185" y="26"/>
                  </a:cubicBezTo>
                  <a:cubicBezTo>
                    <a:pt x="55" y="87"/>
                    <a:pt x="1" y="244"/>
                    <a:pt x="62" y="374"/>
                  </a:cubicBezTo>
                  <a:cubicBezTo>
                    <a:pt x="259" y="789"/>
                    <a:pt x="678" y="1055"/>
                    <a:pt x="1140" y="1055"/>
                  </a:cubicBezTo>
                  <a:cubicBezTo>
                    <a:pt x="1601" y="1055"/>
                    <a:pt x="2020" y="789"/>
                    <a:pt x="2217" y="374"/>
                  </a:cubicBezTo>
                  <a:cubicBezTo>
                    <a:pt x="2279" y="244"/>
                    <a:pt x="2225" y="87"/>
                    <a:pt x="2094" y="26"/>
                  </a:cubicBezTo>
                  <a:cubicBezTo>
                    <a:pt x="2058" y="9"/>
                    <a:pt x="2020" y="1"/>
                    <a:pt x="1982" y="1"/>
                  </a:cubicBezTo>
                  <a:cubicBezTo>
                    <a:pt x="1884" y="1"/>
                    <a:pt x="1791" y="55"/>
                    <a:pt x="1746" y="149"/>
                  </a:cubicBezTo>
                  <a:cubicBezTo>
                    <a:pt x="1625" y="405"/>
                    <a:pt x="1383" y="532"/>
                    <a:pt x="1140" y="532"/>
                  </a:cubicBezTo>
                  <a:cubicBezTo>
                    <a:pt x="897" y="532"/>
                    <a:pt x="654" y="405"/>
                    <a:pt x="533" y="149"/>
                  </a:cubicBezTo>
                  <a:cubicBezTo>
                    <a:pt x="489" y="55"/>
                    <a:pt x="395" y="1"/>
                    <a:pt x="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987;p69">
              <a:extLst>
                <a:ext uri="{FF2B5EF4-FFF2-40B4-BE49-F238E27FC236}">
                  <a16:creationId xmlns:a16="http://schemas.microsoft.com/office/drawing/2014/main" id="{F8D5B482-2BDD-0217-BF1A-DB55E4A0E868}"/>
                </a:ext>
              </a:extLst>
            </p:cNvPr>
            <p:cNvSpPr/>
            <p:nvPr/>
          </p:nvSpPr>
          <p:spPr>
            <a:xfrm>
              <a:off x="2667225" y="1115550"/>
              <a:ext cx="40575" cy="37150"/>
            </a:xfrm>
            <a:custGeom>
              <a:avLst/>
              <a:gdLst/>
              <a:ahLst/>
              <a:cxnLst/>
              <a:rect l="l" t="t" r="r" b="b"/>
              <a:pathLst>
                <a:path w="1623" h="1486" extrusionOk="0">
                  <a:moveTo>
                    <a:pt x="691" y="0"/>
                  </a:moveTo>
                  <a:cubicBezTo>
                    <a:pt x="484" y="0"/>
                    <a:pt x="316" y="249"/>
                    <a:pt x="316" y="558"/>
                  </a:cubicBezTo>
                  <a:cubicBezTo>
                    <a:pt x="315" y="683"/>
                    <a:pt x="344" y="808"/>
                    <a:pt x="406" y="919"/>
                  </a:cubicBezTo>
                  <a:cubicBezTo>
                    <a:pt x="344" y="940"/>
                    <a:pt x="287" y="966"/>
                    <a:pt x="231" y="998"/>
                  </a:cubicBezTo>
                  <a:cubicBezTo>
                    <a:pt x="0" y="1132"/>
                    <a:pt x="95" y="1483"/>
                    <a:pt x="361" y="1485"/>
                  </a:cubicBezTo>
                  <a:cubicBezTo>
                    <a:pt x="408" y="1483"/>
                    <a:pt x="452" y="1472"/>
                    <a:pt x="491" y="1448"/>
                  </a:cubicBezTo>
                  <a:cubicBezTo>
                    <a:pt x="502" y="1442"/>
                    <a:pt x="699" y="1335"/>
                    <a:pt x="1019" y="1335"/>
                  </a:cubicBezTo>
                  <a:cubicBezTo>
                    <a:pt x="1106" y="1335"/>
                    <a:pt x="1201" y="1342"/>
                    <a:pt x="1305" y="1362"/>
                  </a:cubicBezTo>
                  <a:cubicBezTo>
                    <a:pt x="1317" y="1364"/>
                    <a:pt x="1329" y="1365"/>
                    <a:pt x="1340" y="1365"/>
                  </a:cubicBezTo>
                  <a:cubicBezTo>
                    <a:pt x="1464" y="1365"/>
                    <a:pt x="1573" y="1278"/>
                    <a:pt x="1597" y="1154"/>
                  </a:cubicBezTo>
                  <a:cubicBezTo>
                    <a:pt x="1623" y="1018"/>
                    <a:pt x="1537" y="886"/>
                    <a:pt x="1403" y="850"/>
                  </a:cubicBezTo>
                  <a:cubicBezTo>
                    <a:pt x="1279" y="826"/>
                    <a:pt x="1150" y="813"/>
                    <a:pt x="1024" y="813"/>
                  </a:cubicBezTo>
                  <a:cubicBezTo>
                    <a:pt x="1052" y="731"/>
                    <a:pt x="1066" y="644"/>
                    <a:pt x="1066" y="558"/>
                  </a:cubicBezTo>
                  <a:cubicBezTo>
                    <a:pt x="1066" y="249"/>
                    <a:pt x="897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988;p69">
              <a:extLst>
                <a:ext uri="{FF2B5EF4-FFF2-40B4-BE49-F238E27FC236}">
                  <a16:creationId xmlns:a16="http://schemas.microsoft.com/office/drawing/2014/main" id="{0BB71F5C-F5AF-A108-9474-6225BD1B8CCE}"/>
                </a:ext>
              </a:extLst>
            </p:cNvPr>
            <p:cNvSpPr/>
            <p:nvPr/>
          </p:nvSpPr>
          <p:spPr>
            <a:xfrm>
              <a:off x="2565225" y="1115500"/>
              <a:ext cx="39025" cy="37050"/>
            </a:xfrm>
            <a:custGeom>
              <a:avLst/>
              <a:gdLst/>
              <a:ahLst/>
              <a:cxnLst/>
              <a:rect l="l" t="t" r="r" b="b"/>
              <a:pathLst>
                <a:path w="1561" h="1482" extrusionOk="0">
                  <a:moveTo>
                    <a:pt x="937" y="0"/>
                  </a:moveTo>
                  <a:cubicBezTo>
                    <a:pt x="730" y="0"/>
                    <a:pt x="563" y="251"/>
                    <a:pt x="563" y="558"/>
                  </a:cubicBezTo>
                  <a:cubicBezTo>
                    <a:pt x="561" y="646"/>
                    <a:pt x="576" y="732"/>
                    <a:pt x="604" y="815"/>
                  </a:cubicBezTo>
                  <a:cubicBezTo>
                    <a:pt x="477" y="815"/>
                    <a:pt x="349" y="826"/>
                    <a:pt x="224" y="851"/>
                  </a:cubicBezTo>
                  <a:cubicBezTo>
                    <a:pt x="86" y="882"/>
                    <a:pt x="1" y="1016"/>
                    <a:pt x="27" y="1154"/>
                  </a:cubicBezTo>
                  <a:cubicBezTo>
                    <a:pt x="50" y="1278"/>
                    <a:pt x="158" y="1366"/>
                    <a:pt x="281" y="1366"/>
                  </a:cubicBezTo>
                  <a:cubicBezTo>
                    <a:pt x="295" y="1366"/>
                    <a:pt x="309" y="1365"/>
                    <a:pt x="323" y="1362"/>
                  </a:cubicBezTo>
                  <a:cubicBezTo>
                    <a:pt x="426" y="1342"/>
                    <a:pt x="522" y="1335"/>
                    <a:pt x="608" y="1335"/>
                  </a:cubicBezTo>
                  <a:cubicBezTo>
                    <a:pt x="925" y="1335"/>
                    <a:pt x="1121" y="1441"/>
                    <a:pt x="1136" y="1448"/>
                  </a:cubicBezTo>
                  <a:cubicBezTo>
                    <a:pt x="1176" y="1471"/>
                    <a:pt x="1219" y="1482"/>
                    <a:pt x="1262" y="1482"/>
                  </a:cubicBezTo>
                  <a:cubicBezTo>
                    <a:pt x="1352" y="1482"/>
                    <a:pt x="1440" y="1434"/>
                    <a:pt x="1488" y="1351"/>
                  </a:cubicBezTo>
                  <a:cubicBezTo>
                    <a:pt x="1560" y="1228"/>
                    <a:pt x="1519" y="1070"/>
                    <a:pt x="1397" y="998"/>
                  </a:cubicBezTo>
                  <a:cubicBezTo>
                    <a:pt x="1341" y="968"/>
                    <a:pt x="1283" y="942"/>
                    <a:pt x="1222" y="919"/>
                  </a:cubicBezTo>
                  <a:cubicBezTo>
                    <a:pt x="1283" y="810"/>
                    <a:pt x="1313" y="685"/>
                    <a:pt x="1313" y="558"/>
                  </a:cubicBezTo>
                  <a:cubicBezTo>
                    <a:pt x="1313" y="251"/>
                    <a:pt x="1143" y="0"/>
                    <a:pt x="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989;p69">
              <a:extLst>
                <a:ext uri="{FF2B5EF4-FFF2-40B4-BE49-F238E27FC236}">
                  <a16:creationId xmlns:a16="http://schemas.microsoft.com/office/drawing/2014/main" id="{80400AD4-EC90-AF7F-7ED2-63DE7E9D6904}"/>
                </a:ext>
              </a:extLst>
            </p:cNvPr>
            <p:cNvSpPr/>
            <p:nvPr/>
          </p:nvSpPr>
          <p:spPr>
            <a:xfrm>
              <a:off x="2691025" y="1232050"/>
              <a:ext cx="86150" cy="28725"/>
            </a:xfrm>
            <a:custGeom>
              <a:avLst/>
              <a:gdLst/>
              <a:ahLst/>
              <a:cxnLst/>
              <a:rect l="l" t="t" r="r" b="b"/>
              <a:pathLst>
                <a:path w="3446" h="1149" extrusionOk="0">
                  <a:moveTo>
                    <a:pt x="3160" y="0"/>
                  </a:moveTo>
                  <a:cubicBezTo>
                    <a:pt x="3143" y="0"/>
                    <a:pt x="3126" y="2"/>
                    <a:pt x="3109" y="6"/>
                  </a:cubicBezTo>
                  <a:lnTo>
                    <a:pt x="219" y="633"/>
                  </a:lnTo>
                  <a:cubicBezTo>
                    <a:pt x="90" y="661"/>
                    <a:pt x="1" y="782"/>
                    <a:pt x="16" y="914"/>
                  </a:cubicBezTo>
                  <a:cubicBezTo>
                    <a:pt x="29" y="1046"/>
                    <a:pt x="141" y="1146"/>
                    <a:pt x="275" y="1148"/>
                  </a:cubicBezTo>
                  <a:cubicBezTo>
                    <a:pt x="293" y="1148"/>
                    <a:pt x="312" y="1146"/>
                    <a:pt x="330" y="1143"/>
                  </a:cubicBezTo>
                  <a:lnTo>
                    <a:pt x="3219" y="515"/>
                  </a:lnTo>
                  <a:cubicBezTo>
                    <a:pt x="3358" y="484"/>
                    <a:pt x="3446" y="346"/>
                    <a:pt x="3416" y="207"/>
                  </a:cubicBezTo>
                  <a:cubicBezTo>
                    <a:pt x="3388" y="84"/>
                    <a:pt x="3280" y="0"/>
                    <a:pt x="31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990;p69">
              <a:extLst>
                <a:ext uri="{FF2B5EF4-FFF2-40B4-BE49-F238E27FC236}">
                  <a16:creationId xmlns:a16="http://schemas.microsoft.com/office/drawing/2014/main" id="{CAA9D1E9-F876-DA75-5B48-AC013D66FADC}"/>
                </a:ext>
              </a:extLst>
            </p:cNvPr>
            <p:cNvSpPr/>
            <p:nvPr/>
          </p:nvSpPr>
          <p:spPr>
            <a:xfrm>
              <a:off x="2691025" y="1256275"/>
              <a:ext cx="86150" cy="28700"/>
            </a:xfrm>
            <a:custGeom>
              <a:avLst/>
              <a:gdLst/>
              <a:ahLst/>
              <a:cxnLst/>
              <a:rect l="l" t="t" r="r" b="b"/>
              <a:pathLst>
                <a:path w="3446" h="1148" extrusionOk="0">
                  <a:moveTo>
                    <a:pt x="3163" y="0"/>
                  </a:moveTo>
                  <a:cubicBezTo>
                    <a:pt x="3145" y="0"/>
                    <a:pt x="3127" y="2"/>
                    <a:pt x="3109" y="6"/>
                  </a:cubicBezTo>
                  <a:lnTo>
                    <a:pt x="219" y="631"/>
                  </a:lnTo>
                  <a:cubicBezTo>
                    <a:pt x="88" y="659"/>
                    <a:pt x="1" y="782"/>
                    <a:pt x="14" y="914"/>
                  </a:cubicBezTo>
                  <a:cubicBezTo>
                    <a:pt x="29" y="1045"/>
                    <a:pt x="139" y="1147"/>
                    <a:pt x="271" y="1147"/>
                  </a:cubicBezTo>
                  <a:cubicBezTo>
                    <a:pt x="272" y="1147"/>
                    <a:pt x="273" y="1147"/>
                    <a:pt x="275" y="1147"/>
                  </a:cubicBezTo>
                  <a:cubicBezTo>
                    <a:pt x="278" y="1147"/>
                    <a:pt x="281" y="1147"/>
                    <a:pt x="285" y="1147"/>
                  </a:cubicBezTo>
                  <a:cubicBezTo>
                    <a:pt x="300" y="1147"/>
                    <a:pt x="315" y="1144"/>
                    <a:pt x="330" y="1141"/>
                  </a:cubicBezTo>
                  <a:lnTo>
                    <a:pt x="3219" y="516"/>
                  </a:lnTo>
                  <a:cubicBezTo>
                    <a:pt x="3358" y="484"/>
                    <a:pt x="3446" y="347"/>
                    <a:pt x="3416" y="207"/>
                  </a:cubicBezTo>
                  <a:cubicBezTo>
                    <a:pt x="3388" y="84"/>
                    <a:pt x="3282" y="0"/>
                    <a:pt x="31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991;p69">
              <a:extLst>
                <a:ext uri="{FF2B5EF4-FFF2-40B4-BE49-F238E27FC236}">
                  <a16:creationId xmlns:a16="http://schemas.microsoft.com/office/drawing/2014/main" id="{6BD76B89-82A2-7050-EE25-F284864F1682}"/>
                </a:ext>
              </a:extLst>
            </p:cNvPr>
            <p:cNvSpPr/>
            <p:nvPr/>
          </p:nvSpPr>
          <p:spPr>
            <a:xfrm>
              <a:off x="2437300" y="960250"/>
              <a:ext cx="398075" cy="445200"/>
            </a:xfrm>
            <a:custGeom>
              <a:avLst/>
              <a:gdLst/>
              <a:ahLst/>
              <a:cxnLst/>
              <a:rect l="l" t="t" r="r" b="b"/>
              <a:pathLst>
                <a:path w="15923" h="17808" extrusionOk="0">
                  <a:moveTo>
                    <a:pt x="7971" y="1675"/>
                  </a:moveTo>
                  <a:cubicBezTo>
                    <a:pt x="9553" y="1675"/>
                    <a:pt x="10913" y="2350"/>
                    <a:pt x="11508" y="3311"/>
                  </a:cubicBezTo>
                  <a:cubicBezTo>
                    <a:pt x="11302" y="3102"/>
                    <a:pt x="11073" y="2920"/>
                    <a:pt x="10826" y="2764"/>
                  </a:cubicBezTo>
                  <a:cubicBezTo>
                    <a:pt x="10035" y="2261"/>
                    <a:pt x="9020" y="1984"/>
                    <a:pt x="7971" y="1984"/>
                  </a:cubicBezTo>
                  <a:cubicBezTo>
                    <a:pt x="7740" y="1984"/>
                    <a:pt x="7509" y="1997"/>
                    <a:pt x="7280" y="2025"/>
                  </a:cubicBezTo>
                  <a:cubicBezTo>
                    <a:pt x="6752" y="2082"/>
                    <a:pt x="6234" y="2220"/>
                    <a:pt x="5747" y="2430"/>
                  </a:cubicBezTo>
                  <a:cubicBezTo>
                    <a:pt x="5235" y="2654"/>
                    <a:pt x="4798" y="2944"/>
                    <a:pt x="4453" y="3287"/>
                  </a:cubicBezTo>
                  <a:cubicBezTo>
                    <a:pt x="4768" y="2793"/>
                    <a:pt x="5287" y="2369"/>
                    <a:pt x="5955" y="2077"/>
                  </a:cubicBezTo>
                  <a:cubicBezTo>
                    <a:pt x="6396" y="1887"/>
                    <a:pt x="6863" y="1764"/>
                    <a:pt x="7342" y="1712"/>
                  </a:cubicBezTo>
                  <a:cubicBezTo>
                    <a:pt x="7550" y="1686"/>
                    <a:pt x="7760" y="1675"/>
                    <a:pt x="7971" y="1675"/>
                  </a:cubicBezTo>
                  <a:close/>
                  <a:moveTo>
                    <a:pt x="7969" y="2505"/>
                  </a:moveTo>
                  <a:cubicBezTo>
                    <a:pt x="8306" y="2505"/>
                    <a:pt x="8642" y="2537"/>
                    <a:pt x="8974" y="2600"/>
                  </a:cubicBezTo>
                  <a:cubicBezTo>
                    <a:pt x="8618" y="3110"/>
                    <a:pt x="8200" y="3571"/>
                    <a:pt x="7727" y="3977"/>
                  </a:cubicBezTo>
                  <a:cubicBezTo>
                    <a:pt x="7131" y="4480"/>
                    <a:pt x="6802" y="4562"/>
                    <a:pt x="6652" y="4562"/>
                  </a:cubicBezTo>
                  <a:cubicBezTo>
                    <a:pt x="6584" y="4562"/>
                    <a:pt x="6552" y="4545"/>
                    <a:pt x="6549" y="4543"/>
                  </a:cubicBezTo>
                  <a:cubicBezTo>
                    <a:pt x="6456" y="4491"/>
                    <a:pt x="6532" y="4284"/>
                    <a:pt x="6586" y="4167"/>
                  </a:cubicBezTo>
                  <a:cubicBezTo>
                    <a:pt x="6651" y="4038"/>
                    <a:pt x="6599" y="3880"/>
                    <a:pt x="6471" y="3815"/>
                  </a:cubicBezTo>
                  <a:cubicBezTo>
                    <a:pt x="6433" y="3796"/>
                    <a:pt x="6392" y="3787"/>
                    <a:pt x="6353" y="3787"/>
                  </a:cubicBezTo>
                  <a:cubicBezTo>
                    <a:pt x="6258" y="3787"/>
                    <a:pt x="6167" y="3839"/>
                    <a:pt x="6121" y="3930"/>
                  </a:cubicBezTo>
                  <a:cubicBezTo>
                    <a:pt x="5911" y="4297"/>
                    <a:pt x="5222" y="5287"/>
                    <a:pt x="4552" y="5455"/>
                  </a:cubicBezTo>
                  <a:cubicBezTo>
                    <a:pt x="4493" y="5471"/>
                    <a:pt x="4433" y="5479"/>
                    <a:pt x="4373" y="5479"/>
                  </a:cubicBezTo>
                  <a:cubicBezTo>
                    <a:pt x="4287" y="5479"/>
                    <a:pt x="4202" y="5462"/>
                    <a:pt x="4120" y="5430"/>
                  </a:cubicBezTo>
                  <a:cubicBezTo>
                    <a:pt x="4130" y="5224"/>
                    <a:pt x="4143" y="5017"/>
                    <a:pt x="4158" y="4811"/>
                  </a:cubicBezTo>
                  <a:cubicBezTo>
                    <a:pt x="4329" y="4023"/>
                    <a:pt x="4980" y="3331"/>
                    <a:pt x="5953" y="2907"/>
                  </a:cubicBezTo>
                  <a:lnTo>
                    <a:pt x="5955" y="2909"/>
                  </a:lnTo>
                  <a:cubicBezTo>
                    <a:pt x="6396" y="2719"/>
                    <a:pt x="6863" y="2594"/>
                    <a:pt x="7342" y="2542"/>
                  </a:cubicBezTo>
                  <a:cubicBezTo>
                    <a:pt x="7550" y="2517"/>
                    <a:pt x="7760" y="2505"/>
                    <a:pt x="7969" y="2505"/>
                  </a:cubicBezTo>
                  <a:close/>
                  <a:moveTo>
                    <a:pt x="7961" y="521"/>
                  </a:moveTo>
                  <a:cubicBezTo>
                    <a:pt x="10980" y="521"/>
                    <a:pt x="13435" y="3011"/>
                    <a:pt x="13435" y="6072"/>
                  </a:cubicBezTo>
                  <a:cubicBezTo>
                    <a:pt x="13435" y="7254"/>
                    <a:pt x="13070" y="8056"/>
                    <a:pt x="12299" y="8551"/>
                  </a:cubicBezTo>
                  <a:cubicBezTo>
                    <a:pt x="12320" y="8440"/>
                    <a:pt x="12333" y="8324"/>
                    <a:pt x="12340" y="8211"/>
                  </a:cubicBezTo>
                  <a:cubicBezTo>
                    <a:pt x="12346" y="8069"/>
                    <a:pt x="12352" y="7941"/>
                    <a:pt x="12357" y="7816"/>
                  </a:cubicBezTo>
                  <a:cubicBezTo>
                    <a:pt x="12363" y="7673"/>
                    <a:pt x="12249" y="7552"/>
                    <a:pt x="12106" y="7546"/>
                  </a:cubicBezTo>
                  <a:cubicBezTo>
                    <a:pt x="12102" y="7546"/>
                    <a:pt x="12099" y="7546"/>
                    <a:pt x="12096" y="7546"/>
                  </a:cubicBezTo>
                  <a:cubicBezTo>
                    <a:pt x="11957" y="7546"/>
                    <a:pt x="11841" y="7656"/>
                    <a:pt x="11836" y="7798"/>
                  </a:cubicBezTo>
                  <a:cubicBezTo>
                    <a:pt x="11830" y="7919"/>
                    <a:pt x="11825" y="8045"/>
                    <a:pt x="11819" y="8183"/>
                  </a:cubicBezTo>
                  <a:cubicBezTo>
                    <a:pt x="11801" y="8523"/>
                    <a:pt x="11698" y="8855"/>
                    <a:pt x="11522" y="9145"/>
                  </a:cubicBezTo>
                  <a:lnTo>
                    <a:pt x="8633" y="9770"/>
                  </a:lnTo>
                  <a:lnTo>
                    <a:pt x="7291" y="9770"/>
                  </a:lnTo>
                  <a:lnTo>
                    <a:pt x="4424" y="9149"/>
                  </a:lnTo>
                  <a:cubicBezTo>
                    <a:pt x="4243" y="8858"/>
                    <a:pt x="4141" y="8525"/>
                    <a:pt x="4124" y="8183"/>
                  </a:cubicBezTo>
                  <a:cubicBezTo>
                    <a:pt x="4085" y="7450"/>
                    <a:pt x="4078" y="6711"/>
                    <a:pt x="4100" y="5970"/>
                  </a:cubicBezTo>
                  <a:lnTo>
                    <a:pt x="4100" y="5970"/>
                  </a:lnTo>
                  <a:cubicBezTo>
                    <a:pt x="4187" y="5991"/>
                    <a:pt x="4275" y="6000"/>
                    <a:pt x="4364" y="6002"/>
                  </a:cubicBezTo>
                  <a:cubicBezTo>
                    <a:pt x="4470" y="6000"/>
                    <a:pt x="4578" y="5987"/>
                    <a:pt x="4682" y="5961"/>
                  </a:cubicBezTo>
                  <a:cubicBezTo>
                    <a:pt x="5256" y="5816"/>
                    <a:pt x="5771" y="5296"/>
                    <a:pt x="6119" y="4855"/>
                  </a:cubicBezTo>
                  <a:cubicBezTo>
                    <a:pt x="6167" y="4913"/>
                    <a:pt x="6227" y="4961"/>
                    <a:pt x="6292" y="4999"/>
                  </a:cubicBezTo>
                  <a:cubicBezTo>
                    <a:pt x="6402" y="5060"/>
                    <a:pt x="6521" y="5087"/>
                    <a:pt x="6647" y="5087"/>
                  </a:cubicBezTo>
                  <a:cubicBezTo>
                    <a:pt x="7108" y="5087"/>
                    <a:pt x="7650" y="4723"/>
                    <a:pt x="8064" y="4375"/>
                  </a:cubicBezTo>
                  <a:cubicBezTo>
                    <a:pt x="8607" y="3917"/>
                    <a:pt x="9149" y="3301"/>
                    <a:pt x="9512" y="2734"/>
                  </a:cubicBezTo>
                  <a:cubicBezTo>
                    <a:pt x="10693" y="3099"/>
                    <a:pt x="11581" y="3873"/>
                    <a:pt x="11786" y="4816"/>
                  </a:cubicBezTo>
                  <a:cubicBezTo>
                    <a:pt x="11832" y="5464"/>
                    <a:pt x="11855" y="6119"/>
                    <a:pt x="11855" y="6767"/>
                  </a:cubicBezTo>
                  <a:cubicBezTo>
                    <a:pt x="11858" y="6908"/>
                    <a:pt x="11974" y="7020"/>
                    <a:pt x="12115" y="7020"/>
                  </a:cubicBezTo>
                  <a:cubicBezTo>
                    <a:pt x="12257" y="7020"/>
                    <a:pt x="12372" y="6908"/>
                    <a:pt x="12378" y="6767"/>
                  </a:cubicBezTo>
                  <a:cubicBezTo>
                    <a:pt x="12378" y="6128"/>
                    <a:pt x="12353" y="5481"/>
                    <a:pt x="12309" y="4842"/>
                  </a:cubicBezTo>
                  <a:cubicBezTo>
                    <a:pt x="12337" y="4693"/>
                    <a:pt x="12352" y="4545"/>
                    <a:pt x="12352" y="4394"/>
                  </a:cubicBezTo>
                  <a:cubicBezTo>
                    <a:pt x="12352" y="3512"/>
                    <a:pt x="11884" y="2689"/>
                    <a:pt x="11036" y="2075"/>
                  </a:cubicBezTo>
                  <a:cubicBezTo>
                    <a:pt x="10215" y="1481"/>
                    <a:pt x="9126" y="1154"/>
                    <a:pt x="7971" y="1154"/>
                  </a:cubicBezTo>
                  <a:cubicBezTo>
                    <a:pt x="7958" y="1154"/>
                    <a:pt x="7945" y="1154"/>
                    <a:pt x="7932" y="1154"/>
                  </a:cubicBezTo>
                  <a:cubicBezTo>
                    <a:pt x="7714" y="1154"/>
                    <a:pt x="7496" y="1168"/>
                    <a:pt x="7280" y="1193"/>
                  </a:cubicBezTo>
                  <a:cubicBezTo>
                    <a:pt x="6752" y="1252"/>
                    <a:pt x="6234" y="1388"/>
                    <a:pt x="5747" y="1599"/>
                  </a:cubicBezTo>
                  <a:cubicBezTo>
                    <a:pt x="5110" y="1876"/>
                    <a:pt x="4574" y="2272"/>
                    <a:pt x="4198" y="2743"/>
                  </a:cubicBezTo>
                  <a:cubicBezTo>
                    <a:pt x="3802" y="3240"/>
                    <a:pt x="3592" y="3811"/>
                    <a:pt x="3592" y="4394"/>
                  </a:cubicBezTo>
                  <a:cubicBezTo>
                    <a:pt x="3592" y="4545"/>
                    <a:pt x="3605" y="4695"/>
                    <a:pt x="3633" y="4844"/>
                  </a:cubicBezTo>
                  <a:cubicBezTo>
                    <a:pt x="3556" y="5965"/>
                    <a:pt x="3545" y="7089"/>
                    <a:pt x="3603" y="8211"/>
                  </a:cubicBezTo>
                  <a:cubicBezTo>
                    <a:pt x="3609" y="8330"/>
                    <a:pt x="3623" y="8447"/>
                    <a:pt x="3646" y="8564"/>
                  </a:cubicBezTo>
                  <a:cubicBezTo>
                    <a:pt x="2860" y="8071"/>
                    <a:pt x="2490" y="7263"/>
                    <a:pt x="2490" y="6072"/>
                  </a:cubicBezTo>
                  <a:cubicBezTo>
                    <a:pt x="2490" y="3011"/>
                    <a:pt x="4945" y="521"/>
                    <a:pt x="7961" y="521"/>
                  </a:cubicBezTo>
                  <a:close/>
                  <a:moveTo>
                    <a:pt x="1267" y="10736"/>
                  </a:moveTo>
                  <a:cubicBezTo>
                    <a:pt x="1526" y="10736"/>
                    <a:pt x="1736" y="10948"/>
                    <a:pt x="1738" y="11207"/>
                  </a:cubicBezTo>
                  <a:lnTo>
                    <a:pt x="1738" y="11864"/>
                  </a:lnTo>
                  <a:cubicBezTo>
                    <a:pt x="1736" y="12124"/>
                    <a:pt x="1526" y="12335"/>
                    <a:pt x="1267" y="12335"/>
                  </a:cubicBezTo>
                  <a:lnTo>
                    <a:pt x="994" y="12335"/>
                  </a:lnTo>
                  <a:cubicBezTo>
                    <a:pt x="733" y="12335"/>
                    <a:pt x="523" y="12124"/>
                    <a:pt x="523" y="11864"/>
                  </a:cubicBezTo>
                  <a:lnTo>
                    <a:pt x="523" y="11207"/>
                  </a:lnTo>
                  <a:cubicBezTo>
                    <a:pt x="523" y="10948"/>
                    <a:pt x="733" y="10738"/>
                    <a:pt x="994" y="10736"/>
                  </a:cubicBezTo>
                  <a:close/>
                  <a:moveTo>
                    <a:pt x="14933" y="10736"/>
                  </a:moveTo>
                  <a:cubicBezTo>
                    <a:pt x="15191" y="10738"/>
                    <a:pt x="15402" y="10948"/>
                    <a:pt x="15402" y="11207"/>
                  </a:cubicBezTo>
                  <a:lnTo>
                    <a:pt x="15402" y="11864"/>
                  </a:lnTo>
                  <a:cubicBezTo>
                    <a:pt x="15400" y="12123"/>
                    <a:pt x="15191" y="12333"/>
                    <a:pt x="14933" y="12335"/>
                  </a:cubicBezTo>
                  <a:lnTo>
                    <a:pt x="14659" y="12335"/>
                  </a:lnTo>
                  <a:cubicBezTo>
                    <a:pt x="14399" y="12335"/>
                    <a:pt x="14188" y="12124"/>
                    <a:pt x="14188" y="11864"/>
                  </a:cubicBezTo>
                  <a:lnTo>
                    <a:pt x="14188" y="11207"/>
                  </a:lnTo>
                  <a:cubicBezTo>
                    <a:pt x="14188" y="10948"/>
                    <a:pt x="14399" y="10736"/>
                    <a:pt x="14657" y="10736"/>
                  </a:cubicBezTo>
                  <a:close/>
                  <a:moveTo>
                    <a:pt x="13717" y="9216"/>
                  </a:moveTo>
                  <a:cubicBezTo>
                    <a:pt x="14006" y="9216"/>
                    <a:pt x="14253" y="9451"/>
                    <a:pt x="14253" y="9753"/>
                  </a:cubicBezTo>
                  <a:lnTo>
                    <a:pt x="14253" y="10302"/>
                  </a:lnTo>
                  <a:cubicBezTo>
                    <a:pt x="13896" y="10461"/>
                    <a:pt x="13665" y="10816"/>
                    <a:pt x="13665" y="11207"/>
                  </a:cubicBezTo>
                  <a:lnTo>
                    <a:pt x="13665" y="11864"/>
                  </a:lnTo>
                  <a:cubicBezTo>
                    <a:pt x="13665" y="12255"/>
                    <a:pt x="13896" y="12610"/>
                    <a:pt x="14253" y="12770"/>
                  </a:cubicBezTo>
                  <a:lnTo>
                    <a:pt x="14253" y="15634"/>
                  </a:lnTo>
                  <a:cubicBezTo>
                    <a:pt x="14252" y="15887"/>
                    <a:pt x="14075" y="16105"/>
                    <a:pt x="13827" y="16161"/>
                  </a:cubicBezTo>
                  <a:lnTo>
                    <a:pt x="13829" y="16161"/>
                  </a:lnTo>
                  <a:lnTo>
                    <a:pt x="8922" y="17224"/>
                  </a:lnTo>
                  <a:lnTo>
                    <a:pt x="8922" y="10241"/>
                  </a:lnTo>
                  <a:lnTo>
                    <a:pt x="13600" y="9229"/>
                  </a:lnTo>
                  <a:cubicBezTo>
                    <a:pt x="13640" y="9220"/>
                    <a:pt x="13679" y="9216"/>
                    <a:pt x="13717" y="9216"/>
                  </a:cubicBezTo>
                  <a:close/>
                  <a:moveTo>
                    <a:pt x="2209" y="9216"/>
                  </a:moveTo>
                  <a:cubicBezTo>
                    <a:pt x="2247" y="9216"/>
                    <a:pt x="2285" y="9220"/>
                    <a:pt x="2324" y="9229"/>
                  </a:cubicBezTo>
                  <a:lnTo>
                    <a:pt x="7001" y="10241"/>
                  </a:lnTo>
                  <a:lnTo>
                    <a:pt x="7001" y="11894"/>
                  </a:lnTo>
                  <a:cubicBezTo>
                    <a:pt x="7001" y="12037"/>
                    <a:pt x="7118" y="12154"/>
                    <a:pt x="7262" y="12154"/>
                  </a:cubicBezTo>
                  <a:cubicBezTo>
                    <a:pt x="7407" y="12154"/>
                    <a:pt x="7524" y="12037"/>
                    <a:pt x="7524" y="11894"/>
                  </a:cubicBezTo>
                  <a:lnTo>
                    <a:pt x="7524" y="10293"/>
                  </a:lnTo>
                  <a:lnTo>
                    <a:pt x="8401" y="10293"/>
                  </a:lnTo>
                  <a:lnTo>
                    <a:pt x="8401" y="17287"/>
                  </a:lnTo>
                  <a:lnTo>
                    <a:pt x="7524" y="17287"/>
                  </a:lnTo>
                  <a:lnTo>
                    <a:pt x="7524" y="12936"/>
                  </a:lnTo>
                  <a:cubicBezTo>
                    <a:pt x="7524" y="12793"/>
                    <a:pt x="7407" y="12675"/>
                    <a:pt x="7262" y="12675"/>
                  </a:cubicBezTo>
                  <a:cubicBezTo>
                    <a:pt x="7118" y="12675"/>
                    <a:pt x="7001" y="12793"/>
                    <a:pt x="7001" y="12936"/>
                  </a:cubicBezTo>
                  <a:lnTo>
                    <a:pt x="7001" y="17224"/>
                  </a:lnTo>
                  <a:lnTo>
                    <a:pt x="2096" y="16161"/>
                  </a:lnTo>
                  <a:cubicBezTo>
                    <a:pt x="1848" y="16105"/>
                    <a:pt x="1673" y="15885"/>
                    <a:pt x="1673" y="15634"/>
                  </a:cubicBezTo>
                  <a:lnTo>
                    <a:pt x="1673" y="12770"/>
                  </a:lnTo>
                  <a:cubicBezTo>
                    <a:pt x="2029" y="12610"/>
                    <a:pt x="2259" y="12255"/>
                    <a:pt x="2259" y="11864"/>
                  </a:cubicBezTo>
                  <a:lnTo>
                    <a:pt x="2259" y="11207"/>
                  </a:lnTo>
                  <a:cubicBezTo>
                    <a:pt x="2259" y="10816"/>
                    <a:pt x="2029" y="10463"/>
                    <a:pt x="1673" y="10302"/>
                  </a:cubicBezTo>
                  <a:lnTo>
                    <a:pt x="1673" y="9753"/>
                  </a:lnTo>
                  <a:cubicBezTo>
                    <a:pt x="1673" y="9451"/>
                    <a:pt x="1919" y="9216"/>
                    <a:pt x="2209" y="9216"/>
                  </a:cubicBezTo>
                  <a:close/>
                  <a:moveTo>
                    <a:pt x="7961" y="0"/>
                  </a:moveTo>
                  <a:cubicBezTo>
                    <a:pt x="4656" y="0"/>
                    <a:pt x="1967" y="2725"/>
                    <a:pt x="1967" y="6072"/>
                  </a:cubicBezTo>
                  <a:cubicBezTo>
                    <a:pt x="1967" y="7357"/>
                    <a:pt x="2365" y="8281"/>
                    <a:pt x="3177" y="8879"/>
                  </a:cubicBezTo>
                  <a:lnTo>
                    <a:pt x="2432" y="8719"/>
                  </a:lnTo>
                  <a:cubicBezTo>
                    <a:pt x="2356" y="8702"/>
                    <a:pt x="2280" y="8694"/>
                    <a:pt x="2205" y="8694"/>
                  </a:cubicBezTo>
                  <a:cubicBezTo>
                    <a:pt x="1636" y="8694"/>
                    <a:pt x="1148" y="9156"/>
                    <a:pt x="1148" y="9753"/>
                  </a:cubicBezTo>
                  <a:lnTo>
                    <a:pt x="1148" y="10215"/>
                  </a:lnTo>
                  <a:lnTo>
                    <a:pt x="992" y="10215"/>
                  </a:lnTo>
                  <a:cubicBezTo>
                    <a:pt x="443" y="10215"/>
                    <a:pt x="0" y="10660"/>
                    <a:pt x="0" y="11207"/>
                  </a:cubicBezTo>
                  <a:lnTo>
                    <a:pt x="0" y="11864"/>
                  </a:lnTo>
                  <a:cubicBezTo>
                    <a:pt x="0" y="12411"/>
                    <a:pt x="443" y="12856"/>
                    <a:pt x="992" y="12856"/>
                  </a:cubicBezTo>
                  <a:lnTo>
                    <a:pt x="1148" y="12856"/>
                  </a:lnTo>
                  <a:lnTo>
                    <a:pt x="1148" y="15634"/>
                  </a:lnTo>
                  <a:cubicBezTo>
                    <a:pt x="1150" y="16131"/>
                    <a:pt x="1496" y="16563"/>
                    <a:pt x="1984" y="16671"/>
                  </a:cubicBezTo>
                  <a:lnTo>
                    <a:pt x="7210" y="17802"/>
                  </a:lnTo>
                  <a:cubicBezTo>
                    <a:pt x="7226" y="17806"/>
                    <a:pt x="7245" y="17808"/>
                    <a:pt x="7264" y="17808"/>
                  </a:cubicBezTo>
                  <a:lnTo>
                    <a:pt x="8663" y="17808"/>
                  </a:lnTo>
                  <a:cubicBezTo>
                    <a:pt x="8682" y="17808"/>
                    <a:pt x="8698" y="17806"/>
                    <a:pt x="8717" y="17802"/>
                  </a:cubicBezTo>
                  <a:lnTo>
                    <a:pt x="13939" y="16671"/>
                  </a:lnTo>
                  <a:cubicBezTo>
                    <a:pt x="14427" y="16563"/>
                    <a:pt x="14773" y="16131"/>
                    <a:pt x="14776" y="15634"/>
                  </a:cubicBezTo>
                  <a:lnTo>
                    <a:pt x="14776" y="12856"/>
                  </a:lnTo>
                  <a:lnTo>
                    <a:pt x="14933" y="12856"/>
                  </a:lnTo>
                  <a:cubicBezTo>
                    <a:pt x="15480" y="12854"/>
                    <a:pt x="15923" y="12411"/>
                    <a:pt x="15923" y="11864"/>
                  </a:cubicBezTo>
                  <a:lnTo>
                    <a:pt x="15923" y="11207"/>
                  </a:lnTo>
                  <a:cubicBezTo>
                    <a:pt x="15923" y="10660"/>
                    <a:pt x="15480" y="10217"/>
                    <a:pt x="14933" y="10215"/>
                  </a:cubicBezTo>
                  <a:lnTo>
                    <a:pt x="14776" y="10215"/>
                  </a:lnTo>
                  <a:lnTo>
                    <a:pt x="14776" y="9753"/>
                  </a:lnTo>
                  <a:cubicBezTo>
                    <a:pt x="14776" y="9157"/>
                    <a:pt x="14289" y="8694"/>
                    <a:pt x="13720" y="8694"/>
                  </a:cubicBezTo>
                  <a:cubicBezTo>
                    <a:pt x="13644" y="8694"/>
                    <a:pt x="13568" y="8702"/>
                    <a:pt x="13490" y="8719"/>
                  </a:cubicBezTo>
                  <a:lnTo>
                    <a:pt x="12746" y="8879"/>
                  </a:lnTo>
                  <a:cubicBezTo>
                    <a:pt x="13557" y="8283"/>
                    <a:pt x="13956" y="7357"/>
                    <a:pt x="13956" y="6072"/>
                  </a:cubicBezTo>
                  <a:cubicBezTo>
                    <a:pt x="13956" y="2725"/>
                    <a:pt x="11267" y="0"/>
                    <a:pt x="79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5766;p69">
            <a:extLst>
              <a:ext uri="{FF2B5EF4-FFF2-40B4-BE49-F238E27FC236}">
                <a16:creationId xmlns:a16="http://schemas.microsoft.com/office/drawing/2014/main" id="{B67E17DB-DE69-4807-4DAF-2EC426D4B891}"/>
              </a:ext>
            </a:extLst>
          </p:cNvPr>
          <p:cNvGrpSpPr/>
          <p:nvPr/>
        </p:nvGrpSpPr>
        <p:grpSpPr>
          <a:xfrm>
            <a:off x="1658133" y="3006403"/>
            <a:ext cx="677056" cy="818480"/>
            <a:chOff x="4665900" y="1773225"/>
            <a:chExt cx="334775" cy="445175"/>
          </a:xfrm>
        </p:grpSpPr>
        <p:sp>
          <p:nvSpPr>
            <p:cNvPr id="49" name="Google Shape;5767;p69">
              <a:extLst>
                <a:ext uri="{FF2B5EF4-FFF2-40B4-BE49-F238E27FC236}">
                  <a16:creationId xmlns:a16="http://schemas.microsoft.com/office/drawing/2014/main" id="{14D20D11-C5D6-EAD5-55F4-06501B4B6F7F}"/>
                </a:ext>
              </a:extLst>
            </p:cNvPr>
            <p:cNvSpPr/>
            <p:nvPr/>
          </p:nvSpPr>
          <p:spPr>
            <a:xfrm>
              <a:off x="4712175" y="2069450"/>
              <a:ext cx="243300" cy="129450"/>
            </a:xfrm>
            <a:custGeom>
              <a:avLst/>
              <a:gdLst/>
              <a:ahLst/>
              <a:cxnLst/>
              <a:rect l="l" t="t" r="r" b="b"/>
              <a:pathLst>
                <a:path w="9732" h="5178" extrusionOk="0">
                  <a:moveTo>
                    <a:pt x="6896" y="0"/>
                  </a:moveTo>
                  <a:cubicBezTo>
                    <a:pt x="6894" y="0"/>
                    <a:pt x="6893" y="0"/>
                    <a:pt x="6892" y="0"/>
                  </a:cubicBezTo>
                  <a:lnTo>
                    <a:pt x="2841" y="0"/>
                  </a:lnTo>
                  <a:cubicBezTo>
                    <a:pt x="1272" y="0"/>
                    <a:pt x="1" y="1271"/>
                    <a:pt x="1" y="2840"/>
                  </a:cubicBezTo>
                  <a:lnTo>
                    <a:pt x="1" y="3320"/>
                  </a:lnTo>
                  <a:lnTo>
                    <a:pt x="522" y="4353"/>
                  </a:lnTo>
                  <a:cubicBezTo>
                    <a:pt x="522" y="4807"/>
                    <a:pt x="890" y="5177"/>
                    <a:pt x="1346" y="5177"/>
                  </a:cubicBezTo>
                  <a:lnTo>
                    <a:pt x="8386" y="5177"/>
                  </a:lnTo>
                  <a:cubicBezTo>
                    <a:pt x="8841" y="5177"/>
                    <a:pt x="9209" y="4807"/>
                    <a:pt x="9209" y="4353"/>
                  </a:cubicBezTo>
                  <a:lnTo>
                    <a:pt x="9732" y="3320"/>
                  </a:lnTo>
                  <a:lnTo>
                    <a:pt x="9732" y="2840"/>
                  </a:lnTo>
                  <a:cubicBezTo>
                    <a:pt x="9732" y="1272"/>
                    <a:pt x="8463" y="0"/>
                    <a:pt x="6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768;p69">
              <a:extLst>
                <a:ext uri="{FF2B5EF4-FFF2-40B4-BE49-F238E27FC236}">
                  <a16:creationId xmlns:a16="http://schemas.microsoft.com/office/drawing/2014/main" id="{BE4CBE3B-59F6-85FD-BB2F-E5209281C469}"/>
                </a:ext>
              </a:extLst>
            </p:cNvPr>
            <p:cNvSpPr/>
            <p:nvPr/>
          </p:nvSpPr>
          <p:spPr>
            <a:xfrm>
              <a:off x="4797000" y="2078225"/>
              <a:ext cx="73625" cy="29025"/>
            </a:xfrm>
            <a:custGeom>
              <a:avLst/>
              <a:gdLst/>
              <a:ahLst/>
              <a:cxnLst/>
              <a:rect l="l" t="t" r="r" b="b"/>
              <a:pathLst>
                <a:path w="2945" h="1161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652"/>
                    <a:pt x="659" y="1160"/>
                    <a:pt x="1472" y="1160"/>
                  </a:cubicBezTo>
                  <a:cubicBezTo>
                    <a:pt x="2286" y="1160"/>
                    <a:pt x="2945" y="652"/>
                    <a:pt x="2945" y="25"/>
                  </a:cubicBezTo>
                  <a:lnTo>
                    <a:pt x="2945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769;p69">
              <a:extLst>
                <a:ext uri="{FF2B5EF4-FFF2-40B4-BE49-F238E27FC236}">
                  <a16:creationId xmlns:a16="http://schemas.microsoft.com/office/drawing/2014/main" id="{C05D3E81-5252-CA49-C820-76743346BE87}"/>
                </a:ext>
              </a:extLst>
            </p:cNvPr>
            <p:cNvSpPr/>
            <p:nvPr/>
          </p:nvSpPr>
          <p:spPr>
            <a:xfrm>
              <a:off x="4850450" y="2113275"/>
              <a:ext cx="41900" cy="72025"/>
            </a:xfrm>
            <a:custGeom>
              <a:avLst/>
              <a:gdLst/>
              <a:ahLst/>
              <a:cxnLst/>
              <a:rect l="l" t="t" r="r" b="b"/>
              <a:pathLst>
                <a:path w="1676" h="2881" extrusionOk="0">
                  <a:moveTo>
                    <a:pt x="885" y="0"/>
                  </a:moveTo>
                  <a:lnTo>
                    <a:pt x="1" y="2615"/>
                  </a:lnTo>
                  <a:lnTo>
                    <a:pt x="792" y="2881"/>
                  </a:lnTo>
                  <a:lnTo>
                    <a:pt x="1676" y="268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770;p69">
              <a:extLst>
                <a:ext uri="{FF2B5EF4-FFF2-40B4-BE49-F238E27FC236}">
                  <a16:creationId xmlns:a16="http://schemas.microsoft.com/office/drawing/2014/main" id="{DB0E97F6-5397-76E8-9F60-EFEE0C418209}"/>
                </a:ext>
              </a:extLst>
            </p:cNvPr>
            <p:cNvSpPr/>
            <p:nvPr/>
          </p:nvSpPr>
          <p:spPr>
            <a:xfrm>
              <a:off x="4850450" y="2113275"/>
              <a:ext cx="30375" cy="68175"/>
            </a:xfrm>
            <a:custGeom>
              <a:avLst/>
              <a:gdLst/>
              <a:ahLst/>
              <a:cxnLst/>
              <a:rect l="l" t="t" r="r" b="b"/>
              <a:pathLst>
                <a:path w="1215" h="2727" extrusionOk="0">
                  <a:moveTo>
                    <a:pt x="885" y="0"/>
                  </a:moveTo>
                  <a:lnTo>
                    <a:pt x="1" y="2615"/>
                  </a:lnTo>
                  <a:lnTo>
                    <a:pt x="330" y="2727"/>
                  </a:lnTo>
                  <a:lnTo>
                    <a:pt x="1214" y="112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771;p69">
              <a:extLst>
                <a:ext uri="{FF2B5EF4-FFF2-40B4-BE49-F238E27FC236}">
                  <a16:creationId xmlns:a16="http://schemas.microsoft.com/office/drawing/2014/main" id="{EA87F124-BFC5-7FD5-ADEC-B28D8AC1A74E}"/>
                </a:ext>
              </a:extLst>
            </p:cNvPr>
            <p:cNvSpPr/>
            <p:nvPr/>
          </p:nvSpPr>
          <p:spPr>
            <a:xfrm>
              <a:off x="4712175" y="2069450"/>
              <a:ext cx="93125" cy="142425"/>
            </a:xfrm>
            <a:custGeom>
              <a:avLst/>
              <a:gdLst/>
              <a:ahLst/>
              <a:cxnLst/>
              <a:rect l="l" t="t" r="r" b="b"/>
              <a:pathLst>
                <a:path w="3725" h="5697" extrusionOk="0">
                  <a:moveTo>
                    <a:pt x="2841" y="0"/>
                  </a:moveTo>
                  <a:cubicBezTo>
                    <a:pt x="1272" y="0"/>
                    <a:pt x="1" y="1271"/>
                    <a:pt x="1" y="2840"/>
                  </a:cubicBezTo>
                  <a:lnTo>
                    <a:pt x="1" y="4874"/>
                  </a:lnTo>
                  <a:cubicBezTo>
                    <a:pt x="1" y="5327"/>
                    <a:pt x="367" y="5697"/>
                    <a:pt x="822" y="5697"/>
                  </a:cubicBezTo>
                  <a:cubicBezTo>
                    <a:pt x="823" y="5697"/>
                    <a:pt x="824" y="5697"/>
                    <a:pt x="825" y="5697"/>
                  </a:cubicBezTo>
                  <a:lnTo>
                    <a:pt x="1702" y="5697"/>
                  </a:lnTo>
                  <a:cubicBezTo>
                    <a:pt x="1250" y="5695"/>
                    <a:pt x="885" y="5326"/>
                    <a:pt x="885" y="4874"/>
                  </a:cubicBezTo>
                  <a:lnTo>
                    <a:pt x="885" y="2840"/>
                  </a:lnTo>
                  <a:cubicBezTo>
                    <a:pt x="885" y="1271"/>
                    <a:pt x="2156" y="0"/>
                    <a:pt x="3725" y="0"/>
                  </a:cubicBezTo>
                  <a:close/>
                  <a:moveTo>
                    <a:pt x="1702" y="5697"/>
                  </a:moveTo>
                  <a:cubicBezTo>
                    <a:pt x="1703" y="5697"/>
                    <a:pt x="1705" y="5697"/>
                    <a:pt x="1706" y="5697"/>
                  </a:cubicBezTo>
                  <a:cubicBezTo>
                    <a:pt x="1707" y="5697"/>
                    <a:pt x="1708" y="5697"/>
                    <a:pt x="1709" y="5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772;p69">
              <a:extLst>
                <a:ext uri="{FF2B5EF4-FFF2-40B4-BE49-F238E27FC236}">
                  <a16:creationId xmlns:a16="http://schemas.microsoft.com/office/drawing/2014/main" id="{03BAE855-4E2A-EF8B-B110-5653985561A7}"/>
                </a:ext>
              </a:extLst>
            </p:cNvPr>
            <p:cNvSpPr/>
            <p:nvPr/>
          </p:nvSpPr>
          <p:spPr>
            <a:xfrm>
              <a:off x="4712175" y="2152450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10"/>
                    <a:pt x="369" y="2378"/>
                    <a:pt x="825" y="2378"/>
                  </a:cubicBezTo>
                  <a:lnTo>
                    <a:pt x="4849" y="2378"/>
                  </a:lnTo>
                  <a:lnTo>
                    <a:pt x="4849" y="2217"/>
                  </a:lnTo>
                  <a:cubicBezTo>
                    <a:pt x="4849" y="1437"/>
                    <a:pt x="4216" y="804"/>
                    <a:pt x="3436" y="804"/>
                  </a:cubicBezTo>
                  <a:lnTo>
                    <a:pt x="1936" y="804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773;p69">
              <a:extLst>
                <a:ext uri="{FF2B5EF4-FFF2-40B4-BE49-F238E27FC236}">
                  <a16:creationId xmlns:a16="http://schemas.microsoft.com/office/drawing/2014/main" id="{9BA255C3-C931-8B61-1BCA-D1DCD165E12B}"/>
                </a:ext>
              </a:extLst>
            </p:cNvPr>
            <p:cNvSpPr/>
            <p:nvPr/>
          </p:nvSpPr>
          <p:spPr>
            <a:xfrm>
              <a:off x="4712175" y="2152450"/>
              <a:ext cx="42650" cy="59475"/>
            </a:xfrm>
            <a:custGeom>
              <a:avLst/>
              <a:gdLst/>
              <a:ahLst/>
              <a:cxnLst/>
              <a:rect l="l" t="t" r="r" b="b"/>
              <a:pathLst>
                <a:path w="1706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08"/>
                    <a:pt x="367" y="2377"/>
                    <a:pt x="821" y="2378"/>
                  </a:cubicBezTo>
                  <a:lnTo>
                    <a:pt x="821" y="2377"/>
                  </a:lnTo>
                  <a:lnTo>
                    <a:pt x="1705" y="2377"/>
                  </a:lnTo>
                  <a:cubicBezTo>
                    <a:pt x="1251" y="2377"/>
                    <a:pt x="885" y="2008"/>
                    <a:pt x="885" y="1554"/>
                  </a:cubicBezTo>
                  <a:lnTo>
                    <a:pt x="885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774;p69">
              <a:extLst>
                <a:ext uri="{FF2B5EF4-FFF2-40B4-BE49-F238E27FC236}">
                  <a16:creationId xmlns:a16="http://schemas.microsoft.com/office/drawing/2014/main" id="{DA184B2B-CA9D-F1A4-FB63-8F3E16FDD25E}"/>
                </a:ext>
              </a:extLst>
            </p:cNvPr>
            <p:cNvSpPr/>
            <p:nvPr/>
          </p:nvSpPr>
          <p:spPr>
            <a:xfrm>
              <a:off x="4834275" y="2152450"/>
              <a:ext cx="121200" cy="59475"/>
            </a:xfrm>
            <a:custGeom>
              <a:avLst/>
              <a:gdLst/>
              <a:ahLst/>
              <a:cxnLst/>
              <a:rect l="l" t="t" r="r" b="b"/>
              <a:pathLst>
                <a:path w="4848" h="2379" extrusionOk="0">
                  <a:moveTo>
                    <a:pt x="2913" y="0"/>
                  </a:moveTo>
                  <a:lnTo>
                    <a:pt x="2913" y="804"/>
                  </a:lnTo>
                  <a:lnTo>
                    <a:pt x="1413" y="804"/>
                  </a:lnTo>
                  <a:cubicBezTo>
                    <a:pt x="633" y="804"/>
                    <a:pt x="0" y="1437"/>
                    <a:pt x="0" y="2217"/>
                  </a:cubicBezTo>
                  <a:lnTo>
                    <a:pt x="0" y="2378"/>
                  </a:lnTo>
                  <a:lnTo>
                    <a:pt x="4024" y="2378"/>
                  </a:lnTo>
                  <a:cubicBezTo>
                    <a:pt x="4478" y="2378"/>
                    <a:pt x="4848" y="2010"/>
                    <a:pt x="4848" y="1554"/>
                  </a:cubicBezTo>
                  <a:lnTo>
                    <a:pt x="4848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75;p69">
              <a:extLst>
                <a:ext uri="{FF2B5EF4-FFF2-40B4-BE49-F238E27FC236}">
                  <a16:creationId xmlns:a16="http://schemas.microsoft.com/office/drawing/2014/main" id="{F9C2B35B-EEB7-F34D-282B-33E905082C77}"/>
                </a:ext>
              </a:extLst>
            </p:cNvPr>
            <p:cNvSpPr/>
            <p:nvPr/>
          </p:nvSpPr>
          <p:spPr>
            <a:xfrm>
              <a:off x="4907075" y="2152150"/>
              <a:ext cx="20350" cy="20375"/>
            </a:xfrm>
            <a:custGeom>
              <a:avLst/>
              <a:gdLst/>
              <a:ahLst/>
              <a:cxnLst/>
              <a:rect l="l" t="t" r="r" b="b"/>
              <a:pathLst>
                <a:path w="814" h="815" extrusionOk="0">
                  <a:moveTo>
                    <a:pt x="1" y="1"/>
                  </a:moveTo>
                  <a:lnTo>
                    <a:pt x="1" y="814"/>
                  </a:lnTo>
                  <a:lnTo>
                    <a:pt x="814" y="814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776;p69">
              <a:extLst>
                <a:ext uri="{FF2B5EF4-FFF2-40B4-BE49-F238E27FC236}">
                  <a16:creationId xmlns:a16="http://schemas.microsoft.com/office/drawing/2014/main" id="{20C86735-3E71-8C73-CB25-3E75A88C8A60}"/>
                </a:ext>
              </a:extLst>
            </p:cNvPr>
            <p:cNvSpPr/>
            <p:nvPr/>
          </p:nvSpPr>
          <p:spPr>
            <a:xfrm>
              <a:off x="4907075" y="2139275"/>
              <a:ext cx="20350" cy="12900"/>
            </a:xfrm>
            <a:custGeom>
              <a:avLst/>
              <a:gdLst/>
              <a:ahLst/>
              <a:cxnLst/>
              <a:rect l="l" t="t" r="r" b="b"/>
              <a:pathLst>
                <a:path w="814" h="516" extrusionOk="0">
                  <a:moveTo>
                    <a:pt x="1" y="0"/>
                  </a:moveTo>
                  <a:lnTo>
                    <a:pt x="1" y="516"/>
                  </a:lnTo>
                  <a:lnTo>
                    <a:pt x="814" y="516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5EA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777;p69">
              <a:extLst>
                <a:ext uri="{FF2B5EF4-FFF2-40B4-BE49-F238E27FC236}">
                  <a16:creationId xmlns:a16="http://schemas.microsoft.com/office/drawing/2014/main" id="{95D63669-B9B5-E0BA-EC70-E807FB31B146}"/>
                </a:ext>
              </a:extLst>
            </p:cNvPr>
            <p:cNvSpPr/>
            <p:nvPr/>
          </p:nvSpPr>
          <p:spPr>
            <a:xfrm>
              <a:off x="4834275" y="2172500"/>
              <a:ext cx="51700" cy="39375"/>
            </a:xfrm>
            <a:custGeom>
              <a:avLst/>
              <a:gdLst/>
              <a:ahLst/>
              <a:cxnLst/>
              <a:rect l="l" t="t" r="r" b="b"/>
              <a:pathLst>
                <a:path w="2068" h="1575" extrusionOk="0">
                  <a:moveTo>
                    <a:pt x="1414" y="0"/>
                  </a:moveTo>
                  <a:cubicBezTo>
                    <a:pt x="633" y="0"/>
                    <a:pt x="0" y="633"/>
                    <a:pt x="0" y="1415"/>
                  </a:cubicBezTo>
                  <a:lnTo>
                    <a:pt x="0" y="1575"/>
                  </a:lnTo>
                  <a:lnTo>
                    <a:pt x="655" y="1575"/>
                  </a:lnTo>
                  <a:lnTo>
                    <a:pt x="655" y="1415"/>
                  </a:lnTo>
                  <a:cubicBezTo>
                    <a:pt x="655" y="633"/>
                    <a:pt x="1288" y="0"/>
                    <a:pt x="2068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778;p69">
              <a:extLst>
                <a:ext uri="{FF2B5EF4-FFF2-40B4-BE49-F238E27FC236}">
                  <a16:creationId xmlns:a16="http://schemas.microsoft.com/office/drawing/2014/main" id="{B9E24F7C-C85E-44E7-7490-CF81ED1D643B}"/>
                </a:ext>
              </a:extLst>
            </p:cNvPr>
            <p:cNvSpPr/>
            <p:nvPr/>
          </p:nvSpPr>
          <p:spPr>
            <a:xfrm>
              <a:off x="4685375" y="1938600"/>
              <a:ext cx="296875" cy="53025"/>
            </a:xfrm>
            <a:custGeom>
              <a:avLst/>
              <a:gdLst/>
              <a:ahLst/>
              <a:cxnLst/>
              <a:rect l="l" t="t" r="r" b="b"/>
              <a:pathLst>
                <a:path w="11875" h="2121" extrusionOk="0">
                  <a:moveTo>
                    <a:pt x="1062" y="1"/>
                  </a:moveTo>
                  <a:cubicBezTo>
                    <a:pt x="475" y="1"/>
                    <a:pt x="1" y="476"/>
                    <a:pt x="1" y="1062"/>
                  </a:cubicBezTo>
                  <a:cubicBezTo>
                    <a:pt x="1" y="1646"/>
                    <a:pt x="475" y="2121"/>
                    <a:pt x="1062" y="2121"/>
                  </a:cubicBezTo>
                  <a:lnTo>
                    <a:pt x="10813" y="2121"/>
                  </a:lnTo>
                  <a:cubicBezTo>
                    <a:pt x="11400" y="2121"/>
                    <a:pt x="11874" y="1646"/>
                    <a:pt x="11874" y="1062"/>
                  </a:cubicBezTo>
                  <a:cubicBezTo>
                    <a:pt x="11874" y="476"/>
                    <a:pt x="11400" y="1"/>
                    <a:pt x="10813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779;p69">
              <a:extLst>
                <a:ext uri="{FF2B5EF4-FFF2-40B4-BE49-F238E27FC236}">
                  <a16:creationId xmlns:a16="http://schemas.microsoft.com/office/drawing/2014/main" id="{E31FC426-7FF0-960E-94CB-69EB46D26C25}"/>
                </a:ext>
              </a:extLst>
            </p:cNvPr>
            <p:cNvSpPr/>
            <p:nvPr/>
          </p:nvSpPr>
          <p:spPr>
            <a:xfrm>
              <a:off x="4711775" y="1863800"/>
              <a:ext cx="244875" cy="215050"/>
            </a:xfrm>
            <a:custGeom>
              <a:avLst/>
              <a:gdLst/>
              <a:ahLst/>
              <a:cxnLst/>
              <a:rect l="l" t="t" r="r" b="b"/>
              <a:pathLst>
                <a:path w="9795" h="8602" extrusionOk="0">
                  <a:moveTo>
                    <a:pt x="4881" y="1"/>
                  </a:moveTo>
                  <a:cubicBezTo>
                    <a:pt x="3338" y="1"/>
                    <a:pt x="1795" y="76"/>
                    <a:pt x="257" y="226"/>
                  </a:cubicBezTo>
                  <a:cubicBezTo>
                    <a:pt x="91" y="1549"/>
                    <a:pt x="6" y="2881"/>
                    <a:pt x="2" y="4216"/>
                  </a:cubicBezTo>
                  <a:cubicBezTo>
                    <a:pt x="0" y="4802"/>
                    <a:pt x="15" y="5390"/>
                    <a:pt x="45" y="5976"/>
                  </a:cubicBezTo>
                  <a:cubicBezTo>
                    <a:pt x="115" y="7372"/>
                    <a:pt x="1234" y="8485"/>
                    <a:pt x="2630" y="8548"/>
                  </a:cubicBezTo>
                  <a:cubicBezTo>
                    <a:pt x="3381" y="8583"/>
                    <a:pt x="4131" y="8601"/>
                    <a:pt x="4882" y="8601"/>
                  </a:cubicBezTo>
                  <a:cubicBezTo>
                    <a:pt x="5633" y="8601"/>
                    <a:pt x="6383" y="8583"/>
                    <a:pt x="7133" y="8548"/>
                  </a:cubicBezTo>
                  <a:cubicBezTo>
                    <a:pt x="8529" y="8483"/>
                    <a:pt x="9647" y="7370"/>
                    <a:pt x="9718" y="5976"/>
                  </a:cubicBezTo>
                  <a:cubicBezTo>
                    <a:pt x="9795" y="4454"/>
                    <a:pt x="9767" y="2928"/>
                    <a:pt x="9633" y="1409"/>
                  </a:cubicBezTo>
                  <a:cubicBezTo>
                    <a:pt x="9597" y="1015"/>
                    <a:pt x="9554" y="620"/>
                    <a:pt x="9506" y="226"/>
                  </a:cubicBezTo>
                  <a:cubicBezTo>
                    <a:pt x="7968" y="76"/>
                    <a:pt x="6425" y="1"/>
                    <a:pt x="4881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780;p69">
              <a:extLst>
                <a:ext uri="{FF2B5EF4-FFF2-40B4-BE49-F238E27FC236}">
                  <a16:creationId xmlns:a16="http://schemas.microsoft.com/office/drawing/2014/main" id="{76E1CD39-68A4-61CE-31DD-AFCE69F9888C}"/>
                </a:ext>
              </a:extLst>
            </p:cNvPr>
            <p:cNvSpPr/>
            <p:nvPr/>
          </p:nvSpPr>
          <p:spPr>
            <a:xfrm>
              <a:off x="4710450" y="1863800"/>
              <a:ext cx="123375" cy="214550"/>
            </a:xfrm>
            <a:custGeom>
              <a:avLst/>
              <a:gdLst/>
              <a:ahLst/>
              <a:cxnLst/>
              <a:rect l="l" t="t" r="r" b="b"/>
              <a:pathLst>
                <a:path w="4935" h="8582" extrusionOk="0">
                  <a:moveTo>
                    <a:pt x="4934" y="0"/>
                  </a:moveTo>
                  <a:cubicBezTo>
                    <a:pt x="3394" y="0"/>
                    <a:pt x="1853" y="75"/>
                    <a:pt x="310" y="226"/>
                  </a:cubicBezTo>
                  <a:cubicBezTo>
                    <a:pt x="72" y="2131"/>
                    <a:pt x="1" y="4056"/>
                    <a:pt x="100" y="5976"/>
                  </a:cubicBezTo>
                  <a:cubicBezTo>
                    <a:pt x="170" y="7370"/>
                    <a:pt x="1289" y="8483"/>
                    <a:pt x="2683" y="8548"/>
                  </a:cubicBezTo>
                  <a:cubicBezTo>
                    <a:pt x="2988" y="8563"/>
                    <a:pt x="3291" y="8574"/>
                    <a:pt x="3596" y="8582"/>
                  </a:cubicBezTo>
                  <a:cubicBezTo>
                    <a:pt x="2984" y="8345"/>
                    <a:pt x="2519" y="7307"/>
                    <a:pt x="2487" y="6034"/>
                  </a:cubicBezTo>
                  <a:cubicBezTo>
                    <a:pt x="2437" y="4098"/>
                    <a:pt x="2472" y="2163"/>
                    <a:pt x="2593" y="228"/>
                  </a:cubicBezTo>
                  <a:cubicBezTo>
                    <a:pt x="3366" y="77"/>
                    <a:pt x="4149" y="2"/>
                    <a:pt x="4934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781;p69">
              <a:extLst>
                <a:ext uri="{FF2B5EF4-FFF2-40B4-BE49-F238E27FC236}">
                  <a16:creationId xmlns:a16="http://schemas.microsoft.com/office/drawing/2014/main" id="{AF6F69C5-AC50-E6C5-F99C-73000A750068}"/>
                </a:ext>
              </a:extLst>
            </p:cNvPr>
            <p:cNvSpPr/>
            <p:nvPr/>
          </p:nvSpPr>
          <p:spPr>
            <a:xfrm>
              <a:off x="4711850" y="1863800"/>
              <a:ext cx="240750" cy="105400"/>
            </a:xfrm>
            <a:custGeom>
              <a:avLst/>
              <a:gdLst/>
              <a:ahLst/>
              <a:cxnLst/>
              <a:rect l="l" t="t" r="r" b="b"/>
              <a:pathLst>
                <a:path w="9630" h="4216" extrusionOk="0">
                  <a:moveTo>
                    <a:pt x="4879" y="1"/>
                  </a:moveTo>
                  <a:cubicBezTo>
                    <a:pt x="3336" y="1"/>
                    <a:pt x="1792" y="76"/>
                    <a:pt x="254" y="226"/>
                  </a:cubicBezTo>
                  <a:cubicBezTo>
                    <a:pt x="88" y="1549"/>
                    <a:pt x="4" y="2881"/>
                    <a:pt x="1" y="4216"/>
                  </a:cubicBezTo>
                  <a:lnTo>
                    <a:pt x="27" y="4206"/>
                  </a:lnTo>
                  <a:cubicBezTo>
                    <a:pt x="1588" y="4206"/>
                    <a:pt x="1890" y="2146"/>
                    <a:pt x="1890" y="2146"/>
                  </a:cubicBezTo>
                  <a:cubicBezTo>
                    <a:pt x="2716" y="2973"/>
                    <a:pt x="4073" y="3389"/>
                    <a:pt x="5408" y="3389"/>
                  </a:cubicBezTo>
                  <a:cubicBezTo>
                    <a:pt x="6122" y="3389"/>
                    <a:pt x="6830" y="3271"/>
                    <a:pt x="7447" y="3032"/>
                  </a:cubicBezTo>
                  <a:cubicBezTo>
                    <a:pt x="8159" y="2758"/>
                    <a:pt x="8963" y="2122"/>
                    <a:pt x="9630" y="1409"/>
                  </a:cubicBezTo>
                  <a:cubicBezTo>
                    <a:pt x="9596" y="1015"/>
                    <a:pt x="9553" y="620"/>
                    <a:pt x="9503" y="226"/>
                  </a:cubicBezTo>
                  <a:cubicBezTo>
                    <a:pt x="7966" y="76"/>
                    <a:pt x="6423" y="1"/>
                    <a:pt x="4879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5782;p69">
              <a:extLst>
                <a:ext uri="{FF2B5EF4-FFF2-40B4-BE49-F238E27FC236}">
                  <a16:creationId xmlns:a16="http://schemas.microsoft.com/office/drawing/2014/main" id="{3E07B755-4BC9-854C-B60A-9973502BC550}"/>
                </a:ext>
              </a:extLst>
            </p:cNvPr>
            <p:cNvSpPr/>
            <p:nvPr/>
          </p:nvSpPr>
          <p:spPr>
            <a:xfrm>
              <a:off x="4665900" y="1779725"/>
              <a:ext cx="334775" cy="164625"/>
            </a:xfrm>
            <a:custGeom>
              <a:avLst/>
              <a:gdLst/>
              <a:ahLst/>
              <a:cxnLst/>
              <a:rect l="l" t="t" r="r" b="b"/>
              <a:pathLst>
                <a:path w="13391" h="6585" extrusionOk="0">
                  <a:moveTo>
                    <a:pt x="8401" y="1"/>
                  </a:moveTo>
                  <a:cubicBezTo>
                    <a:pt x="7982" y="1"/>
                    <a:pt x="7600" y="479"/>
                    <a:pt x="7202" y="1007"/>
                  </a:cubicBezTo>
                  <a:cubicBezTo>
                    <a:pt x="7202" y="1007"/>
                    <a:pt x="7197" y="1004"/>
                    <a:pt x="7189" y="998"/>
                  </a:cubicBezTo>
                  <a:cubicBezTo>
                    <a:pt x="6923" y="831"/>
                    <a:pt x="6644" y="687"/>
                    <a:pt x="6354" y="570"/>
                  </a:cubicBezTo>
                  <a:cubicBezTo>
                    <a:pt x="6244" y="524"/>
                    <a:pt x="6127" y="481"/>
                    <a:pt x="6004" y="442"/>
                  </a:cubicBezTo>
                  <a:cubicBezTo>
                    <a:pt x="5687" y="340"/>
                    <a:pt x="5335" y="265"/>
                    <a:pt x="4985" y="265"/>
                  </a:cubicBezTo>
                  <a:cubicBezTo>
                    <a:pt x="4944" y="265"/>
                    <a:pt x="4902" y="266"/>
                    <a:pt x="4861" y="269"/>
                  </a:cubicBezTo>
                  <a:lnTo>
                    <a:pt x="4848" y="269"/>
                  </a:lnTo>
                  <a:cubicBezTo>
                    <a:pt x="4800" y="272"/>
                    <a:pt x="4749" y="276"/>
                    <a:pt x="4701" y="282"/>
                  </a:cubicBezTo>
                  <a:cubicBezTo>
                    <a:pt x="4145" y="352"/>
                    <a:pt x="3610" y="646"/>
                    <a:pt x="3244" y="1355"/>
                  </a:cubicBezTo>
                  <a:cubicBezTo>
                    <a:pt x="3244" y="1355"/>
                    <a:pt x="2774" y="1124"/>
                    <a:pt x="2238" y="1124"/>
                  </a:cubicBezTo>
                  <a:cubicBezTo>
                    <a:pt x="1235" y="1124"/>
                    <a:pt x="0" y="1934"/>
                    <a:pt x="1186" y="6585"/>
                  </a:cubicBezTo>
                  <a:lnTo>
                    <a:pt x="1867" y="6356"/>
                  </a:lnTo>
                  <a:cubicBezTo>
                    <a:pt x="3426" y="6356"/>
                    <a:pt x="3728" y="4296"/>
                    <a:pt x="3728" y="4296"/>
                  </a:cubicBezTo>
                  <a:cubicBezTo>
                    <a:pt x="4554" y="5123"/>
                    <a:pt x="5911" y="5539"/>
                    <a:pt x="7246" y="5539"/>
                  </a:cubicBezTo>
                  <a:cubicBezTo>
                    <a:pt x="7960" y="5539"/>
                    <a:pt x="8668" y="5420"/>
                    <a:pt x="9285" y="5182"/>
                  </a:cubicBezTo>
                  <a:cubicBezTo>
                    <a:pt x="11056" y="4499"/>
                    <a:pt x="13390" y="1586"/>
                    <a:pt x="12789" y="793"/>
                  </a:cubicBezTo>
                  <a:cubicBezTo>
                    <a:pt x="12678" y="648"/>
                    <a:pt x="12541" y="588"/>
                    <a:pt x="12392" y="588"/>
                  </a:cubicBezTo>
                  <a:cubicBezTo>
                    <a:pt x="11745" y="588"/>
                    <a:pt x="10862" y="1702"/>
                    <a:pt x="10817" y="1758"/>
                  </a:cubicBezTo>
                  <a:lnTo>
                    <a:pt x="10817" y="1758"/>
                  </a:lnTo>
                  <a:cubicBezTo>
                    <a:pt x="10818" y="1756"/>
                    <a:pt x="10819" y="1755"/>
                    <a:pt x="10820" y="1752"/>
                  </a:cubicBezTo>
                  <a:lnTo>
                    <a:pt x="10822" y="1748"/>
                  </a:lnTo>
                  <a:cubicBezTo>
                    <a:pt x="10891" y="1599"/>
                    <a:pt x="11518" y="196"/>
                    <a:pt x="10718" y="19"/>
                  </a:cubicBezTo>
                  <a:cubicBezTo>
                    <a:pt x="10656" y="6"/>
                    <a:pt x="10595" y="1"/>
                    <a:pt x="10533" y="1"/>
                  </a:cubicBezTo>
                  <a:cubicBezTo>
                    <a:pt x="9460" y="1"/>
                    <a:pt x="8860" y="1454"/>
                    <a:pt x="8806" y="1588"/>
                  </a:cubicBezTo>
                  <a:lnTo>
                    <a:pt x="8804" y="1594"/>
                  </a:lnTo>
                  <a:cubicBezTo>
                    <a:pt x="8823" y="1519"/>
                    <a:pt x="9072" y="568"/>
                    <a:pt x="8769" y="172"/>
                  </a:cubicBezTo>
                  <a:cubicBezTo>
                    <a:pt x="8689" y="68"/>
                    <a:pt x="8572" y="1"/>
                    <a:pt x="8401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5783;p69">
              <a:extLst>
                <a:ext uri="{FF2B5EF4-FFF2-40B4-BE49-F238E27FC236}">
                  <a16:creationId xmlns:a16="http://schemas.microsoft.com/office/drawing/2014/main" id="{F6CA4D7C-6341-A2FF-2885-480EE94C6712}"/>
                </a:ext>
              </a:extLst>
            </p:cNvPr>
            <p:cNvSpPr/>
            <p:nvPr/>
          </p:nvSpPr>
          <p:spPr>
            <a:xfrm>
              <a:off x="4936300" y="1794375"/>
              <a:ext cx="49375" cy="29650"/>
            </a:xfrm>
            <a:custGeom>
              <a:avLst/>
              <a:gdLst/>
              <a:ahLst/>
              <a:cxnLst/>
              <a:rect l="l" t="t" r="r" b="b"/>
              <a:pathLst>
                <a:path w="1975" h="1186" extrusionOk="0">
                  <a:moveTo>
                    <a:pt x="1577" y="1"/>
                  </a:moveTo>
                  <a:cubicBezTo>
                    <a:pt x="923" y="1"/>
                    <a:pt x="29" y="1137"/>
                    <a:pt x="2" y="1171"/>
                  </a:cubicBezTo>
                  <a:cubicBezTo>
                    <a:pt x="2" y="1171"/>
                    <a:pt x="4" y="1168"/>
                    <a:pt x="6" y="1164"/>
                  </a:cubicBezTo>
                  <a:lnTo>
                    <a:pt x="6" y="1164"/>
                  </a:lnTo>
                  <a:lnTo>
                    <a:pt x="0" y="1173"/>
                  </a:lnTo>
                  <a:cubicBezTo>
                    <a:pt x="33" y="1181"/>
                    <a:pt x="66" y="1185"/>
                    <a:pt x="101" y="1185"/>
                  </a:cubicBezTo>
                  <a:cubicBezTo>
                    <a:pt x="669" y="1185"/>
                    <a:pt x="1497" y="164"/>
                    <a:pt x="1868" y="164"/>
                  </a:cubicBezTo>
                  <a:cubicBezTo>
                    <a:pt x="1910" y="164"/>
                    <a:pt x="1946" y="177"/>
                    <a:pt x="1975" y="206"/>
                  </a:cubicBezTo>
                  <a:cubicBezTo>
                    <a:pt x="1864" y="60"/>
                    <a:pt x="1727" y="1"/>
                    <a:pt x="1577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5784;p69">
              <a:extLst>
                <a:ext uri="{FF2B5EF4-FFF2-40B4-BE49-F238E27FC236}">
                  <a16:creationId xmlns:a16="http://schemas.microsoft.com/office/drawing/2014/main" id="{D328591A-DDEF-D927-048C-7EFFAC9BE5B4}"/>
                </a:ext>
              </a:extLst>
            </p:cNvPr>
            <p:cNvSpPr/>
            <p:nvPr/>
          </p:nvSpPr>
          <p:spPr>
            <a:xfrm>
              <a:off x="4885900" y="1779775"/>
              <a:ext cx="47900" cy="42850"/>
            </a:xfrm>
            <a:custGeom>
              <a:avLst/>
              <a:gdLst/>
              <a:ahLst/>
              <a:cxnLst/>
              <a:rect l="l" t="t" r="r" b="b"/>
              <a:pathLst>
                <a:path w="1916" h="1714" extrusionOk="0">
                  <a:moveTo>
                    <a:pt x="1890" y="12"/>
                  </a:moveTo>
                  <a:cubicBezTo>
                    <a:pt x="1898" y="14"/>
                    <a:pt x="1906" y="16"/>
                    <a:pt x="1914" y="17"/>
                  </a:cubicBezTo>
                  <a:lnTo>
                    <a:pt x="1916" y="17"/>
                  </a:lnTo>
                  <a:cubicBezTo>
                    <a:pt x="1907" y="15"/>
                    <a:pt x="1899" y="14"/>
                    <a:pt x="1890" y="12"/>
                  </a:cubicBezTo>
                  <a:close/>
                  <a:moveTo>
                    <a:pt x="1755" y="0"/>
                  </a:moveTo>
                  <a:cubicBezTo>
                    <a:pt x="1747" y="0"/>
                    <a:pt x="1739" y="0"/>
                    <a:pt x="1732" y="1"/>
                  </a:cubicBezTo>
                  <a:cubicBezTo>
                    <a:pt x="656" y="1"/>
                    <a:pt x="57" y="1452"/>
                    <a:pt x="4" y="1588"/>
                  </a:cubicBezTo>
                  <a:lnTo>
                    <a:pt x="1" y="1592"/>
                  </a:lnTo>
                  <a:lnTo>
                    <a:pt x="1" y="1595"/>
                  </a:lnTo>
                  <a:lnTo>
                    <a:pt x="1" y="1597"/>
                  </a:lnTo>
                  <a:lnTo>
                    <a:pt x="66" y="1638"/>
                  </a:lnTo>
                  <a:cubicBezTo>
                    <a:pt x="149" y="1689"/>
                    <a:pt x="241" y="1713"/>
                    <a:pt x="331" y="1713"/>
                  </a:cubicBezTo>
                  <a:cubicBezTo>
                    <a:pt x="532" y="1713"/>
                    <a:pt x="727" y="1593"/>
                    <a:pt x="807" y="1389"/>
                  </a:cubicBezTo>
                  <a:cubicBezTo>
                    <a:pt x="1030" y="810"/>
                    <a:pt x="1418" y="9"/>
                    <a:pt x="1841" y="9"/>
                  </a:cubicBezTo>
                  <a:cubicBezTo>
                    <a:pt x="1858" y="9"/>
                    <a:pt x="1874" y="10"/>
                    <a:pt x="1890" y="12"/>
                  </a:cubicBezTo>
                  <a:lnTo>
                    <a:pt x="1890" y="12"/>
                  </a:lnTo>
                  <a:cubicBezTo>
                    <a:pt x="1846" y="4"/>
                    <a:pt x="1800" y="0"/>
                    <a:pt x="1755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5785;p69">
              <a:extLst>
                <a:ext uri="{FF2B5EF4-FFF2-40B4-BE49-F238E27FC236}">
                  <a16:creationId xmlns:a16="http://schemas.microsoft.com/office/drawing/2014/main" id="{A130A2C6-977E-005B-B932-5070D48BC85D}"/>
                </a:ext>
              </a:extLst>
            </p:cNvPr>
            <p:cNvSpPr/>
            <p:nvPr/>
          </p:nvSpPr>
          <p:spPr>
            <a:xfrm>
              <a:off x="4665900" y="1786750"/>
              <a:ext cx="117525" cy="157600"/>
            </a:xfrm>
            <a:custGeom>
              <a:avLst/>
              <a:gdLst/>
              <a:ahLst/>
              <a:cxnLst/>
              <a:rect l="l" t="t" r="r" b="b"/>
              <a:pathLst>
                <a:path w="4701" h="6304" extrusionOk="0">
                  <a:moveTo>
                    <a:pt x="4699" y="1"/>
                  </a:moveTo>
                  <a:cubicBezTo>
                    <a:pt x="4698" y="1"/>
                    <a:pt x="4696" y="1"/>
                    <a:pt x="4694" y="2"/>
                  </a:cubicBezTo>
                  <a:lnTo>
                    <a:pt x="4694" y="2"/>
                  </a:lnTo>
                  <a:cubicBezTo>
                    <a:pt x="4697" y="1"/>
                    <a:pt x="4699" y="1"/>
                    <a:pt x="4701" y="1"/>
                  </a:cubicBezTo>
                  <a:close/>
                  <a:moveTo>
                    <a:pt x="4694" y="2"/>
                  </a:moveTo>
                  <a:lnTo>
                    <a:pt x="4694" y="2"/>
                  </a:lnTo>
                  <a:cubicBezTo>
                    <a:pt x="4140" y="74"/>
                    <a:pt x="3609" y="368"/>
                    <a:pt x="3244" y="1074"/>
                  </a:cubicBezTo>
                  <a:cubicBezTo>
                    <a:pt x="3244" y="1074"/>
                    <a:pt x="2774" y="843"/>
                    <a:pt x="2238" y="843"/>
                  </a:cubicBezTo>
                  <a:cubicBezTo>
                    <a:pt x="1235" y="843"/>
                    <a:pt x="0" y="1653"/>
                    <a:pt x="1186" y="6304"/>
                  </a:cubicBezTo>
                  <a:lnTo>
                    <a:pt x="1867" y="6075"/>
                  </a:lnTo>
                  <a:cubicBezTo>
                    <a:pt x="3426" y="6075"/>
                    <a:pt x="3728" y="4015"/>
                    <a:pt x="3728" y="4015"/>
                  </a:cubicBezTo>
                  <a:cubicBezTo>
                    <a:pt x="2915" y="3203"/>
                    <a:pt x="3403" y="237"/>
                    <a:pt x="4694" y="2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5786;p69">
              <a:extLst>
                <a:ext uri="{FF2B5EF4-FFF2-40B4-BE49-F238E27FC236}">
                  <a16:creationId xmlns:a16="http://schemas.microsoft.com/office/drawing/2014/main" id="{0F9B32F4-F7B5-3862-B62C-8A058E727C5C}"/>
                </a:ext>
              </a:extLst>
            </p:cNvPr>
            <p:cNvSpPr/>
            <p:nvPr/>
          </p:nvSpPr>
          <p:spPr>
            <a:xfrm>
              <a:off x="4812450" y="1779775"/>
              <a:ext cx="72700" cy="64250"/>
            </a:xfrm>
            <a:custGeom>
              <a:avLst/>
              <a:gdLst/>
              <a:ahLst/>
              <a:cxnLst/>
              <a:rect l="l" t="t" r="r" b="b"/>
              <a:pathLst>
                <a:path w="2908" h="2570" extrusionOk="0">
                  <a:moveTo>
                    <a:pt x="2894" y="158"/>
                  </a:moveTo>
                  <a:lnTo>
                    <a:pt x="2894" y="158"/>
                  </a:lnTo>
                  <a:cubicBezTo>
                    <a:pt x="2898" y="162"/>
                    <a:pt x="2902" y="167"/>
                    <a:pt x="2905" y="172"/>
                  </a:cubicBezTo>
                  <a:lnTo>
                    <a:pt x="2907" y="170"/>
                  </a:lnTo>
                  <a:cubicBezTo>
                    <a:pt x="2903" y="166"/>
                    <a:pt x="2899" y="162"/>
                    <a:pt x="2894" y="158"/>
                  </a:cubicBezTo>
                  <a:close/>
                  <a:moveTo>
                    <a:pt x="2535" y="1"/>
                  </a:moveTo>
                  <a:cubicBezTo>
                    <a:pt x="2146" y="1"/>
                    <a:pt x="1791" y="412"/>
                    <a:pt x="1422" y="894"/>
                  </a:cubicBezTo>
                  <a:cubicBezTo>
                    <a:pt x="1407" y="914"/>
                    <a:pt x="1390" y="935"/>
                    <a:pt x="1376" y="957"/>
                  </a:cubicBezTo>
                  <a:lnTo>
                    <a:pt x="1338" y="1005"/>
                  </a:lnTo>
                  <a:cubicBezTo>
                    <a:pt x="931" y="1545"/>
                    <a:pt x="505" y="2135"/>
                    <a:pt x="0" y="2321"/>
                  </a:cubicBezTo>
                  <a:cubicBezTo>
                    <a:pt x="0" y="2321"/>
                    <a:pt x="49" y="2569"/>
                    <a:pt x="458" y="2569"/>
                  </a:cubicBezTo>
                  <a:cubicBezTo>
                    <a:pt x="618" y="2569"/>
                    <a:pt x="833" y="2531"/>
                    <a:pt x="1122" y="2425"/>
                  </a:cubicBezTo>
                  <a:cubicBezTo>
                    <a:pt x="2057" y="2084"/>
                    <a:pt x="2392" y="111"/>
                    <a:pt x="2789" y="111"/>
                  </a:cubicBezTo>
                  <a:cubicBezTo>
                    <a:pt x="2824" y="111"/>
                    <a:pt x="2859" y="126"/>
                    <a:pt x="2894" y="158"/>
                  </a:cubicBezTo>
                  <a:lnTo>
                    <a:pt x="2894" y="158"/>
                  </a:lnTo>
                  <a:cubicBezTo>
                    <a:pt x="2815" y="60"/>
                    <a:pt x="2700" y="1"/>
                    <a:pt x="2535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5787;p69">
              <a:extLst>
                <a:ext uri="{FF2B5EF4-FFF2-40B4-BE49-F238E27FC236}">
                  <a16:creationId xmlns:a16="http://schemas.microsoft.com/office/drawing/2014/main" id="{8738B662-2B51-BCEE-B530-D2005AEE5286}"/>
                </a:ext>
              </a:extLst>
            </p:cNvPr>
            <p:cNvSpPr/>
            <p:nvPr/>
          </p:nvSpPr>
          <p:spPr>
            <a:xfrm>
              <a:off x="4801550" y="2011225"/>
              <a:ext cx="64525" cy="28800"/>
            </a:xfrm>
            <a:custGeom>
              <a:avLst/>
              <a:gdLst/>
              <a:ahLst/>
              <a:cxnLst/>
              <a:rect l="l" t="t" r="r" b="b"/>
              <a:pathLst>
                <a:path w="2581" h="1152" extrusionOk="0">
                  <a:moveTo>
                    <a:pt x="298" y="0"/>
                  </a:moveTo>
                  <a:cubicBezTo>
                    <a:pt x="261" y="0"/>
                    <a:pt x="223" y="8"/>
                    <a:pt x="187" y="25"/>
                  </a:cubicBezTo>
                  <a:cubicBezTo>
                    <a:pt x="55" y="88"/>
                    <a:pt x="1" y="245"/>
                    <a:pt x="64" y="375"/>
                  </a:cubicBezTo>
                  <a:cubicBezTo>
                    <a:pt x="289" y="850"/>
                    <a:pt x="766" y="1151"/>
                    <a:pt x="1290" y="1151"/>
                  </a:cubicBezTo>
                  <a:cubicBezTo>
                    <a:pt x="1815" y="1151"/>
                    <a:pt x="2294" y="850"/>
                    <a:pt x="2519" y="375"/>
                  </a:cubicBezTo>
                  <a:cubicBezTo>
                    <a:pt x="2580" y="245"/>
                    <a:pt x="2524" y="90"/>
                    <a:pt x="2394" y="27"/>
                  </a:cubicBezTo>
                  <a:cubicBezTo>
                    <a:pt x="2358" y="10"/>
                    <a:pt x="2320" y="2"/>
                    <a:pt x="2283" y="2"/>
                  </a:cubicBezTo>
                  <a:cubicBezTo>
                    <a:pt x="2186" y="2"/>
                    <a:pt x="2092" y="57"/>
                    <a:pt x="2048" y="152"/>
                  </a:cubicBezTo>
                  <a:cubicBezTo>
                    <a:pt x="1908" y="444"/>
                    <a:pt x="1614" y="628"/>
                    <a:pt x="1290" y="628"/>
                  </a:cubicBezTo>
                  <a:cubicBezTo>
                    <a:pt x="968" y="628"/>
                    <a:pt x="674" y="444"/>
                    <a:pt x="535" y="152"/>
                  </a:cubicBezTo>
                  <a:cubicBezTo>
                    <a:pt x="490" y="56"/>
                    <a:pt x="396" y="0"/>
                    <a:pt x="2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5788;p69">
              <a:extLst>
                <a:ext uri="{FF2B5EF4-FFF2-40B4-BE49-F238E27FC236}">
                  <a16:creationId xmlns:a16="http://schemas.microsoft.com/office/drawing/2014/main" id="{9D42E771-F951-DF3E-9BD0-821A1B268ABA}"/>
                </a:ext>
              </a:extLst>
            </p:cNvPr>
            <p:cNvSpPr/>
            <p:nvPr/>
          </p:nvSpPr>
          <p:spPr>
            <a:xfrm>
              <a:off x="4766375" y="1956800"/>
              <a:ext cx="22050" cy="32825"/>
            </a:xfrm>
            <a:custGeom>
              <a:avLst/>
              <a:gdLst/>
              <a:ahLst/>
              <a:cxnLst/>
              <a:rect l="l" t="t" r="r" b="b"/>
              <a:pathLst>
                <a:path w="882" h="1313" extrusionOk="0">
                  <a:moveTo>
                    <a:pt x="442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8" y="1313"/>
                    <a:pt x="442" y="1313"/>
                  </a:cubicBezTo>
                  <a:cubicBezTo>
                    <a:pt x="684" y="1313"/>
                    <a:pt x="881" y="1019"/>
                    <a:pt x="881" y="656"/>
                  </a:cubicBezTo>
                  <a:cubicBezTo>
                    <a:pt x="881" y="295"/>
                    <a:pt x="684" y="1"/>
                    <a:pt x="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5789;p69">
              <a:extLst>
                <a:ext uri="{FF2B5EF4-FFF2-40B4-BE49-F238E27FC236}">
                  <a16:creationId xmlns:a16="http://schemas.microsoft.com/office/drawing/2014/main" id="{5C036E92-970A-62D0-E361-89D99341D5D4}"/>
                </a:ext>
              </a:extLst>
            </p:cNvPr>
            <p:cNvSpPr/>
            <p:nvPr/>
          </p:nvSpPr>
          <p:spPr>
            <a:xfrm>
              <a:off x="4879250" y="1956800"/>
              <a:ext cx="22000" cy="32825"/>
            </a:xfrm>
            <a:custGeom>
              <a:avLst/>
              <a:gdLst/>
              <a:ahLst/>
              <a:cxnLst/>
              <a:rect l="l" t="t" r="r" b="b"/>
              <a:pathLst>
                <a:path w="880" h="1313" extrusionOk="0">
                  <a:moveTo>
                    <a:pt x="440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6" y="1313"/>
                    <a:pt x="440" y="1313"/>
                  </a:cubicBezTo>
                  <a:cubicBezTo>
                    <a:pt x="682" y="1313"/>
                    <a:pt x="879" y="1019"/>
                    <a:pt x="879" y="656"/>
                  </a:cubicBezTo>
                  <a:cubicBezTo>
                    <a:pt x="879" y="295"/>
                    <a:pt x="682" y="1"/>
                    <a:pt x="4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5790;p69">
              <a:extLst>
                <a:ext uri="{FF2B5EF4-FFF2-40B4-BE49-F238E27FC236}">
                  <a16:creationId xmlns:a16="http://schemas.microsoft.com/office/drawing/2014/main" id="{50C98DEA-F1FF-9B21-CBDE-7B2AF78B2AFE}"/>
                </a:ext>
              </a:extLst>
            </p:cNvPr>
            <p:cNvSpPr/>
            <p:nvPr/>
          </p:nvSpPr>
          <p:spPr>
            <a:xfrm>
              <a:off x="4670950" y="1773225"/>
              <a:ext cx="324325" cy="445175"/>
            </a:xfrm>
            <a:custGeom>
              <a:avLst/>
              <a:gdLst/>
              <a:ahLst/>
              <a:cxnLst/>
              <a:rect l="l" t="t" r="r" b="b"/>
              <a:pathLst>
                <a:path w="12973" h="17807" extrusionOk="0">
                  <a:moveTo>
                    <a:pt x="1391" y="6917"/>
                  </a:moveTo>
                  <a:lnTo>
                    <a:pt x="1391" y="6917"/>
                  </a:lnTo>
                  <a:cubicBezTo>
                    <a:pt x="1374" y="7420"/>
                    <a:pt x="1371" y="7926"/>
                    <a:pt x="1378" y="8430"/>
                  </a:cubicBezTo>
                  <a:cubicBezTo>
                    <a:pt x="1056" y="8321"/>
                    <a:pt x="840" y="8017"/>
                    <a:pt x="840" y="7677"/>
                  </a:cubicBezTo>
                  <a:cubicBezTo>
                    <a:pt x="840" y="7331"/>
                    <a:pt x="1062" y="7025"/>
                    <a:pt x="1391" y="6917"/>
                  </a:cubicBezTo>
                  <a:close/>
                  <a:moveTo>
                    <a:pt x="11640" y="6917"/>
                  </a:moveTo>
                  <a:lnTo>
                    <a:pt x="11640" y="6917"/>
                  </a:lnTo>
                  <a:cubicBezTo>
                    <a:pt x="11967" y="7025"/>
                    <a:pt x="12189" y="7331"/>
                    <a:pt x="12191" y="7677"/>
                  </a:cubicBezTo>
                  <a:cubicBezTo>
                    <a:pt x="12189" y="8017"/>
                    <a:pt x="11973" y="8321"/>
                    <a:pt x="11651" y="8432"/>
                  </a:cubicBezTo>
                  <a:cubicBezTo>
                    <a:pt x="11658" y="7928"/>
                    <a:pt x="11655" y="7422"/>
                    <a:pt x="11640" y="6917"/>
                  </a:cubicBezTo>
                  <a:close/>
                  <a:moveTo>
                    <a:pt x="10333" y="523"/>
                  </a:moveTo>
                  <a:cubicBezTo>
                    <a:pt x="10540" y="523"/>
                    <a:pt x="10586" y="597"/>
                    <a:pt x="10605" y="627"/>
                  </a:cubicBezTo>
                  <a:cubicBezTo>
                    <a:pt x="10745" y="845"/>
                    <a:pt x="10596" y="1441"/>
                    <a:pt x="10385" y="1898"/>
                  </a:cubicBezTo>
                  <a:cubicBezTo>
                    <a:pt x="10324" y="2012"/>
                    <a:pt x="10356" y="2153"/>
                    <a:pt x="10460" y="2230"/>
                  </a:cubicBezTo>
                  <a:cubicBezTo>
                    <a:pt x="10506" y="2265"/>
                    <a:pt x="10560" y="2282"/>
                    <a:pt x="10615" y="2282"/>
                  </a:cubicBezTo>
                  <a:cubicBezTo>
                    <a:pt x="10681" y="2282"/>
                    <a:pt x="10747" y="2256"/>
                    <a:pt x="10798" y="2207"/>
                  </a:cubicBezTo>
                  <a:cubicBezTo>
                    <a:pt x="10806" y="2200"/>
                    <a:pt x="10813" y="2190"/>
                    <a:pt x="10821" y="2181"/>
                  </a:cubicBezTo>
                  <a:cubicBezTo>
                    <a:pt x="11093" y="1831"/>
                    <a:pt x="11785" y="1111"/>
                    <a:pt x="12191" y="1111"/>
                  </a:cubicBezTo>
                  <a:lnTo>
                    <a:pt x="12192" y="1111"/>
                  </a:lnTo>
                  <a:cubicBezTo>
                    <a:pt x="12246" y="1111"/>
                    <a:pt x="12311" y="1124"/>
                    <a:pt x="12380" y="1213"/>
                  </a:cubicBezTo>
                  <a:cubicBezTo>
                    <a:pt x="12423" y="1269"/>
                    <a:pt x="12434" y="1374"/>
                    <a:pt x="12414" y="1508"/>
                  </a:cubicBezTo>
                  <a:cubicBezTo>
                    <a:pt x="12285" y="2341"/>
                    <a:pt x="11061" y="3877"/>
                    <a:pt x="9848" y="4727"/>
                  </a:cubicBezTo>
                  <a:cubicBezTo>
                    <a:pt x="9728" y="4809"/>
                    <a:pt x="9700" y="4971"/>
                    <a:pt x="9782" y="5090"/>
                  </a:cubicBezTo>
                  <a:cubicBezTo>
                    <a:pt x="9834" y="5162"/>
                    <a:pt x="9915" y="5201"/>
                    <a:pt x="9997" y="5201"/>
                  </a:cubicBezTo>
                  <a:cubicBezTo>
                    <a:pt x="10048" y="5201"/>
                    <a:pt x="10100" y="5186"/>
                    <a:pt x="10145" y="5153"/>
                  </a:cubicBezTo>
                  <a:cubicBezTo>
                    <a:pt x="10428" y="4954"/>
                    <a:pt x="10698" y="4736"/>
                    <a:pt x="10953" y="4502"/>
                  </a:cubicBezTo>
                  <a:cubicBezTo>
                    <a:pt x="11132" y="6192"/>
                    <a:pt x="11178" y="7893"/>
                    <a:pt x="11093" y="9588"/>
                  </a:cubicBezTo>
                  <a:lnTo>
                    <a:pt x="11091" y="9586"/>
                  </a:lnTo>
                  <a:cubicBezTo>
                    <a:pt x="11042" y="10582"/>
                    <a:pt x="10395" y="11449"/>
                    <a:pt x="9453" y="11777"/>
                  </a:cubicBezTo>
                  <a:lnTo>
                    <a:pt x="9433" y="11784"/>
                  </a:lnTo>
                  <a:cubicBezTo>
                    <a:pt x="9213" y="11858"/>
                    <a:pt x="8986" y="11901"/>
                    <a:pt x="8755" y="11910"/>
                  </a:cubicBezTo>
                  <a:cubicBezTo>
                    <a:pt x="8012" y="11946"/>
                    <a:pt x="7264" y="11964"/>
                    <a:pt x="6515" y="11964"/>
                  </a:cubicBezTo>
                  <a:cubicBezTo>
                    <a:pt x="5767" y="11964"/>
                    <a:pt x="5019" y="11946"/>
                    <a:pt x="4276" y="11910"/>
                  </a:cubicBezTo>
                  <a:cubicBezTo>
                    <a:pt x="4045" y="11901"/>
                    <a:pt x="3818" y="11858"/>
                    <a:pt x="3600" y="11784"/>
                  </a:cubicBezTo>
                  <a:cubicBezTo>
                    <a:pt x="3593" y="11782"/>
                    <a:pt x="3585" y="11778"/>
                    <a:pt x="3578" y="11777"/>
                  </a:cubicBezTo>
                  <a:cubicBezTo>
                    <a:pt x="2636" y="11449"/>
                    <a:pt x="1988" y="10582"/>
                    <a:pt x="1940" y="9586"/>
                  </a:cubicBezTo>
                  <a:cubicBezTo>
                    <a:pt x="1894" y="8684"/>
                    <a:pt x="1886" y="7768"/>
                    <a:pt x="1916" y="6862"/>
                  </a:cubicBezTo>
                  <a:cubicBezTo>
                    <a:pt x="2543" y="6778"/>
                    <a:pt x="3057" y="6385"/>
                    <a:pt x="3412" y="5708"/>
                  </a:cubicBezTo>
                  <a:cubicBezTo>
                    <a:pt x="3522" y="5494"/>
                    <a:pt x="3613" y="5270"/>
                    <a:pt x="3680" y="5038"/>
                  </a:cubicBezTo>
                  <a:cubicBezTo>
                    <a:pt x="4304" y="5518"/>
                    <a:pt x="5137" y="5853"/>
                    <a:pt x="6079" y="5991"/>
                  </a:cubicBezTo>
                  <a:cubicBezTo>
                    <a:pt x="6403" y="6038"/>
                    <a:pt x="6729" y="6062"/>
                    <a:pt x="7052" y="6062"/>
                  </a:cubicBezTo>
                  <a:cubicBezTo>
                    <a:pt x="7803" y="6062"/>
                    <a:pt x="8534" y="5934"/>
                    <a:pt x="9178" y="5685"/>
                  </a:cubicBezTo>
                  <a:cubicBezTo>
                    <a:pt x="9185" y="5684"/>
                    <a:pt x="9192" y="5680"/>
                    <a:pt x="9202" y="5676"/>
                  </a:cubicBezTo>
                  <a:cubicBezTo>
                    <a:pt x="9330" y="5615"/>
                    <a:pt x="9388" y="5460"/>
                    <a:pt x="9326" y="5330"/>
                  </a:cubicBezTo>
                  <a:cubicBezTo>
                    <a:pt x="9283" y="5235"/>
                    <a:pt x="9189" y="5180"/>
                    <a:pt x="9091" y="5180"/>
                  </a:cubicBezTo>
                  <a:cubicBezTo>
                    <a:pt x="9055" y="5180"/>
                    <a:pt x="9017" y="5187"/>
                    <a:pt x="8982" y="5203"/>
                  </a:cubicBezTo>
                  <a:cubicBezTo>
                    <a:pt x="8406" y="5424"/>
                    <a:pt x="7727" y="5539"/>
                    <a:pt x="7037" y="5539"/>
                  </a:cubicBezTo>
                  <a:cubicBezTo>
                    <a:pt x="6742" y="5539"/>
                    <a:pt x="6445" y="5518"/>
                    <a:pt x="6153" y="5475"/>
                  </a:cubicBezTo>
                  <a:cubicBezTo>
                    <a:pt x="5139" y="5324"/>
                    <a:pt x="4272" y="4934"/>
                    <a:pt x="3712" y="4373"/>
                  </a:cubicBezTo>
                  <a:cubicBezTo>
                    <a:pt x="3659" y="4320"/>
                    <a:pt x="3593" y="4296"/>
                    <a:pt x="3528" y="4296"/>
                  </a:cubicBezTo>
                  <a:cubicBezTo>
                    <a:pt x="3407" y="4296"/>
                    <a:pt x="3289" y="4380"/>
                    <a:pt x="3269" y="4519"/>
                  </a:cubicBezTo>
                  <a:cubicBezTo>
                    <a:pt x="3267" y="4537"/>
                    <a:pt x="2986" y="6357"/>
                    <a:pt x="1665" y="6357"/>
                  </a:cubicBezTo>
                  <a:lnTo>
                    <a:pt x="1642" y="6357"/>
                  </a:lnTo>
                  <a:cubicBezTo>
                    <a:pt x="1475" y="6357"/>
                    <a:pt x="1309" y="6389"/>
                    <a:pt x="1155" y="6450"/>
                  </a:cubicBezTo>
                  <a:cubicBezTo>
                    <a:pt x="423" y="3393"/>
                    <a:pt x="835" y="2274"/>
                    <a:pt x="1322" y="1878"/>
                  </a:cubicBezTo>
                  <a:cubicBezTo>
                    <a:pt x="1534" y="1704"/>
                    <a:pt x="1791" y="1648"/>
                    <a:pt x="2037" y="1648"/>
                  </a:cubicBezTo>
                  <a:cubicBezTo>
                    <a:pt x="2500" y="1648"/>
                    <a:pt x="2922" y="1849"/>
                    <a:pt x="2928" y="1852"/>
                  </a:cubicBezTo>
                  <a:cubicBezTo>
                    <a:pt x="2965" y="1870"/>
                    <a:pt x="3005" y="1879"/>
                    <a:pt x="3043" y="1879"/>
                  </a:cubicBezTo>
                  <a:cubicBezTo>
                    <a:pt x="3139" y="1879"/>
                    <a:pt x="3230" y="1826"/>
                    <a:pt x="3276" y="1736"/>
                  </a:cubicBezTo>
                  <a:cubicBezTo>
                    <a:pt x="3563" y="1178"/>
                    <a:pt x="3974" y="873"/>
                    <a:pt x="4532" y="802"/>
                  </a:cubicBezTo>
                  <a:cubicBezTo>
                    <a:pt x="4573" y="797"/>
                    <a:pt x="4616" y="793"/>
                    <a:pt x="4659" y="791"/>
                  </a:cubicBezTo>
                  <a:lnTo>
                    <a:pt x="4676" y="791"/>
                  </a:lnTo>
                  <a:cubicBezTo>
                    <a:pt x="4713" y="789"/>
                    <a:pt x="4750" y="788"/>
                    <a:pt x="4789" y="788"/>
                  </a:cubicBezTo>
                  <a:cubicBezTo>
                    <a:pt x="5072" y="788"/>
                    <a:pt x="5385" y="843"/>
                    <a:pt x="5722" y="951"/>
                  </a:cubicBezTo>
                  <a:cubicBezTo>
                    <a:pt x="5833" y="986"/>
                    <a:pt x="5945" y="1027"/>
                    <a:pt x="6055" y="1072"/>
                  </a:cubicBezTo>
                  <a:cubicBezTo>
                    <a:pt x="6248" y="1152"/>
                    <a:pt x="6436" y="1241"/>
                    <a:pt x="6619" y="1344"/>
                  </a:cubicBezTo>
                  <a:cubicBezTo>
                    <a:pt x="6284" y="1783"/>
                    <a:pt x="5938" y="2204"/>
                    <a:pt x="5571" y="2341"/>
                  </a:cubicBezTo>
                  <a:cubicBezTo>
                    <a:pt x="5429" y="2386"/>
                    <a:pt x="5353" y="2540"/>
                    <a:pt x="5405" y="2680"/>
                  </a:cubicBezTo>
                  <a:cubicBezTo>
                    <a:pt x="5443" y="2785"/>
                    <a:pt x="5544" y="2850"/>
                    <a:pt x="5649" y="2850"/>
                  </a:cubicBezTo>
                  <a:cubicBezTo>
                    <a:pt x="5683" y="2850"/>
                    <a:pt x="5718" y="2843"/>
                    <a:pt x="5751" y="2829"/>
                  </a:cubicBezTo>
                  <a:cubicBezTo>
                    <a:pt x="6304" y="2626"/>
                    <a:pt x="6732" y="2057"/>
                    <a:pt x="7147" y="1506"/>
                  </a:cubicBezTo>
                  <a:cubicBezTo>
                    <a:pt x="7512" y="1022"/>
                    <a:pt x="7888" y="523"/>
                    <a:pt x="8199" y="523"/>
                  </a:cubicBezTo>
                  <a:cubicBezTo>
                    <a:pt x="8295" y="523"/>
                    <a:pt x="8335" y="557"/>
                    <a:pt x="8361" y="590"/>
                  </a:cubicBezTo>
                  <a:cubicBezTo>
                    <a:pt x="8521" y="800"/>
                    <a:pt x="8452" y="1416"/>
                    <a:pt x="8351" y="1787"/>
                  </a:cubicBezTo>
                  <a:cubicBezTo>
                    <a:pt x="8344" y="1811"/>
                    <a:pt x="8340" y="1835"/>
                    <a:pt x="8340" y="1859"/>
                  </a:cubicBezTo>
                  <a:cubicBezTo>
                    <a:pt x="8340" y="1986"/>
                    <a:pt x="8431" y="2094"/>
                    <a:pt x="8554" y="2116"/>
                  </a:cubicBezTo>
                  <a:cubicBezTo>
                    <a:pt x="8570" y="2119"/>
                    <a:pt x="8586" y="2120"/>
                    <a:pt x="8601" y="2120"/>
                  </a:cubicBezTo>
                  <a:cubicBezTo>
                    <a:pt x="8708" y="2120"/>
                    <a:pt x="8805" y="2055"/>
                    <a:pt x="8844" y="1952"/>
                  </a:cubicBezTo>
                  <a:cubicBezTo>
                    <a:pt x="8954" y="1684"/>
                    <a:pt x="9098" y="1431"/>
                    <a:pt x="9267" y="1199"/>
                  </a:cubicBezTo>
                  <a:cubicBezTo>
                    <a:pt x="9600" y="750"/>
                    <a:pt x="9959" y="523"/>
                    <a:pt x="10333" y="523"/>
                  </a:cubicBezTo>
                  <a:close/>
                  <a:moveTo>
                    <a:pt x="5353" y="12471"/>
                  </a:moveTo>
                  <a:lnTo>
                    <a:pt x="5353" y="12471"/>
                  </a:lnTo>
                  <a:cubicBezTo>
                    <a:pt x="5740" y="12480"/>
                    <a:pt x="6127" y="12484"/>
                    <a:pt x="6516" y="12486"/>
                  </a:cubicBezTo>
                  <a:cubicBezTo>
                    <a:pt x="6905" y="12486"/>
                    <a:pt x="7292" y="12480"/>
                    <a:pt x="7679" y="12471"/>
                  </a:cubicBezTo>
                  <a:lnTo>
                    <a:pt x="7679" y="12471"/>
                  </a:lnTo>
                  <a:cubicBezTo>
                    <a:pt x="7532" y="12834"/>
                    <a:pt x="7067" y="13100"/>
                    <a:pt x="6516" y="13100"/>
                  </a:cubicBezTo>
                  <a:cubicBezTo>
                    <a:pt x="5965" y="13100"/>
                    <a:pt x="5502" y="12834"/>
                    <a:pt x="5353" y="12471"/>
                  </a:cubicBezTo>
                  <a:close/>
                  <a:moveTo>
                    <a:pt x="8228" y="13939"/>
                  </a:moveTo>
                  <a:lnTo>
                    <a:pt x="8524" y="14039"/>
                  </a:lnTo>
                  <a:lnTo>
                    <a:pt x="7959" y="15711"/>
                  </a:lnTo>
                  <a:lnTo>
                    <a:pt x="7946" y="15711"/>
                  </a:lnTo>
                  <a:cubicBezTo>
                    <a:pt x="7836" y="15711"/>
                    <a:pt x="7726" y="15722"/>
                    <a:pt x="7618" y="15742"/>
                  </a:cubicBezTo>
                  <a:lnTo>
                    <a:pt x="8228" y="13939"/>
                  </a:lnTo>
                  <a:close/>
                  <a:moveTo>
                    <a:pt x="9520" y="12301"/>
                  </a:moveTo>
                  <a:cubicBezTo>
                    <a:pt x="10486" y="12700"/>
                    <a:pt x="11117" y="13641"/>
                    <a:pt x="11120" y="14687"/>
                  </a:cubicBezTo>
                  <a:lnTo>
                    <a:pt x="11120" y="14907"/>
                  </a:lnTo>
                  <a:lnTo>
                    <a:pt x="9706" y="14907"/>
                  </a:lnTo>
                  <a:lnTo>
                    <a:pt x="9706" y="14642"/>
                  </a:lnTo>
                  <a:cubicBezTo>
                    <a:pt x="9702" y="14501"/>
                    <a:pt x="9587" y="14389"/>
                    <a:pt x="9446" y="14389"/>
                  </a:cubicBezTo>
                  <a:cubicBezTo>
                    <a:pt x="9304" y="14389"/>
                    <a:pt x="9189" y="14501"/>
                    <a:pt x="9183" y="14642"/>
                  </a:cubicBezTo>
                  <a:lnTo>
                    <a:pt x="9183" y="15709"/>
                  </a:lnTo>
                  <a:lnTo>
                    <a:pt x="8509" y="15709"/>
                  </a:lnTo>
                  <a:lnTo>
                    <a:pt x="9101" y="13959"/>
                  </a:lnTo>
                  <a:cubicBezTo>
                    <a:pt x="9148" y="13822"/>
                    <a:pt x="9075" y="13675"/>
                    <a:pt x="8937" y="13628"/>
                  </a:cubicBezTo>
                  <a:lnTo>
                    <a:pt x="8147" y="13360"/>
                  </a:lnTo>
                  <a:cubicBezTo>
                    <a:pt x="8119" y="13351"/>
                    <a:pt x="8092" y="13347"/>
                    <a:pt x="8065" y="13347"/>
                  </a:cubicBezTo>
                  <a:cubicBezTo>
                    <a:pt x="7956" y="13347"/>
                    <a:pt x="7854" y="13415"/>
                    <a:pt x="7817" y="13524"/>
                  </a:cubicBezTo>
                  <a:lnTo>
                    <a:pt x="6972" y="16021"/>
                  </a:lnTo>
                  <a:cubicBezTo>
                    <a:pt x="6788" y="16154"/>
                    <a:pt x="6632" y="16321"/>
                    <a:pt x="6514" y="16515"/>
                  </a:cubicBezTo>
                  <a:cubicBezTo>
                    <a:pt x="6211" y="16014"/>
                    <a:pt x="5668" y="15709"/>
                    <a:pt x="5083" y="15709"/>
                  </a:cubicBezTo>
                  <a:lnTo>
                    <a:pt x="3844" y="15709"/>
                  </a:lnTo>
                  <a:lnTo>
                    <a:pt x="3844" y="14641"/>
                  </a:lnTo>
                  <a:cubicBezTo>
                    <a:pt x="3840" y="14499"/>
                    <a:pt x="3725" y="14387"/>
                    <a:pt x="3583" y="14387"/>
                  </a:cubicBezTo>
                  <a:cubicBezTo>
                    <a:pt x="3442" y="14387"/>
                    <a:pt x="3327" y="14499"/>
                    <a:pt x="3323" y="14641"/>
                  </a:cubicBezTo>
                  <a:lnTo>
                    <a:pt x="3323" y="14905"/>
                  </a:lnTo>
                  <a:lnTo>
                    <a:pt x="1910" y="14905"/>
                  </a:lnTo>
                  <a:lnTo>
                    <a:pt x="1910" y="14687"/>
                  </a:lnTo>
                  <a:cubicBezTo>
                    <a:pt x="1914" y="13641"/>
                    <a:pt x="2543" y="12701"/>
                    <a:pt x="3509" y="12301"/>
                  </a:cubicBezTo>
                  <a:cubicBezTo>
                    <a:pt x="3749" y="12374"/>
                    <a:pt x="3998" y="12419"/>
                    <a:pt x="4250" y="12430"/>
                  </a:cubicBezTo>
                  <a:cubicBezTo>
                    <a:pt x="4436" y="12439"/>
                    <a:pt x="4620" y="12446"/>
                    <a:pt x="4806" y="12454"/>
                  </a:cubicBezTo>
                  <a:cubicBezTo>
                    <a:pt x="4942" y="13115"/>
                    <a:pt x="5657" y="13621"/>
                    <a:pt x="6514" y="13621"/>
                  </a:cubicBezTo>
                  <a:cubicBezTo>
                    <a:pt x="7374" y="13621"/>
                    <a:pt x="8087" y="13115"/>
                    <a:pt x="8225" y="12454"/>
                  </a:cubicBezTo>
                  <a:cubicBezTo>
                    <a:pt x="8411" y="12446"/>
                    <a:pt x="8595" y="12439"/>
                    <a:pt x="8779" y="12430"/>
                  </a:cubicBezTo>
                  <a:cubicBezTo>
                    <a:pt x="9031" y="12419"/>
                    <a:pt x="9280" y="12374"/>
                    <a:pt x="9520" y="12301"/>
                  </a:cubicBezTo>
                  <a:close/>
                  <a:moveTo>
                    <a:pt x="11120" y="15430"/>
                  </a:moveTo>
                  <a:lnTo>
                    <a:pt x="11120" y="16723"/>
                  </a:lnTo>
                  <a:cubicBezTo>
                    <a:pt x="11119" y="17034"/>
                    <a:pt x="10867" y="17285"/>
                    <a:pt x="10557" y="17285"/>
                  </a:cubicBezTo>
                  <a:lnTo>
                    <a:pt x="6797" y="17285"/>
                  </a:lnTo>
                  <a:cubicBezTo>
                    <a:pt x="6849" y="16690"/>
                    <a:pt x="7348" y="16234"/>
                    <a:pt x="7946" y="16232"/>
                  </a:cubicBezTo>
                  <a:lnTo>
                    <a:pt x="9446" y="16232"/>
                  </a:lnTo>
                  <a:cubicBezTo>
                    <a:pt x="9589" y="16232"/>
                    <a:pt x="9706" y="16116"/>
                    <a:pt x="9706" y="15971"/>
                  </a:cubicBezTo>
                  <a:lnTo>
                    <a:pt x="9706" y="15430"/>
                  </a:lnTo>
                  <a:close/>
                  <a:moveTo>
                    <a:pt x="8197" y="0"/>
                  </a:moveTo>
                  <a:cubicBezTo>
                    <a:pt x="7711" y="0"/>
                    <a:pt x="7324" y="419"/>
                    <a:pt x="6933" y="921"/>
                  </a:cubicBezTo>
                  <a:cubicBezTo>
                    <a:pt x="6714" y="795"/>
                    <a:pt x="6485" y="683"/>
                    <a:pt x="6250" y="586"/>
                  </a:cubicBezTo>
                  <a:cubicBezTo>
                    <a:pt x="6127" y="536"/>
                    <a:pt x="6003" y="491"/>
                    <a:pt x="5880" y="452"/>
                  </a:cubicBezTo>
                  <a:cubicBezTo>
                    <a:pt x="5490" y="326"/>
                    <a:pt x="5119" y="263"/>
                    <a:pt x="4777" y="263"/>
                  </a:cubicBezTo>
                  <a:cubicBezTo>
                    <a:pt x="4732" y="263"/>
                    <a:pt x="4688" y="264"/>
                    <a:pt x="4644" y="266"/>
                  </a:cubicBezTo>
                  <a:lnTo>
                    <a:pt x="4629" y="266"/>
                  </a:lnTo>
                  <a:cubicBezTo>
                    <a:pt x="4575" y="270"/>
                    <a:pt x="4519" y="276"/>
                    <a:pt x="4465" y="283"/>
                  </a:cubicBezTo>
                  <a:cubicBezTo>
                    <a:pt x="3809" y="365"/>
                    <a:pt x="3293" y="704"/>
                    <a:pt x="2928" y="1288"/>
                  </a:cubicBezTo>
                  <a:cubicBezTo>
                    <a:pt x="2720" y="1213"/>
                    <a:pt x="2393" y="1122"/>
                    <a:pt x="2034" y="1122"/>
                  </a:cubicBezTo>
                  <a:cubicBezTo>
                    <a:pt x="1690" y="1122"/>
                    <a:pt x="1317" y="1206"/>
                    <a:pt x="993" y="1468"/>
                  </a:cubicBezTo>
                  <a:cubicBezTo>
                    <a:pt x="101" y="2190"/>
                    <a:pt x="1" y="3970"/>
                    <a:pt x="691" y="6756"/>
                  </a:cubicBezTo>
                  <a:cubicBezTo>
                    <a:pt x="353" y="7105"/>
                    <a:pt x="234" y="7610"/>
                    <a:pt x="379" y="8073"/>
                  </a:cubicBezTo>
                  <a:cubicBezTo>
                    <a:pt x="526" y="8537"/>
                    <a:pt x="915" y="8881"/>
                    <a:pt x="1391" y="8972"/>
                  </a:cubicBezTo>
                  <a:cubicBezTo>
                    <a:pt x="1399" y="9186"/>
                    <a:pt x="1406" y="9398"/>
                    <a:pt x="1417" y="9610"/>
                  </a:cubicBezTo>
                  <a:cubicBezTo>
                    <a:pt x="1466" y="10615"/>
                    <a:pt x="2020" y="11525"/>
                    <a:pt x="2889" y="12030"/>
                  </a:cubicBezTo>
                  <a:cubicBezTo>
                    <a:pt x="1961" y="12593"/>
                    <a:pt x="1391" y="13600"/>
                    <a:pt x="1387" y="14687"/>
                  </a:cubicBezTo>
                  <a:lnTo>
                    <a:pt x="1387" y="16721"/>
                  </a:lnTo>
                  <a:cubicBezTo>
                    <a:pt x="1389" y="17319"/>
                    <a:pt x="1873" y="17804"/>
                    <a:pt x="2472" y="17806"/>
                  </a:cubicBezTo>
                  <a:lnTo>
                    <a:pt x="2833" y="17806"/>
                  </a:lnTo>
                  <a:cubicBezTo>
                    <a:pt x="2973" y="17801"/>
                    <a:pt x="3086" y="17685"/>
                    <a:pt x="3086" y="17546"/>
                  </a:cubicBezTo>
                  <a:cubicBezTo>
                    <a:pt x="3086" y="17404"/>
                    <a:pt x="2973" y="17289"/>
                    <a:pt x="2833" y="17283"/>
                  </a:cubicBezTo>
                  <a:lnTo>
                    <a:pt x="2472" y="17283"/>
                  </a:lnTo>
                  <a:cubicBezTo>
                    <a:pt x="2162" y="17283"/>
                    <a:pt x="1910" y="17032"/>
                    <a:pt x="1910" y="16721"/>
                  </a:cubicBezTo>
                  <a:lnTo>
                    <a:pt x="1910" y="15428"/>
                  </a:lnTo>
                  <a:lnTo>
                    <a:pt x="3323" y="15428"/>
                  </a:lnTo>
                  <a:lnTo>
                    <a:pt x="3323" y="15969"/>
                  </a:lnTo>
                  <a:cubicBezTo>
                    <a:pt x="3323" y="16114"/>
                    <a:pt x="3440" y="16230"/>
                    <a:pt x="3583" y="16230"/>
                  </a:cubicBezTo>
                  <a:lnTo>
                    <a:pt x="5083" y="16230"/>
                  </a:lnTo>
                  <a:cubicBezTo>
                    <a:pt x="5681" y="16232"/>
                    <a:pt x="6179" y="16688"/>
                    <a:pt x="6232" y="17283"/>
                  </a:cubicBezTo>
                  <a:lnTo>
                    <a:pt x="3877" y="17283"/>
                  </a:lnTo>
                  <a:cubicBezTo>
                    <a:pt x="3736" y="17289"/>
                    <a:pt x="3624" y="17404"/>
                    <a:pt x="3624" y="17546"/>
                  </a:cubicBezTo>
                  <a:cubicBezTo>
                    <a:pt x="3624" y="17685"/>
                    <a:pt x="3736" y="17801"/>
                    <a:pt x="3877" y="17806"/>
                  </a:cubicBezTo>
                  <a:lnTo>
                    <a:pt x="10557" y="17806"/>
                  </a:lnTo>
                  <a:cubicBezTo>
                    <a:pt x="11156" y="17804"/>
                    <a:pt x="11642" y="17320"/>
                    <a:pt x="11642" y="16721"/>
                  </a:cubicBezTo>
                  <a:lnTo>
                    <a:pt x="11642" y="14687"/>
                  </a:lnTo>
                  <a:cubicBezTo>
                    <a:pt x="11638" y="13600"/>
                    <a:pt x="11068" y="12593"/>
                    <a:pt x="10140" y="12030"/>
                  </a:cubicBezTo>
                  <a:cubicBezTo>
                    <a:pt x="11009" y="11525"/>
                    <a:pt x="11563" y="10615"/>
                    <a:pt x="11612" y="9610"/>
                  </a:cubicBezTo>
                  <a:cubicBezTo>
                    <a:pt x="11623" y="9398"/>
                    <a:pt x="11630" y="9186"/>
                    <a:pt x="11638" y="8972"/>
                  </a:cubicBezTo>
                  <a:cubicBezTo>
                    <a:pt x="12265" y="8853"/>
                    <a:pt x="12715" y="8302"/>
                    <a:pt x="12712" y="7664"/>
                  </a:cubicBezTo>
                  <a:cubicBezTo>
                    <a:pt x="12706" y="7025"/>
                    <a:pt x="12246" y="6484"/>
                    <a:pt x="11617" y="6374"/>
                  </a:cubicBezTo>
                  <a:cubicBezTo>
                    <a:pt x="11580" y="5591"/>
                    <a:pt x="11517" y="4811"/>
                    <a:pt x="11424" y="4033"/>
                  </a:cubicBezTo>
                  <a:cubicBezTo>
                    <a:pt x="12220" y="3192"/>
                    <a:pt x="12825" y="2241"/>
                    <a:pt x="12927" y="1582"/>
                  </a:cubicBezTo>
                  <a:lnTo>
                    <a:pt x="12927" y="1584"/>
                  </a:lnTo>
                  <a:cubicBezTo>
                    <a:pt x="12972" y="1301"/>
                    <a:pt x="12927" y="1068"/>
                    <a:pt x="12793" y="893"/>
                  </a:cubicBezTo>
                  <a:cubicBezTo>
                    <a:pt x="12641" y="694"/>
                    <a:pt x="12432" y="588"/>
                    <a:pt x="12192" y="586"/>
                  </a:cubicBezTo>
                  <a:cubicBezTo>
                    <a:pt x="12191" y="586"/>
                    <a:pt x="12190" y="586"/>
                    <a:pt x="12188" y="586"/>
                  </a:cubicBezTo>
                  <a:cubicBezTo>
                    <a:pt x="11849" y="586"/>
                    <a:pt x="11480" y="809"/>
                    <a:pt x="11167" y="1070"/>
                  </a:cubicBezTo>
                  <a:cubicBezTo>
                    <a:pt x="11195" y="806"/>
                    <a:pt x="11171" y="545"/>
                    <a:pt x="11042" y="343"/>
                  </a:cubicBezTo>
                  <a:cubicBezTo>
                    <a:pt x="10942" y="186"/>
                    <a:pt x="10739" y="0"/>
                    <a:pt x="10331" y="0"/>
                  </a:cubicBezTo>
                  <a:cubicBezTo>
                    <a:pt x="9740" y="0"/>
                    <a:pt x="9282" y="352"/>
                    <a:pt x="8956" y="745"/>
                  </a:cubicBezTo>
                  <a:cubicBezTo>
                    <a:pt x="8926" y="551"/>
                    <a:pt x="8867" y="393"/>
                    <a:pt x="8774" y="272"/>
                  </a:cubicBezTo>
                  <a:cubicBezTo>
                    <a:pt x="8638" y="93"/>
                    <a:pt x="8439" y="0"/>
                    <a:pt x="8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5289;p69">
            <a:extLst>
              <a:ext uri="{FF2B5EF4-FFF2-40B4-BE49-F238E27FC236}">
                <a16:creationId xmlns:a16="http://schemas.microsoft.com/office/drawing/2014/main" id="{A0B12B17-A400-C24C-4C91-55D589DA0466}"/>
              </a:ext>
            </a:extLst>
          </p:cNvPr>
          <p:cNvGrpSpPr/>
          <p:nvPr/>
        </p:nvGrpSpPr>
        <p:grpSpPr>
          <a:xfrm>
            <a:off x="2131014" y="3812014"/>
            <a:ext cx="643863" cy="818573"/>
            <a:chOff x="6991925" y="3335475"/>
            <a:chExt cx="350200" cy="445225"/>
          </a:xfrm>
        </p:grpSpPr>
        <p:sp>
          <p:nvSpPr>
            <p:cNvPr id="1610" name="Google Shape;5290;p69">
              <a:extLst>
                <a:ext uri="{FF2B5EF4-FFF2-40B4-BE49-F238E27FC236}">
                  <a16:creationId xmlns:a16="http://schemas.microsoft.com/office/drawing/2014/main" id="{3F1C86C8-070A-60D5-54BD-E34104066A26}"/>
                </a:ext>
              </a:extLst>
            </p:cNvPr>
            <p:cNvSpPr/>
            <p:nvPr/>
          </p:nvSpPr>
          <p:spPr>
            <a:xfrm>
              <a:off x="7045750" y="3631700"/>
              <a:ext cx="243300" cy="142475"/>
            </a:xfrm>
            <a:custGeom>
              <a:avLst/>
              <a:gdLst/>
              <a:ahLst/>
              <a:cxnLst/>
              <a:rect l="l" t="t" r="r" b="b"/>
              <a:pathLst>
                <a:path w="9732" h="5699" extrusionOk="0">
                  <a:moveTo>
                    <a:pt x="2840" y="1"/>
                  </a:moveTo>
                  <a:cubicBezTo>
                    <a:pt x="1273" y="1"/>
                    <a:pt x="0" y="1274"/>
                    <a:pt x="0" y="2842"/>
                  </a:cubicBezTo>
                  <a:lnTo>
                    <a:pt x="0" y="4875"/>
                  </a:lnTo>
                  <a:cubicBezTo>
                    <a:pt x="0" y="5330"/>
                    <a:pt x="371" y="5699"/>
                    <a:pt x="825" y="5699"/>
                  </a:cubicBezTo>
                  <a:lnTo>
                    <a:pt x="8907" y="5699"/>
                  </a:lnTo>
                  <a:cubicBezTo>
                    <a:pt x="9363" y="5699"/>
                    <a:pt x="9731" y="5330"/>
                    <a:pt x="9731" y="4875"/>
                  </a:cubicBezTo>
                  <a:lnTo>
                    <a:pt x="9731" y="2842"/>
                  </a:lnTo>
                  <a:cubicBezTo>
                    <a:pt x="9731" y="1274"/>
                    <a:pt x="8460" y="1"/>
                    <a:pt x="6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5291;p69">
              <a:extLst>
                <a:ext uri="{FF2B5EF4-FFF2-40B4-BE49-F238E27FC236}">
                  <a16:creationId xmlns:a16="http://schemas.microsoft.com/office/drawing/2014/main" id="{25F8C389-EED0-43B1-1081-D78BA0521585}"/>
                </a:ext>
              </a:extLst>
            </p:cNvPr>
            <p:cNvSpPr/>
            <p:nvPr/>
          </p:nvSpPr>
          <p:spPr>
            <a:xfrm>
              <a:off x="7045750" y="3631750"/>
              <a:ext cx="93125" cy="142425"/>
            </a:xfrm>
            <a:custGeom>
              <a:avLst/>
              <a:gdLst/>
              <a:ahLst/>
              <a:cxnLst/>
              <a:rect l="l" t="t" r="r" b="b"/>
              <a:pathLst>
                <a:path w="3725" h="5697" extrusionOk="0">
                  <a:moveTo>
                    <a:pt x="3721" y="0"/>
                  </a:moveTo>
                  <a:cubicBezTo>
                    <a:pt x="3720" y="0"/>
                    <a:pt x="3718" y="0"/>
                    <a:pt x="3717" y="0"/>
                  </a:cubicBezTo>
                  <a:lnTo>
                    <a:pt x="3724" y="0"/>
                  </a:lnTo>
                  <a:cubicBezTo>
                    <a:pt x="3723" y="0"/>
                    <a:pt x="3722" y="0"/>
                    <a:pt x="3721" y="0"/>
                  </a:cubicBezTo>
                  <a:close/>
                  <a:moveTo>
                    <a:pt x="2837" y="0"/>
                  </a:moveTo>
                  <a:cubicBezTo>
                    <a:pt x="1269" y="0"/>
                    <a:pt x="0" y="1273"/>
                    <a:pt x="0" y="2840"/>
                  </a:cubicBezTo>
                  <a:lnTo>
                    <a:pt x="0" y="4874"/>
                  </a:lnTo>
                  <a:cubicBezTo>
                    <a:pt x="0" y="5327"/>
                    <a:pt x="369" y="5697"/>
                    <a:pt x="821" y="5697"/>
                  </a:cubicBezTo>
                  <a:cubicBezTo>
                    <a:pt x="822" y="5697"/>
                    <a:pt x="824" y="5697"/>
                    <a:pt x="825" y="5697"/>
                  </a:cubicBezTo>
                  <a:lnTo>
                    <a:pt x="1709" y="5697"/>
                  </a:lnTo>
                  <a:cubicBezTo>
                    <a:pt x="1255" y="5697"/>
                    <a:pt x="884" y="5328"/>
                    <a:pt x="884" y="4874"/>
                  </a:cubicBezTo>
                  <a:lnTo>
                    <a:pt x="884" y="2840"/>
                  </a:lnTo>
                  <a:cubicBezTo>
                    <a:pt x="884" y="1274"/>
                    <a:pt x="2152" y="2"/>
                    <a:pt x="3717" y="0"/>
                  </a:cubicBezTo>
                  <a:lnTo>
                    <a:pt x="2840" y="0"/>
                  </a:lnTo>
                  <a:cubicBezTo>
                    <a:pt x="2839" y="0"/>
                    <a:pt x="2838" y="0"/>
                    <a:pt x="2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5292;p69">
              <a:extLst>
                <a:ext uri="{FF2B5EF4-FFF2-40B4-BE49-F238E27FC236}">
                  <a16:creationId xmlns:a16="http://schemas.microsoft.com/office/drawing/2014/main" id="{A852D83F-B712-6413-559B-908E9E8F8B74}"/>
                </a:ext>
              </a:extLst>
            </p:cNvPr>
            <p:cNvSpPr/>
            <p:nvPr/>
          </p:nvSpPr>
          <p:spPr>
            <a:xfrm>
              <a:off x="7045700" y="3714700"/>
              <a:ext cx="121275" cy="59475"/>
            </a:xfrm>
            <a:custGeom>
              <a:avLst/>
              <a:gdLst/>
              <a:ahLst/>
              <a:cxnLst/>
              <a:rect l="l" t="t" r="r" b="b"/>
              <a:pathLst>
                <a:path w="4851" h="2379" extrusionOk="0">
                  <a:moveTo>
                    <a:pt x="0" y="1"/>
                  </a:moveTo>
                  <a:lnTo>
                    <a:pt x="0" y="1555"/>
                  </a:lnTo>
                  <a:cubicBezTo>
                    <a:pt x="0" y="2010"/>
                    <a:pt x="371" y="2379"/>
                    <a:pt x="825" y="2379"/>
                  </a:cubicBezTo>
                  <a:lnTo>
                    <a:pt x="4850" y="2379"/>
                  </a:lnTo>
                  <a:lnTo>
                    <a:pt x="4850" y="2219"/>
                  </a:lnTo>
                  <a:cubicBezTo>
                    <a:pt x="4850" y="1437"/>
                    <a:pt x="4217" y="805"/>
                    <a:pt x="3438" y="805"/>
                  </a:cubicBezTo>
                  <a:lnTo>
                    <a:pt x="1938" y="805"/>
                  </a:lnTo>
                  <a:lnTo>
                    <a:pt x="1938" y="1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5293;p69">
              <a:extLst>
                <a:ext uri="{FF2B5EF4-FFF2-40B4-BE49-F238E27FC236}">
                  <a16:creationId xmlns:a16="http://schemas.microsoft.com/office/drawing/2014/main" id="{85467BD1-E54F-B8E7-9C1B-BD2808E17D4D}"/>
                </a:ext>
              </a:extLst>
            </p:cNvPr>
            <p:cNvSpPr/>
            <p:nvPr/>
          </p:nvSpPr>
          <p:spPr>
            <a:xfrm>
              <a:off x="7045750" y="3714700"/>
              <a:ext cx="42675" cy="59475"/>
            </a:xfrm>
            <a:custGeom>
              <a:avLst/>
              <a:gdLst/>
              <a:ahLst/>
              <a:cxnLst/>
              <a:rect l="l" t="t" r="r" b="b"/>
              <a:pathLst>
                <a:path w="1707" h="2379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2010"/>
                    <a:pt x="369" y="2379"/>
                    <a:pt x="823" y="2379"/>
                  </a:cubicBezTo>
                  <a:lnTo>
                    <a:pt x="1707" y="2379"/>
                  </a:lnTo>
                  <a:cubicBezTo>
                    <a:pt x="1253" y="2379"/>
                    <a:pt x="884" y="2010"/>
                    <a:pt x="884" y="1556"/>
                  </a:cubicBezTo>
                  <a:lnTo>
                    <a:pt x="884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5294;p69">
              <a:extLst>
                <a:ext uri="{FF2B5EF4-FFF2-40B4-BE49-F238E27FC236}">
                  <a16:creationId xmlns:a16="http://schemas.microsoft.com/office/drawing/2014/main" id="{957DE304-4151-389A-C1A5-DBF5B674A60A}"/>
                </a:ext>
              </a:extLst>
            </p:cNvPr>
            <p:cNvSpPr/>
            <p:nvPr/>
          </p:nvSpPr>
          <p:spPr>
            <a:xfrm>
              <a:off x="7166850" y="3683100"/>
              <a:ext cx="65150" cy="81400"/>
            </a:xfrm>
            <a:custGeom>
              <a:avLst/>
              <a:gdLst/>
              <a:ahLst/>
              <a:cxnLst/>
              <a:rect l="l" t="t" r="r" b="b"/>
              <a:pathLst>
                <a:path w="2606" h="3256" extrusionOk="0">
                  <a:moveTo>
                    <a:pt x="955" y="1"/>
                  </a:moveTo>
                  <a:lnTo>
                    <a:pt x="0" y="593"/>
                  </a:lnTo>
                  <a:lnTo>
                    <a:pt x="1653" y="3256"/>
                  </a:lnTo>
                  <a:lnTo>
                    <a:pt x="2606" y="2664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5295;p69">
              <a:extLst>
                <a:ext uri="{FF2B5EF4-FFF2-40B4-BE49-F238E27FC236}">
                  <a16:creationId xmlns:a16="http://schemas.microsoft.com/office/drawing/2014/main" id="{70538867-F6EA-2263-0157-5D38EF7786E5}"/>
                </a:ext>
              </a:extLst>
            </p:cNvPr>
            <p:cNvSpPr/>
            <p:nvPr/>
          </p:nvSpPr>
          <p:spPr>
            <a:xfrm>
              <a:off x="7166850" y="3690800"/>
              <a:ext cx="52775" cy="73700"/>
            </a:xfrm>
            <a:custGeom>
              <a:avLst/>
              <a:gdLst/>
              <a:ahLst/>
              <a:cxnLst/>
              <a:rect l="l" t="t" r="r" b="b"/>
              <a:pathLst>
                <a:path w="2111" h="2948" extrusionOk="0">
                  <a:moveTo>
                    <a:pt x="460" y="0"/>
                  </a:moveTo>
                  <a:lnTo>
                    <a:pt x="0" y="285"/>
                  </a:lnTo>
                  <a:lnTo>
                    <a:pt x="1653" y="2948"/>
                  </a:lnTo>
                  <a:lnTo>
                    <a:pt x="2111" y="2663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5296;p69">
              <a:extLst>
                <a:ext uri="{FF2B5EF4-FFF2-40B4-BE49-F238E27FC236}">
                  <a16:creationId xmlns:a16="http://schemas.microsoft.com/office/drawing/2014/main" id="{7371D208-DB58-8DDE-982C-1BA05B93F961}"/>
                </a:ext>
              </a:extLst>
            </p:cNvPr>
            <p:cNvSpPr/>
            <p:nvPr/>
          </p:nvSpPr>
          <p:spPr>
            <a:xfrm>
              <a:off x="7167875" y="3714700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2913" y="1"/>
                  </a:moveTo>
                  <a:lnTo>
                    <a:pt x="2913" y="805"/>
                  </a:lnTo>
                  <a:lnTo>
                    <a:pt x="1413" y="805"/>
                  </a:lnTo>
                  <a:cubicBezTo>
                    <a:pt x="633" y="805"/>
                    <a:pt x="0" y="1437"/>
                    <a:pt x="0" y="2219"/>
                  </a:cubicBezTo>
                  <a:lnTo>
                    <a:pt x="0" y="2379"/>
                  </a:lnTo>
                  <a:lnTo>
                    <a:pt x="4024" y="2379"/>
                  </a:lnTo>
                  <a:cubicBezTo>
                    <a:pt x="4480" y="2379"/>
                    <a:pt x="4848" y="2010"/>
                    <a:pt x="4848" y="1555"/>
                  </a:cubicBezTo>
                  <a:lnTo>
                    <a:pt x="4848" y="1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5297;p69">
              <a:extLst>
                <a:ext uri="{FF2B5EF4-FFF2-40B4-BE49-F238E27FC236}">
                  <a16:creationId xmlns:a16="http://schemas.microsoft.com/office/drawing/2014/main" id="{E12659B4-EDC8-A24C-1A07-86B6932AE465}"/>
                </a:ext>
              </a:extLst>
            </p:cNvPr>
            <p:cNvSpPr/>
            <p:nvPr/>
          </p:nvSpPr>
          <p:spPr>
            <a:xfrm>
              <a:off x="7240650" y="3714475"/>
              <a:ext cx="20400" cy="20350"/>
            </a:xfrm>
            <a:custGeom>
              <a:avLst/>
              <a:gdLst/>
              <a:ahLst/>
              <a:cxnLst/>
              <a:rect l="l" t="t" r="r" b="b"/>
              <a:pathLst>
                <a:path w="816" h="814" extrusionOk="0">
                  <a:moveTo>
                    <a:pt x="0" y="0"/>
                  </a:moveTo>
                  <a:lnTo>
                    <a:pt x="0" y="814"/>
                  </a:lnTo>
                  <a:lnTo>
                    <a:pt x="815" y="814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5298;p69">
              <a:extLst>
                <a:ext uri="{FF2B5EF4-FFF2-40B4-BE49-F238E27FC236}">
                  <a16:creationId xmlns:a16="http://schemas.microsoft.com/office/drawing/2014/main" id="{B0C69B42-F083-3CB6-44B8-DF14E4DD468E}"/>
                </a:ext>
              </a:extLst>
            </p:cNvPr>
            <p:cNvSpPr/>
            <p:nvPr/>
          </p:nvSpPr>
          <p:spPr>
            <a:xfrm>
              <a:off x="7240650" y="3701575"/>
              <a:ext cx="20400" cy="12925"/>
            </a:xfrm>
            <a:custGeom>
              <a:avLst/>
              <a:gdLst/>
              <a:ahLst/>
              <a:cxnLst/>
              <a:rect l="l" t="t" r="r" b="b"/>
              <a:pathLst>
                <a:path w="816" h="517" extrusionOk="0">
                  <a:moveTo>
                    <a:pt x="0" y="1"/>
                  </a:moveTo>
                  <a:lnTo>
                    <a:pt x="0" y="516"/>
                  </a:lnTo>
                  <a:lnTo>
                    <a:pt x="815" y="516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5299;p69">
              <a:extLst>
                <a:ext uri="{FF2B5EF4-FFF2-40B4-BE49-F238E27FC236}">
                  <a16:creationId xmlns:a16="http://schemas.microsoft.com/office/drawing/2014/main" id="{125A6155-4B5D-7114-672A-E8C19C4020AB}"/>
                </a:ext>
              </a:extLst>
            </p:cNvPr>
            <p:cNvSpPr/>
            <p:nvPr/>
          </p:nvSpPr>
          <p:spPr>
            <a:xfrm>
              <a:off x="7167825" y="3734800"/>
              <a:ext cx="51750" cy="39375"/>
            </a:xfrm>
            <a:custGeom>
              <a:avLst/>
              <a:gdLst/>
              <a:ahLst/>
              <a:cxnLst/>
              <a:rect l="l" t="t" r="r" b="b"/>
              <a:pathLst>
                <a:path w="2070" h="1575" extrusionOk="0">
                  <a:moveTo>
                    <a:pt x="1415" y="1"/>
                  </a:moveTo>
                  <a:cubicBezTo>
                    <a:pt x="633" y="1"/>
                    <a:pt x="1" y="633"/>
                    <a:pt x="2" y="1415"/>
                  </a:cubicBezTo>
                  <a:lnTo>
                    <a:pt x="2" y="1575"/>
                  </a:lnTo>
                  <a:lnTo>
                    <a:pt x="656" y="1575"/>
                  </a:lnTo>
                  <a:lnTo>
                    <a:pt x="656" y="1415"/>
                  </a:lnTo>
                  <a:cubicBezTo>
                    <a:pt x="656" y="633"/>
                    <a:pt x="1288" y="1"/>
                    <a:pt x="2070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5300;p69">
              <a:extLst>
                <a:ext uri="{FF2B5EF4-FFF2-40B4-BE49-F238E27FC236}">
                  <a16:creationId xmlns:a16="http://schemas.microsoft.com/office/drawing/2014/main" id="{3BC5EBA9-ABA3-D89B-A6F5-94C864851763}"/>
                </a:ext>
              </a:extLst>
            </p:cNvPr>
            <p:cNvSpPr/>
            <p:nvPr/>
          </p:nvSpPr>
          <p:spPr>
            <a:xfrm>
              <a:off x="6998425" y="3342050"/>
              <a:ext cx="337100" cy="272275"/>
            </a:xfrm>
            <a:custGeom>
              <a:avLst/>
              <a:gdLst/>
              <a:ahLst/>
              <a:cxnLst/>
              <a:rect l="l" t="t" r="r" b="b"/>
              <a:pathLst>
                <a:path w="13484" h="10891" extrusionOk="0">
                  <a:moveTo>
                    <a:pt x="6743" y="0"/>
                  </a:moveTo>
                  <a:cubicBezTo>
                    <a:pt x="3019" y="0"/>
                    <a:pt x="1" y="3059"/>
                    <a:pt x="1" y="6832"/>
                  </a:cubicBezTo>
                  <a:cubicBezTo>
                    <a:pt x="1" y="10606"/>
                    <a:pt x="3019" y="10891"/>
                    <a:pt x="6743" y="10891"/>
                  </a:cubicBezTo>
                  <a:cubicBezTo>
                    <a:pt x="10465" y="10891"/>
                    <a:pt x="13484" y="10606"/>
                    <a:pt x="13484" y="6832"/>
                  </a:cubicBezTo>
                  <a:cubicBezTo>
                    <a:pt x="13484" y="3059"/>
                    <a:pt x="10465" y="0"/>
                    <a:pt x="67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5301;p69">
              <a:extLst>
                <a:ext uri="{FF2B5EF4-FFF2-40B4-BE49-F238E27FC236}">
                  <a16:creationId xmlns:a16="http://schemas.microsoft.com/office/drawing/2014/main" id="{C1E21E7C-2C9A-49BD-ECC4-AE5F24C46B40}"/>
                </a:ext>
              </a:extLst>
            </p:cNvPr>
            <p:cNvSpPr/>
            <p:nvPr/>
          </p:nvSpPr>
          <p:spPr>
            <a:xfrm>
              <a:off x="6998425" y="3342050"/>
              <a:ext cx="168600" cy="272275"/>
            </a:xfrm>
            <a:custGeom>
              <a:avLst/>
              <a:gdLst/>
              <a:ahLst/>
              <a:cxnLst/>
              <a:rect l="l" t="t" r="r" b="b"/>
              <a:pathLst>
                <a:path w="6744" h="10891" extrusionOk="0">
                  <a:moveTo>
                    <a:pt x="6743" y="0"/>
                  </a:moveTo>
                  <a:cubicBezTo>
                    <a:pt x="3019" y="0"/>
                    <a:pt x="1" y="3059"/>
                    <a:pt x="1" y="6832"/>
                  </a:cubicBezTo>
                  <a:cubicBezTo>
                    <a:pt x="1" y="10576"/>
                    <a:pt x="2971" y="10885"/>
                    <a:pt x="6654" y="10891"/>
                  </a:cubicBezTo>
                  <a:cubicBezTo>
                    <a:pt x="4800" y="10879"/>
                    <a:pt x="3311" y="10546"/>
                    <a:pt x="3311" y="6832"/>
                  </a:cubicBezTo>
                  <a:cubicBezTo>
                    <a:pt x="3311" y="3059"/>
                    <a:pt x="4847" y="0"/>
                    <a:pt x="6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5302;p69">
              <a:extLst>
                <a:ext uri="{FF2B5EF4-FFF2-40B4-BE49-F238E27FC236}">
                  <a16:creationId xmlns:a16="http://schemas.microsoft.com/office/drawing/2014/main" id="{9AF8088F-BC59-3451-A4C2-C6EE4EACFF9C}"/>
                </a:ext>
              </a:extLst>
            </p:cNvPr>
            <p:cNvSpPr/>
            <p:nvPr/>
          </p:nvSpPr>
          <p:spPr>
            <a:xfrm>
              <a:off x="7045000" y="3400300"/>
              <a:ext cx="244700" cy="240600"/>
            </a:xfrm>
            <a:custGeom>
              <a:avLst/>
              <a:gdLst/>
              <a:ahLst/>
              <a:cxnLst/>
              <a:rect l="l" t="t" r="r" b="b"/>
              <a:pathLst>
                <a:path w="9788" h="9624" extrusionOk="0">
                  <a:moveTo>
                    <a:pt x="4885" y="1"/>
                  </a:moveTo>
                  <a:cubicBezTo>
                    <a:pt x="4627" y="1"/>
                    <a:pt x="4368" y="16"/>
                    <a:pt x="4110" y="46"/>
                  </a:cubicBezTo>
                  <a:cubicBezTo>
                    <a:pt x="3559" y="108"/>
                    <a:pt x="3017" y="246"/>
                    <a:pt x="2502" y="454"/>
                  </a:cubicBezTo>
                  <a:cubicBezTo>
                    <a:pt x="2466" y="469"/>
                    <a:pt x="2429" y="486"/>
                    <a:pt x="2394" y="501"/>
                  </a:cubicBezTo>
                  <a:cubicBezTo>
                    <a:pt x="1186" y="1027"/>
                    <a:pt x="321" y="1924"/>
                    <a:pt x="99" y="2974"/>
                  </a:cubicBezTo>
                  <a:cubicBezTo>
                    <a:pt x="75" y="3292"/>
                    <a:pt x="58" y="3612"/>
                    <a:pt x="43" y="3930"/>
                  </a:cubicBezTo>
                  <a:cubicBezTo>
                    <a:pt x="0" y="4954"/>
                    <a:pt x="4" y="5978"/>
                    <a:pt x="56" y="7001"/>
                  </a:cubicBezTo>
                  <a:cubicBezTo>
                    <a:pt x="127" y="8395"/>
                    <a:pt x="1245" y="9506"/>
                    <a:pt x="2639" y="9571"/>
                  </a:cubicBezTo>
                  <a:cubicBezTo>
                    <a:pt x="2943" y="9584"/>
                    <a:pt x="3246" y="9597"/>
                    <a:pt x="3549" y="9605"/>
                  </a:cubicBezTo>
                  <a:lnTo>
                    <a:pt x="3551" y="9605"/>
                  </a:lnTo>
                  <a:cubicBezTo>
                    <a:pt x="3999" y="9617"/>
                    <a:pt x="4448" y="9623"/>
                    <a:pt x="4896" y="9623"/>
                  </a:cubicBezTo>
                  <a:cubicBezTo>
                    <a:pt x="5643" y="9623"/>
                    <a:pt x="6391" y="9606"/>
                    <a:pt x="7137" y="9571"/>
                  </a:cubicBezTo>
                  <a:cubicBezTo>
                    <a:pt x="8531" y="9506"/>
                    <a:pt x="9650" y="8395"/>
                    <a:pt x="9721" y="7001"/>
                  </a:cubicBezTo>
                  <a:lnTo>
                    <a:pt x="9719" y="6999"/>
                  </a:lnTo>
                  <a:cubicBezTo>
                    <a:pt x="9788" y="5659"/>
                    <a:pt x="9773" y="4316"/>
                    <a:pt x="9676" y="2978"/>
                  </a:cubicBezTo>
                  <a:cubicBezTo>
                    <a:pt x="9410" y="1701"/>
                    <a:pt x="8191" y="649"/>
                    <a:pt x="6559" y="216"/>
                  </a:cubicBezTo>
                  <a:cubicBezTo>
                    <a:pt x="6011" y="73"/>
                    <a:pt x="5449" y="1"/>
                    <a:pt x="4885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5303;p69">
              <a:extLst>
                <a:ext uri="{FF2B5EF4-FFF2-40B4-BE49-F238E27FC236}">
                  <a16:creationId xmlns:a16="http://schemas.microsoft.com/office/drawing/2014/main" id="{E3EE7DD7-5EB8-8AF6-A483-D5194668FAA3}"/>
                </a:ext>
              </a:extLst>
            </p:cNvPr>
            <p:cNvSpPr/>
            <p:nvPr/>
          </p:nvSpPr>
          <p:spPr>
            <a:xfrm>
              <a:off x="7044725" y="3411650"/>
              <a:ext cx="89075" cy="228775"/>
            </a:xfrm>
            <a:custGeom>
              <a:avLst/>
              <a:gdLst/>
              <a:ahLst/>
              <a:cxnLst/>
              <a:rect l="l" t="t" r="r" b="b"/>
              <a:pathLst>
                <a:path w="3563" h="9151" extrusionOk="0">
                  <a:moveTo>
                    <a:pt x="2515" y="0"/>
                  </a:moveTo>
                  <a:lnTo>
                    <a:pt x="2515" y="0"/>
                  </a:lnTo>
                  <a:cubicBezTo>
                    <a:pt x="2477" y="17"/>
                    <a:pt x="2442" y="32"/>
                    <a:pt x="2407" y="47"/>
                  </a:cubicBezTo>
                  <a:cubicBezTo>
                    <a:pt x="1197" y="573"/>
                    <a:pt x="332" y="1470"/>
                    <a:pt x="112" y="2522"/>
                  </a:cubicBezTo>
                  <a:cubicBezTo>
                    <a:pt x="13" y="3862"/>
                    <a:pt x="0" y="5205"/>
                    <a:pt x="69" y="6547"/>
                  </a:cubicBezTo>
                  <a:cubicBezTo>
                    <a:pt x="140" y="7941"/>
                    <a:pt x="1256" y="9052"/>
                    <a:pt x="2650" y="9117"/>
                  </a:cubicBezTo>
                  <a:cubicBezTo>
                    <a:pt x="2954" y="9130"/>
                    <a:pt x="3257" y="9143"/>
                    <a:pt x="3560" y="9151"/>
                  </a:cubicBezTo>
                  <a:lnTo>
                    <a:pt x="3562" y="9151"/>
                  </a:lnTo>
                  <a:cubicBezTo>
                    <a:pt x="2952" y="8912"/>
                    <a:pt x="2487" y="7876"/>
                    <a:pt x="2453" y="6605"/>
                  </a:cubicBezTo>
                  <a:cubicBezTo>
                    <a:pt x="2412" y="4948"/>
                    <a:pt x="2431" y="2021"/>
                    <a:pt x="2515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5304;p69">
              <a:extLst>
                <a:ext uri="{FF2B5EF4-FFF2-40B4-BE49-F238E27FC236}">
                  <a16:creationId xmlns:a16="http://schemas.microsoft.com/office/drawing/2014/main" id="{1446E080-905C-095C-ACBD-FC4A68A9C890}"/>
                </a:ext>
              </a:extLst>
            </p:cNvPr>
            <p:cNvSpPr/>
            <p:nvPr/>
          </p:nvSpPr>
          <p:spPr>
            <a:xfrm>
              <a:off x="7046150" y="3400350"/>
              <a:ext cx="162875" cy="102775"/>
            </a:xfrm>
            <a:custGeom>
              <a:avLst/>
              <a:gdLst/>
              <a:ahLst/>
              <a:cxnLst/>
              <a:rect l="l" t="t" r="r" b="b"/>
              <a:pathLst>
                <a:path w="6515" h="4111" extrusionOk="0">
                  <a:moveTo>
                    <a:pt x="4843" y="1"/>
                  </a:moveTo>
                  <a:cubicBezTo>
                    <a:pt x="4583" y="1"/>
                    <a:pt x="4324" y="16"/>
                    <a:pt x="4065" y="46"/>
                  </a:cubicBezTo>
                  <a:cubicBezTo>
                    <a:pt x="3515" y="108"/>
                    <a:pt x="2973" y="245"/>
                    <a:pt x="2458" y="454"/>
                  </a:cubicBezTo>
                  <a:cubicBezTo>
                    <a:pt x="2422" y="469"/>
                    <a:pt x="2387" y="484"/>
                    <a:pt x="2350" y="500"/>
                  </a:cubicBezTo>
                  <a:cubicBezTo>
                    <a:pt x="1142" y="1025"/>
                    <a:pt x="276" y="1924"/>
                    <a:pt x="55" y="2974"/>
                  </a:cubicBezTo>
                  <a:cubicBezTo>
                    <a:pt x="33" y="3292"/>
                    <a:pt x="14" y="3610"/>
                    <a:pt x="1" y="3930"/>
                  </a:cubicBezTo>
                  <a:cubicBezTo>
                    <a:pt x="201" y="4056"/>
                    <a:pt x="404" y="4110"/>
                    <a:pt x="604" y="4110"/>
                  </a:cubicBezTo>
                  <a:cubicBezTo>
                    <a:pt x="1004" y="4110"/>
                    <a:pt x="1395" y="3894"/>
                    <a:pt x="1737" y="3605"/>
                  </a:cubicBezTo>
                  <a:cubicBezTo>
                    <a:pt x="2417" y="3033"/>
                    <a:pt x="2912" y="2175"/>
                    <a:pt x="2934" y="2134"/>
                  </a:cubicBezTo>
                  <a:lnTo>
                    <a:pt x="2934" y="2134"/>
                  </a:lnTo>
                  <a:cubicBezTo>
                    <a:pt x="2776" y="2486"/>
                    <a:pt x="2740" y="2812"/>
                    <a:pt x="3020" y="2970"/>
                  </a:cubicBezTo>
                  <a:cubicBezTo>
                    <a:pt x="3098" y="3015"/>
                    <a:pt x="3190" y="3035"/>
                    <a:pt x="3291" y="3035"/>
                  </a:cubicBezTo>
                  <a:cubicBezTo>
                    <a:pt x="4171" y="3035"/>
                    <a:pt x="5795" y="1451"/>
                    <a:pt x="6515" y="216"/>
                  </a:cubicBezTo>
                  <a:lnTo>
                    <a:pt x="6515" y="214"/>
                  </a:lnTo>
                  <a:cubicBezTo>
                    <a:pt x="5968" y="72"/>
                    <a:pt x="5406" y="1"/>
                    <a:pt x="4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5305;p69">
              <a:extLst>
                <a:ext uri="{FF2B5EF4-FFF2-40B4-BE49-F238E27FC236}">
                  <a16:creationId xmlns:a16="http://schemas.microsoft.com/office/drawing/2014/main" id="{38071F02-269B-A8D5-464A-42E7E1061045}"/>
                </a:ext>
              </a:extLst>
            </p:cNvPr>
            <p:cNvSpPr/>
            <p:nvPr/>
          </p:nvSpPr>
          <p:spPr>
            <a:xfrm>
              <a:off x="7038250" y="3400325"/>
              <a:ext cx="129000" cy="102800"/>
            </a:xfrm>
            <a:custGeom>
              <a:avLst/>
              <a:gdLst/>
              <a:ahLst/>
              <a:cxnLst/>
              <a:rect l="l" t="t" r="r" b="b"/>
              <a:pathLst>
                <a:path w="5160" h="4112" extrusionOk="0">
                  <a:moveTo>
                    <a:pt x="5159" y="1"/>
                  </a:moveTo>
                  <a:cubicBezTo>
                    <a:pt x="4901" y="1"/>
                    <a:pt x="4640" y="16"/>
                    <a:pt x="4381" y="45"/>
                  </a:cubicBezTo>
                  <a:cubicBezTo>
                    <a:pt x="3831" y="109"/>
                    <a:pt x="3289" y="246"/>
                    <a:pt x="2774" y="455"/>
                  </a:cubicBezTo>
                  <a:cubicBezTo>
                    <a:pt x="2738" y="470"/>
                    <a:pt x="2703" y="485"/>
                    <a:pt x="2666" y="501"/>
                  </a:cubicBezTo>
                  <a:cubicBezTo>
                    <a:pt x="1458" y="1026"/>
                    <a:pt x="592" y="1925"/>
                    <a:pt x="371" y="2975"/>
                  </a:cubicBezTo>
                  <a:cubicBezTo>
                    <a:pt x="349" y="3293"/>
                    <a:pt x="330" y="3611"/>
                    <a:pt x="317" y="3931"/>
                  </a:cubicBezTo>
                  <a:cubicBezTo>
                    <a:pt x="517" y="4057"/>
                    <a:pt x="720" y="4111"/>
                    <a:pt x="920" y="4111"/>
                  </a:cubicBezTo>
                  <a:cubicBezTo>
                    <a:pt x="1320" y="4111"/>
                    <a:pt x="1711" y="3895"/>
                    <a:pt x="2053" y="3606"/>
                  </a:cubicBezTo>
                  <a:cubicBezTo>
                    <a:pt x="1" y="3606"/>
                    <a:pt x="3477" y="589"/>
                    <a:pt x="5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5306;p69">
              <a:extLst>
                <a:ext uri="{FF2B5EF4-FFF2-40B4-BE49-F238E27FC236}">
                  <a16:creationId xmlns:a16="http://schemas.microsoft.com/office/drawing/2014/main" id="{0BA40195-005C-117E-91AF-C982EA4C8F2C}"/>
                </a:ext>
              </a:extLst>
            </p:cNvPr>
            <p:cNvSpPr/>
            <p:nvPr/>
          </p:nvSpPr>
          <p:spPr>
            <a:xfrm>
              <a:off x="7071200" y="3544475"/>
              <a:ext cx="41250" cy="26175"/>
            </a:xfrm>
            <a:custGeom>
              <a:avLst/>
              <a:gdLst/>
              <a:ahLst/>
              <a:cxnLst/>
              <a:rect l="l" t="t" r="r" b="b"/>
              <a:pathLst>
                <a:path w="1650" h="1047" extrusionOk="0">
                  <a:moveTo>
                    <a:pt x="825" y="0"/>
                  </a:moveTo>
                  <a:cubicBezTo>
                    <a:pt x="369" y="0"/>
                    <a:pt x="0" y="235"/>
                    <a:pt x="0" y="523"/>
                  </a:cubicBezTo>
                  <a:cubicBezTo>
                    <a:pt x="0" y="812"/>
                    <a:pt x="369" y="1046"/>
                    <a:pt x="825" y="1046"/>
                  </a:cubicBezTo>
                  <a:cubicBezTo>
                    <a:pt x="1281" y="1046"/>
                    <a:pt x="1649" y="812"/>
                    <a:pt x="1649" y="523"/>
                  </a:cubicBezTo>
                  <a:cubicBezTo>
                    <a:pt x="1649" y="235"/>
                    <a:pt x="1281" y="0"/>
                    <a:pt x="825" y="0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5307;p69">
              <a:extLst>
                <a:ext uri="{FF2B5EF4-FFF2-40B4-BE49-F238E27FC236}">
                  <a16:creationId xmlns:a16="http://schemas.microsoft.com/office/drawing/2014/main" id="{7FC014BE-A123-476D-F705-1E928D801201}"/>
                </a:ext>
              </a:extLst>
            </p:cNvPr>
            <p:cNvSpPr/>
            <p:nvPr/>
          </p:nvSpPr>
          <p:spPr>
            <a:xfrm>
              <a:off x="7222025" y="3544475"/>
              <a:ext cx="41300" cy="26175"/>
            </a:xfrm>
            <a:custGeom>
              <a:avLst/>
              <a:gdLst/>
              <a:ahLst/>
              <a:cxnLst/>
              <a:rect l="l" t="t" r="r" b="b"/>
              <a:pathLst>
                <a:path w="1652" h="1047" extrusionOk="0">
                  <a:moveTo>
                    <a:pt x="825" y="0"/>
                  </a:moveTo>
                  <a:cubicBezTo>
                    <a:pt x="371" y="0"/>
                    <a:pt x="1" y="235"/>
                    <a:pt x="1" y="523"/>
                  </a:cubicBezTo>
                  <a:cubicBezTo>
                    <a:pt x="1" y="812"/>
                    <a:pt x="371" y="1046"/>
                    <a:pt x="825" y="1046"/>
                  </a:cubicBezTo>
                  <a:cubicBezTo>
                    <a:pt x="1281" y="1046"/>
                    <a:pt x="1651" y="812"/>
                    <a:pt x="1651" y="523"/>
                  </a:cubicBezTo>
                  <a:cubicBezTo>
                    <a:pt x="1651" y="235"/>
                    <a:pt x="1281" y="0"/>
                    <a:pt x="825" y="0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5308;p69">
              <a:extLst>
                <a:ext uri="{FF2B5EF4-FFF2-40B4-BE49-F238E27FC236}">
                  <a16:creationId xmlns:a16="http://schemas.microsoft.com/office/drawing/2014/main" id="{15D9C98A-BF49-AAA9-062B-5DE9A21D4851}"/>
                </a:ext>
              </a:extLst>
            </p:cNvPr>
            <p:cNvSpPr/>
            <p:nvPr/>
          </p:nvSpPr>
          <p:spPr>
            <a:xfrm>
              <a:off x="7046150" y="3375900"/>
              <a:ext cx="242200" cy="99875"/>
            </a:xfrm>
            <a:custGeom>
              <a:avLst/>
              <a:gdLst/>
              <a:ahLst/>
              <a:cxnLst/>
              <a:rect l="l" t="t" r="r" b="b"/>
              <a:pathLst>
                <a:path w="9688" h="3995" extrusionOk="0">
                  <a:moveTo>
                    <a:pt x="4843" y="1"/>
                  </a:moveTo>
                  <a:cubicBezTo>
                    <a:pt x="4585" y="1"/>
                    <a:pt x="4324" y="16"/>
                    <a:pt x="4067" y="45"/>
                  </a:cubicBezTo>
                  <a:cubicBezTo>
                    <a:pt x="3636" y="96"/>
                    <a:pt x="3213" y="189"/>
                    <a:pt x="2802" y="326"/>
                  </a:cubicBezTo>
                  <a:cubicBezTo>
                    <a:pt x="2647" y="379"/>
                    <a:pt x="2497" y="436"/>
                    <a:pt x="2350" y="500"/>
                  </a:cubicBezTo>
                  <a:cubicBezTo>
                    <a:pt x="943" y="1114"/>
                    <a:pt x="1" y="2230"/>
                    <a:pt x="1" y="3505"/>
                  </a:cubicBezTo>
                  <a:cubicBezTo>
                    <a:pt x="1" y="3669"/>
                    <a:pt x="16" y="3833"/>
                    <a:pt x="48" y="3995"/>
                  </a:cubicBezTo>
                  <a:cubicBezTo>
                    <a:pt x="252" y="2924"/>
                    <a:pt x="1125" y="2011"/>
                    <a:pt x="2350" y="1477"/>
                  </a:cubicBezTo>
                  <a:cubicBezTo>
                    <a:pt x="2417" y="1449"/>
                    <a:pt x="2484" y="1421"/>
                    <a:pt x="2552" y="1395"/>
                  </a:cubicBezTo>
                  <a:cubicBezTo>
                    <a:pt x="3040" y="1207"/>
                    <a:pt x="3548" y="1082"/>
                    <a:pt x="4067" y="1022"/>
                  </a:cubicBezTo>
                  <a:cubicBezTo>
                    <a:pt x="4324" y="993"/>
                    <a:pt x="4585" y="978"/>
                    <a:pt x="4843" y="978"/>
                  </a:cubicBezTo>
                  <a:cubicBezTo>
                    <a:pt x="7291" y="978"/>
                    <a:pt x="9313" y="2290"/>
                    <a:pt x="9641" y="3995"/>
                  </a:cubicBezTo>
                  <a:cubicBezTo>
                    <a:pt x="9671" y="3834"/>
                    <a:pt x="9688" y="3671"/>
                    <a:pt x="9688" y="3505"/>
                  </a:cubicBezTo>
                  <a:cubicBezTo>
                    <a:pt x="9688" y="1570"/>
                    <a:pt x="7519" y="1"/>
                    <a:pt x="4843" y="1"/>
                  </a:cubicBezTo>
                  <a:close/>
                </a:path>
              </a:pathLst>
            </a:custGeom>
            <a:solidFill>
              <a:srgbClr val="DA4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5309;p69">
              <a:extLst>
                <a:ext uri="{FF2B5EF4-FFF2-40B4-BE49-F238E27FC236}">
                  <a16:creationId xmlns:a16="http://schemas.microsoft.com/office/drawing/2014/main" id="{97A89423-C5EB-B9FE-20B2-EC3489BA6843}"/>
                </a:ext>
              </a:extLst>
            </p:cNvPr>
            <p:cNvSpPr/>
            <p:nvPr/>
          </p:nvSpPr>
          <p:spPr>
            <a:xfrm>
              <a:off x="7046150" y="3384050"/>
              <a:ext cx="70050" cy="91725"/>
            </a:xfrm>
            <a:custGeom>
              <a:avLst/>
              <a:gdLst/>
              <a:ahLst/>
              <a:cxnLst/>
              <a:rect l="l" t="t" r="r" b="b"/>
              <a:pathLst>
                <a:path w="2802" h="3669" extrusionOk="0">
                  <a:moveTo>
                    <a:pt x="2802" y="0"/>
                  </a:moveTo>
                  <a:lnTo>
                    <a:pt x="2802" y="0"/>
                  </a:lnTo>
                  <a:cubicBezTo>
                    <a:pt x="2647" y="53"/>
                    <a:pt x="2497" y="110"/>
                    <a:pt x="2350" y="174"/>
                  </a:cubicBezTo>
                  <a:cubicBezTo>
                    <a:pt x="943" y="788"/>
                    <a:pt x="1" y="1904"/>
                    <a:pt x="1" y="3179"/>
                  </a:cubicBezTo>
                  <a:cubicBezTo>
                    <a:pt x="1" y="3343"/>
                    <a:pt x="16" y="3507"/>
                    <a:pt x="48" y="3669"/>
                  </a:cubicBezTo>
                  <a:cubicBezTo>
                    <a:pt x="252" y="2598"/>
                    <a:pt x="1125" y="1685"/>
                    <a:pt x="2350" y="1151"/>
                  </a:cubicBezTo>
                  <a:cubicBezTo>
                    <a:pt x="2417" y="1123"/>
                    <a:pt x="2484" y="1095"/>
                    <a:pt x="2552" y="1069"/>
                  </a:cubicBezTo>
                  <a:lnTo>
                    <a:pt x="2802" y="0"/>
                  </a:ln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5310;p69">
              <a:extLst>
                <a:ext uri="{FF2B5EF4-FFF2-40B4-BE49-F238E27FC236}">
                  <a16:creationId xmlns:a16="http://schemas.microsoft.com/office/drawing/2014/main" id="{65C72586-95F6-704A-3832-C0FBE7A6DB4A}"/>
                </a:ext>
              </a:extLst>
            </p:cNvPr>
            <p:cNvSpPr/>
            <p:nvPr/>
          </p:nvSpPr>
          <p:spPr>
            <a:xfrm>
              <a:off x="7096375" y="3600675"/>
              <a:ext cx="122225" cy="117575"/>
            </a:xfrm>
            <a:custGeom>
              <a:avLst/>
              <a:gdLst/>
              <a:ahLst/>
              <a:cxnLst/>
              <a:rect l="l" t="t" r="r" b="b"/>
              <a:pathLst>
                <a:path w="4889" h="4703" extrusionOk="0">
                  <a:moveTo>
                    <a:pt x="2537" y="0"/>
                  </a:moveTo>
                  <a:cubicBezTo>
                    <a:pt x="1586" y="0"/>
                    <a:pt x="728" y="573"/>
                    <a:pt x="365" y="1452"/>
                  </a:cubicBezTo>
                  <a:cubicBezTo>
                    <a:pt x="0" y="2330"/>
                    <a:pt x="201" y="3341"/>
                    <a:pt x="875" y="4014"/>
                  </a:cubicBezTo>
                  <a:cubicBezTo>
                    <a:pt x="1324" y="4464"/>
                    <a:pt x="1926" y="4703"/>
                    <a:pt x="2539" y="4703"/>
                  </a:cubicBezTo>
                  <a:cubicBezTo>
                    <a:pt x="2841" y="4703"/>
                    <a:pt x="3147" y="4644"/>
                    <a:pt x="3437" y="4524"/>
                  </a:cubicBezTo>
                  <a:cubicBezTo>
                    <a:pt x="4316" y="4160"/>
                    <a:pt x="4889" y="3304"/>
                    <a:pt x="4889" y="2353"/>
                  </a:cubicBezTo>
                  <a:cubicBezTo>
                    <a:pt x="4889" y="1054"/>
                    <a:pt x="3836" y="0"/>
                    <a:pt x="2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5311;p69">
              <a:extLst>
                <a:ext uri="{FF2B5EF4-FFF2-40B4-BE49-F238E27FC236}">
                  <a16:creationId xmlns:a16="http://schemas.microsoft.com/office/drawing/2014/main" id="{94ADE849-BBFC-D818-3CC8-DABCE815AD20}"/>
                </a:ext>
              </a:extLst>
            </p:cNvPr>
            <p:cNvSpPr/>
            <p:nvPr/>
          </p:nvSpPr>
          <p:spPr>
            <a:xfrm>
              <a:off x="7118275" y="3620950"/>
              <a:ext cx="80050" cy="77025"/>
            </a:xfrm>
            <a:custGeom>
              <a:avLst/>
              <a:gdLst/>
              <a:ahLst/>
              <a:cxnLst/>
              <a:rect l="l" t="t" r="r" b="b"/>
              <a:pathLst>
                <a:path w="3202" h="3081" extrusionOk="0">
                  <a:moveTo>
                    <a:pt x="1661" y="1"/>
                  </a:moveTo>
                  <a:cubicBezTo>
                    <a:pt x="1039" y="1"/>
                    <a:pt x="477" y="375"/>
                    <a:pt x="239" y="950"/>
                  </a:cubicBezTo>
                  <a:cubicBezTo>
                    <a:pt x="1" y="1527"/>
                    <a:pt x="131" y="2189"/>
                    <a:pt x="572" y="2628"/>
                  </a:cubicBezTo>
                  <a:cubicBezTo>
                    <a:pt x="867" y="2924"/>
                    <a:pt x="1262" y="3080"/>
                    <a:pt x="1663" y="3080"/>
                  </a:cubicBezTo>
                  <a:cubicBezTo>
                    <a:pt x="1861" y="3080"/>
                    <a:pt x="2060" y="3042"/>
                    <a:pt x="2251" y="2963"/>
                  </a:cubicBezTo>
                  <a:cubicBezTo>
                    <a:pt x="2826" y="2725"/>
                    <a:pt x="3201" y="2163"/>
                    <a:pt x="3201" y="1542"/>
                  </a:cubicBezTo>
                  <a:cubicBezTo>
                    <a:pt x="3201" y="689"/>
                    <a:pt x="2511" y="1"/>
                    <a:pt x="1661" y="1"/>
                  </a:cubicBezTo>
                  <a:close/>
                </a:path>
              </a:pathLst>
            </a:custGeom>
            <a:solidFill>
              <a:srgbClr val="DF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5312;p69">
              <a:extLst>
                <a:ext uri="{FF2B5EF4-FFF2-40B4-BE49-F238E27FC236}">
                  <a16:creationId xmlns:a16="http://schemas.microsoft.com/office/drawing/2014/main" id="{6BA080C0-35DB-8FA1-83CF-E6C96D2DEE0E}"/>
                </a:ext>
              </a:extLst>
            </p:cNvPr>
            <p:cNvSpPr/>
            <p:nvPr/>
          </p:nvSpPr>
          <p:spPr>
            <a:xfrm>
              <a:off x="7150850" y="3620950"/>
              <a:ext cx="47475" cy="77025"/>
            </a:xfrm>
            <a:custGeom>
              <a:avLst/>
              <a:gdLst/>
              <a:ahLst/>
              <a:cxnLst/>
              <a:rect l="l" t="t" r="r" b="b"/>
              <a:pathLst>
                <a:path w="1899" h="3081" extrusionOk="0">
                  <a:moveTo>
                    <a:pt x="358" y="1"/>
                  </a:moveTo>
                  <a:cubicBezTo>
                    <a:pt x="237" y="1"/>
                    <a:pt x="118" y="14"/>
                    <a:pt x="0" y="42"/>
                  </a:cubicBezTo>
                  <a:cubicBezTo>
                    <a:pt x="693" y="207"/>
                    <a:pt x="1182" y="827"/>
                    <a:pt x="1182" y="1540"/>
                  </a:cubicBezTo>
                  <a:cubicBezTo>
                    <a:pt x="1182" y="2252"/>
                    <a:pt x="693" y="2872"/>
                    <a:pt x="0" y="3038"/>
                  </a:cubicBezTo>
                  <a:cubicBezTo>
                    <a:pt x="122" y="3067"/>
                    <a:pt x="242" y="3081"/>
                    <a:pt x="361" y="3081"/>
                  </a:cubicBezTo>
                  <a:cubicBezTo>
                    <a:pt x="1186" y="3081"/>
                    <a:pt x="1897" y="2411"/>
                    <a:pt x="1898" y="1542"/>
                  </a:cubicBezTo>
                  <a:cubicBezTo>
                    <a:pt x="1898" y="689"/>
                    <a:pt x="1208" y="1"/>
                    <a:pt x="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5313;p69">
              <a:extLst>
                <a:ext uri="{FF2B5EF4-FFF2-40B4-BE49-F238E27FC236}">
                  <a16:creationId xmlns:a16="http://schemas.microsoft.com/office/drawing/2014/main" id="{DDF4B5FD-02FF-B409-1546-309C77353968}"/>
                </a:ext>
              </a:extLst>
            </p:cNvPr>
            <p:cNvSpPr/>
            <p:nvPr/>
          </p:nvSpPr>
          <p:spPr>
            <a:xfrm>
              <a:off x="7135025" y="3556025"/>
              <a:ext cx="64425" cy="28750"/>
            </a:xfrm>
            <a:custGeom>
              <a:avLst/>
              <a:gdLst/>
              <a:ahLst/>
              <a:cxnLst/>
              <a:rect l="l" t="t" r="r" b="b"/>
              <a:pathLst>
                <a:path w="2577" h="1150" extrusionOk="0">
                  <a:moveTo>
                    <a:pt x="298" y="1"/>
                  </a:moveTo>
                  <a:cubicBezTo>
                    <a:pt x="260" y="1"/>
                    <a:pt x="223" y="9"/>
                    <a:pt x="187" y="26"/>
                  </a:cubicBezTo>
                  <a:cubicBezTo>
                    <a:pt x="56" y="87"/>
                    <a:pt x="1" y="244"/>
                    <a:pt x="62" y="374"/>
                  </a:cubicBezTo>
                  <a:cubicBezTo>
                    <a:pt x="287" y="846"/>
                    <a:pt x="764" y="1150"/>
                    <a:pt x="1288" y="1150"/>
                  </a:cubicBezTo>
                  <a:cubicBezTo>
                    <a:pt x="1813" y="1150"/>
                    <a:pt x="2290" y="846"/>
                    <a:pt x="2515" y="374"/>
                  </a:cubicBezTo>
                  <a:cubicBezTo>
                    <a:pt x="2576" y="244"/>
                    <a:pt x="2520" y="87"/>
                    <a:pt x="2392" y="26"/>
                  </a:cubicBezTo>
                  <a:cubicBezTo>
                    <a:pt x="2356" y="9"/>
                    <a:pt x="2318" y="1"/>
                    <a:pt x="2281" y="1"/>
                  </a:cubicBezTo>
                  <a:cubicBezTo>
                    <a:pt x="2183" y="1"/>
                    <a:pt x="2088" y="56"/>
                    <a:pt x="2044" y="150"/>
                  </a:cubicBezTo>
                  <a:cubicBezTo>
                    <a:pt x="1904" y="441"/>
                    <a:pt x="1612" y="627"/>
                    <a:pt x="1288" y="627"/>
                  </a:cubicBezTo>
                  <a:cubicBezTo>
                    <a:pt x="966" y="627"/>
                    <a:pt x="672" y="441"/>
                    <a:pt x="535" y="150"/>
                  </a:cubicBezTo>
                  <a:cubicBezTo>
                    <a:pt x="489" y="56"/>
                    <a:pt x="395" y="1"/>
                    <a:pt x="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5314;p69">
              <a:extLst>
                <a:ext uri="{FF2B5EF4-FFF2-40B4-BE49-F238E27FC236}">
                  <a16:creationId xmlns:a16="http://schemas.microsoft.com/office/drawing/2014/main" id="{267603A9-5FEE-9E28-374E-6782E66226DF}"/>
                </a:ext>
              </a:extLst>
            </p:cNvPr>
            <p:cNvSpPr/>
            <p:nvPr/>
          </p:nvSpPr>
          <p:spPr>
            <a:xfrm>
              <a:off x="6991925" y="3335475"/>
              <a:ext cx="350200" cy="445225"/>
            </a:xfrm>
            <a:custGeom>
              <a:avLst/>
              <a:gdLst/>
              <a:ahLst/>
              <a:cxnLst/>
              <a:rect l="l" t="t" r="r" b="b"/>
              <a:pathLst>
                <a:path w="14008" h="17809" extrusionOk="0">
                  <a:moveTo>
                    <a:pt x="7012" y="1878"/>
                  </a:moveTo>
                  <a:cubicBezTo>
                    <a:pt x="9063" y="1878"/>
                    <a:pt x="10801" y="2837"/>
                    <a:pt x="11386" y="4152"/>
                  </a:cubicBezTo>
                  <a:cubicBezTo>
                    <a:pt x="11090" y="3797"/>
                    <a:pt x="10738" y="3490"/>
                    <a:pt x="10345" y="3244"/>
                  </a:cubicBezTo>
                  <a:cubicBezTo>
                    <a:pt x="9422" y="2658"/>
                    <a:pt x="8239" y="2334"/>
                    <a:pt x="7012" y="2334"/>
                  </a:cubicBezTo>
                  <a:cubicBezTo>
                    <a:pt x="6742" y="2334"/>
                    <a:pt x="6473" y="2349"/>
                    <a:pt x="6205" y="2381"/>
                  </a:cubicBezTo>
                  <a:cubicBezTo>
                    <a:pt x="5589" y="2450"/>
                    <a:pt x="4984" y="2610"/>
                    <a:pt x="4414" y="2855"/>
                  </a:cubicBezTo>
                  <a:cubicBezTo>
                    <a:pt x="3677" y="3175"/>
                    <a:pt x="3074" y="3618"/>
                    <a:pt x="2646" y="4139"/>
                  </a:cubicBezTo>
                  <a:cubicBezTo>
                    <a:pt x="2745" y="3924"/>
                    <a:pt x="2870" y="3719"/>
                    <a:pt x="3019" y="3535"/>
                  </a:cubicBezTo>
                  <a:lnTo>
                    <a:pt x="3020" y="3535"/>
                  </a:lnTo>
                  <a:cubicBezTo>
                    <a:pt x="3404" y="3053"/>
                    <a:pt x="3958" y="2645"/>
                    <a:pt x="4623" y="2357"/>
                  </a:cubicBezTo>
                  <a:cubicBezTo>
                    <a:pt x="5146" y="2131"/>
                    <a:pt x="5700" y="1986"/>
                    <a:pt x="6266" y="1923"/>
                  </a:cubicBezTo>
                  <a:cubicBezTo>
                    <a:pt x="6514" y="1893"/>
                    <a:pt x="6763" y="1878"/>
                    <a:pt x="7012" y="1878"/>
                  </a:cubicBezTo>
                  <a:close/>
                  <a:moveTo>
                    <a:pt x="7016" y="2856"/>
                  </a:moveTo>
                  <a:cubicBezTo>
                    <a:pt x="7436" y="2856"/>
                    <a:pt x="7854" y="2897"/>
                    <a:pt x="8267" y="2980"/>
                  </a:cubicBezTo>
                  <a:cubicBezTo>
                    <a:pt x="7839" y="3607"/>
                    <a:pt x="7331" y="4173"/>
                    <a:pt x="6756" y="4666"/>
                  </a:cubicBezTo>
                  <a:cubicBezTo>
                    <a:pt x="6135" y="5190"/>
                    <a:pt x="5701" y="5370"/>
                    <a:pt x="5462" y="5370"/>
                  </a:cubicBezTo>
                  <a:cubicBezTo>
                    <a:pt x="5401" y="5370"/>
                    <a:pt x="5353" y="5358"/>
                    <a:pt x="5317" y="5338"/>
                  </a:cubicBezTo>
                  <a:cubicBezTo>
                    <a:pt x="5211" y="5278"/>
                    <a:pt x="5218" y="5109"/>
                    <a:pt x="5341" y="4835"/>
                  </a:cubicBezTo>
                  <a:cubicBezTo>
                    <a:pt x="5406" y="4707"/>
                    <a:pt x="5356" y="4551"/>
                    <a:pt x="5228" y="4486"/>
                  </a:cubicBezTo>
                  <a:cubicBezTo>
                    <a:pt x="5190" y="4466"/>
                    <a:pt x="5149" y="4457"/>
                    <a:pt x="5109" y="4457"/>
                  </a:cubicBezTo>
                  <a:cubicBezTo>
                    <a:pt x="5014" y="4457"/>
                    <a:pt x="4922" y="4509"/>
                    <a:pt x="4876" y="4599"/>
                  </a:cubicBezTo>
                  <a:cubicBezTo>
                    <a:pt x="4628" y="5035"/>
                    <a:pt x="3811" y="6211"/>
                    <a:pt x="3006" y="6414"/>
                  </a:cubicBezTo>
                  <a:cubicBezTo>
                    <a:pt x="2931" y="6434"/>
                    <a:pt x="2855" y="6444"/>
                    <a:pt x="2779" y="6444"/>
                  </a:cubicBezTo>
                  <a:cubicBezTo>
                    <a:pt x="2662" y="6444"/>
                    <a:pt x="2546" y="6420"/>
                    <a:pt x="2438" y="6373"/>
                  </a:cubicBezTo>
                  <a:cubicBezTo>
                    <a:pt x="2449" y="6116"/>
                    <a:pt x="2464" y="5861"/>
                    <a:pt x="2483" y="5606"/>
                  </a:cubicBezTo>
                  <a:cubicBezTo>
                    <a:pt x="2687" y="4664"/>
                    <a:pt x="3463" y="3838"/>
                    <a:pt x="4623" y="3334"/>
                  </a:cubicBezTo>
                  <a:cubicBezTo>
                    <a:pt x="5146" y="3108"/>
                    <a:pt x="5700" y="2961"/>
                    <a:pt x="6266" y="2900"/>
                  </a:cubicBezTo>
                  <a:cubicBezTo>
                    <a:pt x="6516" y="2871"/>
                    <a:pt x="6766" y="2856"/>
                    <a:pt x="7016" y="2856"/>
                  </a:cubicBezTo>
                  <a:close/>
                  <a:moveTo>
                    <a:pt x="8803" y="3116"/>
                  </a:moveTo>
                  <a:cubicBezTo>
                    <a:pt x="10226" y="3548"/>
                    <a:pt x="11298" y="4478"/>
                    <a:pt x="11542" y="5612"/>
                  </a:cubicBezTo>
                  <a:cubicBezTo>
                    <a:pt x="11635" y="6933"/>
                    <a:pt x="11650" y="8258"/>
                    <a:pt x="11581" y="9581"/>
                  </a:cubicBezTo>
                  <a:cubicBezTo>
                    <a:pt x="11520" y="10843"/>
                    <a:pt x="10509" y="11848"/>
                    <a:pt x="9249" y="11904"/>
                  </a:cubicBezTo>
                  <a:cubicBezTo>
                    <a:pt x="9201" y="11907"/>
                    <a:pt x="9152" y="11907"/>
                    <a:pt x="9106" y="11911"/>
                  </a:cubicBezTo>
                  <a:cubicBezTo>
                    <a:pt x="8695" y="10973"/>
                    <a:pt x="7772" y="10363"/>
                    <a:pt x="6748" y="10348"/>
                  </a:cubicBezTo>
                  <a:cubicBezTo>
                    <a:pt x="6737" y="10348"/>
                    <a:pt x="6726" y="10348"/>
                    <a:pt x="6715" y="10348"/>
                  </a:cubicBezTo>
                  <a:cubicBezTo>
                    <a:pt x="5704" y="10348"/>
                    <a:pt x="4784" y="10931"/>
                    <a:pt x="4351" y="11848"/>
                  </a:cubicBezTo>
                  <a:cubicBezTo>
                    <a:pt x="3279" y="11606"/>
                    <a:pt x="2499" y="10679"/>
                    <a:pt x="2442" y="9583"/>
                  </a:cubicBezTo>
                  <a:cubicBezTo>
                    <a:pt x="2397" y="8699"/>
                    <a:pt x="2388" y="7807"/>
                    <a:pt x="2416" y="6918"/>
                  </a:cubicBezTo>
                  <a:lnTo>
                    <a:pt x="2416" y="6918"/>
                  </a:lnTo>
                  <a:cubicBezTo>
                    <a:pt x="2531" y="6951"/>
                    <a:pt x="2650" y="6966"/>
                    <a:pt x="2769" y="6966"/>
                  </a:cubicBezTo>
                  <a:cubicBezTo>
                    <a:pt x="2892" y="6966"/>
                    <a:pt x="3013" y="6951"/>
                    <a:pt x="3132" y="6920"/>
                  </a:cubicBezTo>
                  <a:cubicBezTo>
                    <a:pt x="3815" y="6749"/>
                    <a:pt x="4429" y="6112"/>
                    <a:pt x="4833" y="5591"/>
                  </a:cubicBezTo>
                  <a:cubicBezTo>
                    <a:pt x="4893" y="5675"/>
                    <a:pt x="4971" y="5744"/>
                    <a:pt x="5060" y="5794"/>
                  </a:cubicBezTo>
                  <a:cubicBezTo>
                    <a:pt x="5182" y="5863"/>
                    <a:pt x="5315" y="5893"/>
                    <a:pt x="5456" y="5893"/>
                  </a:cubicBezTo>
                  <a:cubicBezTo>
                    <a:pt x="5983" y="5893"/>
                    <a:pt x="6610" y="5470"/>
                    <a:pt x="7090" y="5066"/>
                  </a:cubicBezTo>
                  <a:cubicBezTo>
                    <a:pt x="7736" y="4521"/>
                    <a:pt x="8376" y="3790"/>
                    <a:pt x="8803" y="3116"/>
                  </a:cubicBezTo>
                  <a:close/>
                  <a:moveTo>
                    <a:pt x="6717" y="10869"/>
                  </a:moveTo>
                  <a:cubicBezTo>
                    <a:pt x="6985" y="10869"/>
                    <a:pt x="7256" y="10921"/>
                    <a:pt x="7515" y="11027"/>
                  </a:cubicBezTo>
                  <a:cubicBezTo>
                    <a:pt x="8296" y="11351"/>
                    <a:pt x="8806" y="12114"/>
                    <a:pt x="8806" y="12961"/>
                  </a:cubicBezTo>
                  <a:cubicBezTo>
                    <a:pt x="8804" y="14114"/>
                    <a:pt x="7868" y="15049"/>
                    <a:pt x="6715" y="15050"/>
                  </a:cubicBezTo>
                  <a:cubicBezTo>
                    <a:pt x="5870" y="15050"/>
                    <a:pt x="5107" y="14541"/>
                    <a:pt x="4783" y="13759"/>
                  </a:cubicBezTo>
                  <a:cubicBezTo>
                    <a:pt x="4459" y="12979"/>
                    <a:pt x="4638" y="12078"/>
                    <a:pt x="5237" y="11481"/>
                  </a:cubicBezTo>
                  <a:cubicBezTo>
                    <a:pt x="5637" y="11081"/>
                    <a:pt x="6172" y="10869"/>
                    <a:pt x="6717" y="10869"/>
                  </a:cubicBezTo>
                  <a:close/>
                  <a:moveTo>
                    <a:pt x="10007" y="12298"/>
                  </a:moveTo>
                  <a:cubicBezTo>
                    <a:pt x="10982" y="12693"/>
                    <a:pt x="11620" y="13638"/>
                    <a:pt x="11624" y="14691"/>
                  </a:cubicBezTo>
                  <a:lnTo>
                    <a:pt x="11624" y="14911"/>
                  </a:lnTo>
                  <a:lnTo>
                    <a:pt x="10210" y="14911"/>
                  </a:lnTo>
                  <a:lnTo>
                    <a:pt x="10210" y="14647"/>
                  </a:lnTo>
                  <a:cubicBezTo>
                    <a:pt x="10213" y="14500"/>
                    <a:pt x="10096" y="14377"/>
                    <a:pt x="9949" y="14377"/>
                  </a:cubicBezTo>
                  <a:cubicBezTo>
                    <a:pt x="9802" y="14377"/>
                    <a:pt x="9683" y="14500"/>
                    <a:pt x="9688" y="14647"/>
                  </a:cubicBezTo>
                  <a:lnTo>
                    <a:pt x="9688" y="15713"/>
                  </a:lnTo>
                  <a:lnTo>
                    <a:pt x="9372" y="15713"/>
                  </a:lnTo>
                  <a:lnTo>
                    <a:pt x="8710" y="14643"/>
                  </a:lnTo>
                  <a:cubicBezTo>
                    <a:pt x="9229" y="14031"/>
                    <a:pt x="9435" y="13212"/>
                    <a:pt x="9272" y="12425"/>
                  </a:cubicBezTo>
                  <a:lnTo>
                    <a:pt x="9273" y="12425"/>
                  </a:lnTo>
                  <a:cubicBezTo>
                    <a:pt x="9523" y="12412"/>
                    <a:pt x="9768" y="12371"/>
                    <a:pt x="10007" y="12298"/>
                  </a:cubicBezTo>
                  <a:close/>
                  <a:moveTo>
                    <a:pt x="8326" y="15013"/>
                  </a:moveTo>
                  <a:lnTo>
                    <a:pt x="8760" y="15711"/>
                  </a:lnTo>
                  <a:lnTo>
                    <a:pt x="8453" y="15711"/>
                  </a:lnTo>
                  <a:cubicBezTo>
                    <a:pt x="8326" y="15711"/>
                    <a:pt x="8202" y="15726"/>
                    <a:pt x="8081" y="15754"/>
                  </a:cubicBezTo>
                  <a:lnTo>
                    <a:pt x="8079" y="15754"/>
                  </a:lnTo>
                  <a:lnTo>
                    <a:pt x="7814" y="15328"/>
                  </a:lnTo>
                  <a:cubicBezTo>
                    <a:pt x="7997" y="15244"/>
                    <a:pt x="8168" y="15138"/>
                    <a:pt x="8326" y="15013"/>
                  </a:cubicBezTo>
                  <a:close/>
                  <a:moveTo>
                    <a:pt x="4027" y="12300"/>
                  </a:moveTo>
                  <a:cubicBezTo>
                    <a:pt x="4076" y="12315"/>
                    <a:pt x="4126" y="12328"/>
                    <a:pt x="4178" y="12341"/>
                  </a:cubicBezTo>
                  <a:cubicBezTo>
                    <a:pt x="3962" y="13223"/>
                    <a:pt x="4219" y="14153"/>
                    <a:pt x="4859" y="14797"/>
                  </a:cubicBezTo>
                  <a:cubicBezTo>
                    <a:pt x="5355" y="15299"/>
                    <a:pt x="6026" y="15571"/>
                    <a:pt x="6715" y="15571"/>
                  </a:cubicBezTo>
                  <a:cubicBezTo>
                    <a:pt x="6913" y="15571"/>
                    <a:pt x="7113" y="15549"/>
                    <a:pt x="7310" y="15503"/>
                  </a:cubicBezTo>
                  <a:lnTo>
                    <a:pt x="7589" y="15953"/>
                  </a:lnTo>
                  <a:cubicBezTo>
                    <a:pt x="7357" y="16093"/>
                    <a:pt x="7161" y="16288"/>
                    <a:pt x="7020" y="16519"/>
                  </a:cubicBezTo>
                  <a:cubicBezTo>
                    <a:pt x="6716" y="16018"/>
                    <a:pt x="6173" y="15713"/>
                    <a:pt x="5589" y="15713"/>
                  </a:cubicBezTo>
                  <a:lnTo>
                    <a:pt x="4349" y="15713"/>
                  </a:lnTo>
                  <a:lnTo>
                    <a:pt x="4349" y="14645"/>
                  </a:lnTo>
                  <a:cubicBezTo>
                    <a:pt x="4349" y="14502"/>
                    <a:pt x="4234" y="14384"/>
                    <a:pt x="4089" y="14384"/>
                  </a:cubicBezTo>
                  <a:cubicBezTo>
                    <a:pt x="3945" y="14384"/>
                    <a:pt x="3828" y="14502"/>
                    <a:pt x="3828" y="14645"/>
                  </a:cubicBezTo>
                  <a:lnTo>
                    <a:pt x="3828" y="14909"/>
                  </a:lnTo>
                  <a:lnTo>
                    <a:pt x="2414" y="14909"/>
                  </a:lnTo>
                  <a:lnTo>
                    <a:pt x="2414" y="14689"/>
                  </a:lnTo>
                  <a:cubicBezTo>
                    <a:pt x="2418" y="13640"/>
                    <a:pt x="3054" y="12696"/>
                    <a:pt x="4027" y="12300"/>
                  </a:cubicBezTo>
                  <a:close/>
                  <a:moveTo>
                    <a:pt x="3828" y="15432"/>
                  </a:moveTo>
                  <a:lnTo>
                    <a:pt x="3828" y="15974"/>
                  </a:lnTo>
                  <a:cubicBezTo>
                    <a:pt x="3828" y="16117"/>
                    <a:pt x="3945" y="16234"/>
                    <a:pt x="4089" y="16234"/>
                  </a:cubicBezTo>
                  <a:lnTo>
                    <a:pt x="5589" y="16234"/>
                  </a:lnTo>
                  <a:cubicBezTo>
                    <a:pt x="6186" y="16236"/>
                    <a:pt x="6685" y="16692"/>
                    <a:pt x="6737" y="17287"/>
                  </a:cubicBezTo>
                  <a:lnTo>
                    <a:pt x="2978" y="17287"/>
                  </a:lnTo>
                  <a:cubicBezTo>
                    <a:pt x="2667" y="17287"/>
                    <a:pt x="2416" y="17036"/>
                    <a:pt x="2416" y="16725"/>
                  </a:cubicBezTo>
                  <a:lnTo>
                    <a:pt x="2416" y="15432"/>
                  </a:lnTo>
                  <a:close/>
                  <a:moveTo>
                    <a:pt x="11624" y="15432"/>
                  </a:moveTo>
                  <a:lnTo>
                    <a:pt x="11624" y="16725"/>
                  </a:lnTo>
                  <a:cubicBezTo>
                    <a:pt x="11624" y="17036"/>
                    <a:pt x="11371" y="17287"/>
                    <a:pt x="11060" y="17289"/>
                  </a:cubicBezTo>
                  <a:lnTo>
                    <a:pt x="7303" y="17289"/>
                  </a:lnTo>
                  <a:cubicBezTo>
                    <a:pt x="7355" y="16694"/>
                    <a:pt x="7852" y="16236"/>
                    <a:pt x="8451" y="16236"/>
                  </a:cubicBezTo>
                  <a:lnTo>
                    <a:pt x="9949" y="16236"/>
                  </a:lnTo>
                  <a:cubicBezTo>
                    <a:pt x="10094" y="16236"/>
                    <a:pt x="10210" y="16119"/>
                    <a:pt x="10210" y="15975"/>
                  </a:cubicBezTo>
                  <a:lnTo>
                    <a:pt x="10210" y="15432"/>
                  </a:lnTo>
                  <a:close/>
                  <a:moveTo>
                    <a:pt x="7001" y="1"/>
                  </a:moveTo>
                  <a:cubicBezTo>
                    <a:pt x="3140" y="1"/>
                    <a:pt x="0" y="3183"/>
                    <a:pt x="0" y="7095"/>
                  </a:cubicBezTo>
                  <a:cubicBezTo>
                    <a:pt x="0" y="8984"/>
                    <a:pt x="739" y="10206"/>
                    <a:pt x="2256" y="10830"/>
                  </a:cubicBezTo>
                  <a:cubicBezTo>
                    <a:pt x="2518" y="11329"/>
                    <a:pt x="2916" y="11745"/>
                    <a:pt x="3404" y="12028"/>
                  </a:cubicBezTo>
                  <a:cubicBezTo>
                    <a:pt x="2470" y="12590"/>
                    <a:pt x="1896" y="13599"/>
                    <a:pt x="1893" y="14689"/>
                  </a:cubicBezTo>
                  <a:lnTo>
                    <a:pt x="1893" y="16724"/>
                  </a:lnTo>
                  <a:cubicBezTo>
                    <a:pt x="1895" y="17323"/>
                    <a:pt x="2380" y="17809"/>
                    <a:pt x="2980" y="17809"/>
                  </a:cubicBezTo>
                  <a:lnTo>
                    <a:pt x="11062" y="17809"/>
                  </a:lnTo>
                  <a:cubicBezTo>
                    <a:pt x="11659" y="17807"/>
                    <a:pt x="12145" y="17325"/>
                    <a:pt x="12147" y="16725"/>
                  </a:cubicBezTo>
                  <a:lnTo>
                    <a:pt x="12147" y="16724"/>
                  </a:lnTo>
                  <a:lnTo>
                    <a:pt x="12147" y="14689"/>
                  </a:lnTo>
                  <a:cubicBezTo>
                    <a:pt x="12143" y="13597"/>
                    <a:pt x="11568" y="12587"/>
                    <a:pt x="10632" y="12025"/>
                  </a:cubicBezTo>
                  <a:cubicBezTo>
                    <a:pt x="11121" y="11740"/>
                    <a:pt x="11520" y="11321"/>
                    <a:pt x="11780" y="10817"/>
                  </a:cubicBezTo>
                  <a:lnTo>
                    <a:pt x="11780" y="10819"/>
                  </a:lnTo>
                  <a:cubicBezTo>
                    <a:pt x="13276" y="10190"/>
                    <a:pt x="14004" y="8972"/>
                    <a:pt x="14004" y="7097"/>
                  </a:cubicBezTo>
                  <a:cubicBezTo>
                    <a:pt x="14008" y="5630"/>
                    <a:pt x="13559" y="4197"/>
                    <a:pt x="12718" y="2997"/>
                  </a:cubicBezTo>
                  <a:cubicBezTo>
                    <a:pt x="11905" y="1830"/>
                    <a:pt x="10757" y="937"/>
                    <a:pt x="9424" y="438"/>
                  </a:cubicBezTo>
                  <a:cubicBezTo>
                    <a:pt x="9396" y="428"/>
                    <a:pt x="9367" y="423"/>
                    <a:pt x="9338" y="423"/>
                  </a:cubicBezTo>
                  <a:cubicBezTo>
                    <a:pt x="9232" y="423"/>
                    <a:pt x="9133" y="488"/>
                    <a:pt x="9093" y="592"/>
                  </a:cubicBezTo>
                  <a:cubicBezTo>
                    <a:pt x="9045" y="726"/>
                    <a:pt x="9110" y="873"/>
                    <a:pt x="9242" y="927"/>
                  </a:cubicBezTo>
                  <a:cubicBezTo>
                    <a:pt x="10474" y="1389"/>
                    <a:pt x="11538" y="2213"/>
                    <a:pt x="12290" y="3295"/>
                  </a:cubicBezTo>
                  <a:cubicBezTo>
                    <a:pt x="13070" y="4407"/>
                    <a:pt x="13487" y="5736"/>
                    <a:pt x="13481" y="7095"/>
                  </a:cubicBezTo>
                  <a:cubicBezTo>
                    <a:pt x="13481" y="8550"/>
                    <a:pt x="13018" y="9521"/>
                    <a:pt x="12035" y="10108"/>
                  </a:cubicBezTo>
                  <a:lnTo>
                    <a:pt x="12035" y="10108"/>
                  </a:lnTo>
                  <a:cubicBezTo>
                    <a:pt x="12072" y="9942"/>
                    <a:pt x="12095" y="9776"/>
                    <a:pt x="12104" y="9607"/>
                  </a:cubicBezTo>
                  <a:cubicBezTo>
                    <a:pt x="12171" y="8288"/>
                    <a:pt x="12160" y="6966"/>
                    <a:pt x="12069" y="5649"/>
                  </a:cubicBezTo>
                  <a:cubicBezTo>
                    <a:pt x="12100" y="5476"/>
                    <a:pt x="12117" y="5299"/>
                    <a:pt x="12117" y="5122"/>
                  </a:cubicBezTo>
                  <a:cubicBezTo>
                    <a:pt x="12117" y="4100"/>
                    <a:pt x="11576" y="3146"/>
                    <a:pt x="10591" y="2433"/>
                  </a:cubicBezTo>
                  <a:cubicBezTo>
                    <a:pt x="9633" y="1739"/>
                    <a:pt x="8362" y="1357"/>
                    <a:pt x="7012" y="1357"/>
                  </a:cubicBezTo>
                  <a:cubicBezTo>
                    <a:pt x="6742" y="1357"/>
                    <a:pt x="6475" y="1372"/>
                    <a:pt x="6207" y="1404"/>
                  </a:cubicBezTo>
                  <a:cubicBezTo>
                    <a:pt x="5589" y="1473"/>
                    <a:pt x="4986" y="1633"/>
                    <a:pt x="4414" y="1878"/>
                  </a:cubicBezTo>
                  <a:cubicBezTo>
                    <a:pt x="3672" y="2200"/>
                    <a:pt x="3048" y="2660"/>
                    <a:pt x="2611" y="3209"/>
                  </a:cubicBezTo>
                  <a:cubicBezTo>
                    <a:pt x="2151" y="3784"/>
                    <a:pt x="1908" y="4447"/>
                    <a:pt x="1908" y="5122"/>
                  </a:cubicBezTo>
                  <a:cubicBezTo>
                    <a:pt x="1908" y="5299"/>
                    <a:pt x="1924" y="5476"/>
                    <a:pt x="1958" y="5651"/>
                  </a:cubicBezTo>
                  <a:cubicBezTo>
                    <a:pt x="1867" y="6966"/>
                    <a:pt x="1854" y="8288"/>
                    <a:pt x="1921" y="9607"/>
                  </a:cubicBezTo>
                  <a:cubicBezTo>
                    <a:pt x="1930" y="9780"/>
                    <a:pt x="1954" y="9953"/>
                    <a:pt x="1993" y="10121"/>
                  </a:cubicBezTo>
                  <a:cubicBezTo>
                    <a:pt x="992" y="9538"/>
                    <a:pt x="521" y="8561"/>
                    <a:pt x="521" y="7095"/>
                  </a:cubicBezTo>
                  <a:cubicBezTo>
                    <a:pt x="521" y="3471"/>
                    <a:pt x="3428" y="524"/>
                    <a:pt x="7001" y="524"/>
                  </a:cubicBezTo>
                  <a:cubicBezTo>
                    <a:pt x="7429" y="524"/>
                    <a:pt x="7857" y="566"/>
                    <a:pt x="8278" y="650"/>
                  </a:cubicBezTo>
                  <a:cubicBezTo>
                    <a:pt x="8296" y="654"/>
                    <a:pt x="8314" y="656"/>
                    <a:pt x="8332" y="656"/>
                  </a:cubicBezTo>
                  <a:cubicBezTo>
                    <a:pt x="8453" y="656"/>
                    <a:pt x="8561" y="571"/>
                    <a:pt x="8585" y="447"/>
                  </a:cubicBezTo>
                  <a:cubicBezTo>
                    <a:pt x="8615" y="306"/>
                    <a:pt x="8523" y="168"/>
                    <a:pt x="8382" y="138"/>
                  </a:cubicBezTo>
                  <a:cubicBezTo>
                    <a:pt x="7928" y="47"/>
                    <a:pt x="7465" y="1"/>
                    <a:pt x="7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5315;p69">
              <a:extLst>
                <a:ext uri="{FF2B5EF4-FFF2-40B4-BE49-F238E27FC236}">
                  <a16:creationId xmlns:a16="http://schemas.microsoft.com/office/drawing/2014/main" id="{2EFC798B-1B39-753E-0D31-4CC08197AB02}"/>
                </a:ext>
              </a:extLst>
            </p:cNvPr>
            <p:cNvSpPr/>
            <p:nvPr/>
          </p:nvSpPr>
          <p:spPr>
            <a:xfrm>
              <a:off x="7206250" y="3501675"/>
              <a:ext cx="44175" cy="42575"/>
            </a:xfrm>
            <a:custGeom>
              <a:avLst/>
              <a:gdLst/>
              <a:ahLst/>
              <a:cxnLst/>
              <a:rect l="l" t="t" r="r" b="b"/>
              <a:pathLst>
                <a:path w="1767" h="1703" extrusionOk="0">
                  <a:moveTo>
                    <a:pt x="693" y="0"/>
                  </a:moveTo>
                  <a:cubicBezTo>
                    <a:pt x="451" y="0"/>
                    <a:pt x="254" y="292"/>
                    <a:pt x="254" y="653"/>
                  </a:cubicBezTo>
                  <a:cubicBezTo>
                    <a:pt x="254" y="836"/>
                    <a:pt x="304" y="999"/>
                    <a:pt x="384" y="1119"/>
                  </a:cubicBezTo>
                  <a:cubicBezTo>
                    <a:pt x="312" y="1145"/>
                    <a:pt x="243" y="1174"/>
                    <a:pt x="176" y="1212"/>
                  </a:cubicBezTo>
                  <a:cubicBezTo>
                    <a:pt x="45" y="1282"/>
                    <a:pt x="1" y="1446"/>
                    <a:pt x="73" y="1573"/>
                  </a:cubicBezTo>
                  <a:cubicBezTo>
                    <a:pt x="122" y="1656"/>
                    <a:pt x="210" y="1702"/>
                    <a:pt x="301" y="1702"/>
                  </a:cubicBezTo>
                  <a:cubicBezTo>
                    <a:pt x="347" y="1702"/>
                    <a:pt x="395" y="1690"/>
                    <a:pt x="438" y="1664"/>
                  </a:cubicBezTo>
                  <a:cubicBezTo>
                    <a:pt x="450" y="1656"/>
                    <a:pt x="689" y="1524"/>
                    <a:pt x="1079" y="1524"/>
                  </a:cubicBezTo>
                  <a:cubicBezTo>
                    <a:pt x="1184" y="1524"/>
                    <a:pt x="1300" y="1534"/>
                    <a:pt x="1424" y="1558"/>
                  </a:cubicBezTo>
                  <a:cubicBezTo>
                    <a:pt x="1444" y="1562"/>
                    <a:pt x="1464" y="1565"/>
                    <a:pt x="1483" y="1565"/>
                  </a:cubicBezTo>
                  <a:cubicBezTo>
                    <a:pt x="1605" y="1565"/>
                    <a:pt x="1715" y="1478"/>
                    <a:pt x="1739" y="1353"/>
                  </a:cubicBezTo>
                  <a:cubicBezTo>
                    <a:pt x="1767" y="1208"/>
                    <a:pt x="1670" y="1068"/>
                    <a:pt x="1523" y="1046"/>
                  </a:cubicBezTo>
                  <a:lnTo>
                    <a:pt x="1523" y="1044"/>
                  </a:lnTo>
                  <a:cubicBezTo>
                    <a:pt x="1381" y="1016"/>
                    <a:pt x="1237" y="1001"/>
                    <a:pt x="1091" y="1001"/>
                  </a:cubicBezTo>
                  <a:cubicBezTo>
                    <a:pt x="1082" y="1001"/>
                    <a:pt x="1074" y="1001"/>
                    <a:pt x="1065" y="1001"/>
                  </a:cubicBezTo>
                  <a:cubicBezTo>
                    <a:pt x="1112" y="892"/>
                    <a:pt x="1134" y="772"/>
                    <a:pt x="1134" y="653"/>
                  </a:cubicBezTo>
                  <a:cubicBezTo>
                    <a:pt x="1134" y="292"/>
                    <a:pt x="937" y="0"/>
                    <a:pt x="6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5316;p69">
              <a:extLst>
                <a:ext uri="{FF2B5EF4-FFF2-40B4-BE49-F238E27FC236}">
                  <a16:creationId xmlns:a16="http://schemas.microsoft.com/office/drawing/2014/main" id="{CD099A90-B8DD-FA56-FD37-07C395C4C356}"/>
                </a:ext>
              </a:extLst>
            </p:cNvPr>
            <p:cNvSpPr/>
            <p:nvPr/>
          </p:nvSpPr>
          <p:spPr>
            <a:xfrm>
              <a:off x="7084500" y="3501575"/>
              <a:ext cx="43475" cy="42450"/>
            </a:xfrm>
            <a:custGeom>
              <a:avLst/>
              <a:gdLst/>
              <a:ahLst/>
              <a:cxnLst/>
              <a:rect l="l" t="t" r="r" b="b"/>
              <a:pathLst>
                <a:path w="1739" h="1698" extrusionOk="0">
                  <a:moveTo>
                    <a:pt x="1056" y="0"/>
                  </a:moveTo>
                  <a:cubicBezTo>
                    <a:pt x="812" y="0"/>
                    <a:pt x="616" y="294"/>
                    <a:pt x="616" y="655"/>
                  </a:cubicBezTo>
                  <a:cubicBezTo>
                    <a:pt x="615" y="775"/>
                    <a:pt x="637" y="894"/>
                    <a:pt x="683" y="1003"/>
                  </a:cubicBezTo>
                  <a:cubicBezTo>
                    <a:pt x="675" y="1003"/>
                    <a:pt x="666" y="1003"/>
                    <a:pt x="658" y="1003"/>
                  </a:cubicBezTo>
                  <a:cubicBezTo>
                    <a:pt x="512" y="1003"/>
                    <a:pt x="368" y="1018"/>
                    <a:pt x="226" y="1044"/>
                  </a:cubicBezTo>
                  <a:cubicBezTo>
                    <a:pt x="88" y="1076"/>
                    <a:pt x="0" y="1212"/>
                    <a:pt x="28" y="1350"/>
                  </a:cubicBezTo>
                  <a:cubicBezTo>
                    <a:pt x="52" y="1473"/>
                    <a:pt x="159" y="1560"/>
                    <a:pt x="282" y="1560"/>
                  </a:cubicBezTo>
                  <a:cubicBezTo>
                    <a:pt x="296" y="1560"/>
                    <a:pt x="310" y="1558"/>
                    <a:pt x="324" y="1556"/>
                  </a:cubicBezTo>
                  <a:cubicBezTo>
                    <a:pt x="448" y="1533"/>
                    <a:pt x="563" y="1523"/>
                    <a:pt x="667" y="1523"/>
                  </a:cubicBezTo>
                  <a:cubicBezTo>
                    <a:pt x="1056" y="1523"/>
                    <a:pt x="1296" y="1653"/>
                    <a:pt x="1311" y="1662"/>
                  </a:cubicBezTo>
                  <a:cubicBezTo>
                    <a:pt x="1352" y="1686"/>
                    <a:pt x="1397" y="1698"/>
                    <a:pt x="1441" y="1698"/>
                  </a:cubicBezTo>
                  <a:cubicBezTo>
                    <a:pt x="1532" y="1698"/>
                    <a:pt x="1619" y="1651"/>
                    <a:pt x="1668" y="1567"/>
                  </a:cubicBezTo>
                  <a:cubicBezTo>
                    <a:pt x="1739" y="1443"/>
                    <a:pt x="1698" y="1284"/>
                    <a:pt x="1573" y="1212"/>
                  </a:cubicBezTo>
                  <a:lnTo>
                    <a:pt x="1573" y="1214"/>
                  </a:lnTo>
                  <a:cubicBezTo>
                    <a:pt x="1506" y="1177"/>
                    <a:pt x="1437" y="1145"/>
                    <a:pt x="1365" y="1121"/>
                  </a:cubicBezTo>
                  <a:cubicBezTo>
                    <a:pt x="1452" y="981"/>
                    <a:pt x="1497" y="819"/>
                    <a:pt x="1495" y="655"/>
                  </a:cubicBezTo>
                  <a:cubicBezTo>
                    <a:pt x="1495" y="294"/>
                    <a:pt x="1298" y="0"/>
                    <a:pt x="1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5317;p69">
              <a:extLst>
                <a:ext uri="{FF2B5EF4-FFF2-40B4-BE49-F238E27FC236}">
                  <a16:creationId xmlns:a16="http://schemas.microsoft.com/office/drawing/2014/main" id="{03CE5943-0FEE-7ABB-F6E5-18972A3F992D}"/>
                </a:ext>
              </a:extLst>
            </p:cNvPr>
            <p:cNvSpPr/>
            <p:nvPr/>
          </p:nvSpPr>
          <p:spPr>
            <a:xfrm>
              <a:off x="7114750" y="3614450"/>
              <a:ext cx="90600" cy="90050"/>
            </a:xfrm>
            <a:custGeom>
              <a:avLst/>
              <a:gdLst/>
              <a:ahLst/>
              <a:cxnLst/>
              <a:rect l="l" t="t" r="r" b="b"/>
              <a:pathLst>
                <a:path w="3624" h="3602" extrusionOk="0">
                  <a:moveTo>
                    <a:pt x="1822" y="0"/>
                  </a:moveTo>
                  <a:cubicBezTo>
                    <a:pt x="1815" y="0"/>
                    <a:pt x="1808" y="0"/>
                    <a:pt x="1802" y="0"/>
                  </a:cubicBezTo>
                  <a:cubicBezTo>
                    <a:pt x="808" y="0"/>
                    <a:pt x="2" y="806"/>
                    <a:pt x="0" y="1802"/>
                  </a:cubicBezTo>
                  <a:cubicBezTo>
                    <a:pt x="0" y="1930"/>
                    <a:pt x="15" y="2060"/>
                    <a:pt x="43" y="2189"/>
                  </a:cubicBezTo>
                  <a:cubicBezTo>
                    <a:pt x="72" y="2308"/>
                    <a:pt x="178" y="2388"/>
                    <a:pt x="296" y="2388"/>
                  </a:cubicBezTo>
                  <a:cubicBezTo>
                    <a:pt x="315" y="2388"/>
                    <a:pt x="333" y="2386"/>
                    <a:pt x="352" y="2382"/>
                  </a:cubicBezTo>
                  <a:cubicBezTo>
                    <a:pt x="491" y="2352"/>
                    <a:pt x="579" y="2217"/>
                    <a:pt x="553" y="2077"/>
                  </a:cubicBezTo>
                  <a:cubicBezTo>
                    <a:pt x="532" y="1986"/>
                    <a:pt x="523" y="1893"/>
                    <a:pt x="523" y="1802"/>
                  </a:cubicBezTo>
                  <a:cubicBezTo>
                    <a:pt x="523" y="1282"/>
                    <a:pt x="834" y="817"/>
                    <a:pt x="1312" y="618"/>
                  </a:cubicBezTo>
                  <a:cubicBezTo>
                    <a:pt x="1470" y="553"/>
                    <a:pt x="1636" y="521"/>
                    <a:pt x="1801" y="521"/>
                  </a:cubicBezTo>
                  <a:cubicBezTo>
                    <a:pt x="2134" y="521"/>
                    <a:pt x="2462" y="651"/>
                    <a:pt x="2706" y="895"/>
                  </a:cubicBezTo>
                  <a:cubicBezTo>
                    <a:pt x="3073" y="1262"/>
                    <a:pt x="3182" y="1813"/>
                    <a:pt x="2983" y="2291"/>
                  </a:cubicBezTo>
                  <a:cubicBezTo>
                    <a:pt x="2786" y="2767"/>
                    <a:pt x="2319" y="3080"/>
                    <a:pt x="1802" y="3080"/>
                  </a:cubicBezTo>
                  <a:cubicBezTo>
                    <a:pt x="1799" y="3080"/>
                    <a:pt x="1796" y="3080"/>
                    <a:pt x="1794" y="3080"/>
                  </a:cubicBezTo>
                  <a:cubicBezTo>
                    <a:pt x="1508" y="3080"/>
                    <a:pt x="1232" y="2982"/>
                    <a:pt x="1009" y="2805"/>
                  </a:cubicBezTo>
                  <a:cubicBezTo>
                    <a:pt x="962" y="2769"/>
                    <a:pt x="906" y="2752"/>
                    <a:pt x="852" y="2752"/>
                  </a:cubicBezTo>
                  <a:cubicBezTo>
                    <a:pt x="775" y="2752"/>
                    <a:pt x="699" y="2786"/>
                    <a:pt x="648" y="2851"/>
                  </a:cubicBezTo>
                  <a:cubicBezTo>
                    <a:pt x="560" y="2963"/>
                    <a:pt x="577" y="3123"/>
                    <a:pt x="685" y="3214"/>
                  </a:cubicBezTo>
                  <a:cubicBezTo>
                    <a:pt x="1001" y="3465"/>
                    <a:pt x="1391" y="3601"/>
                    <a:pt x="1793" y="3601"/>
                  </a:cubicBezTo>
                  <a:cubicBezTo>
                    <a:pt x="1796" y="3601"/>
                    <a:pt x="1799" y="3601"/>
                    <a:pt x="1802" y="3601"/>
                  </a:cubicBezTo>
                  <a:cubicBezTo>
                    <a:pt x="1808" y="3601"/>
                    <a:pt x="1815" y="3601"/>
                    <a:pt x="1822" y="3601"/>
                  </a:cubicBezTo>
                  <a:cubicBezTo>
                    <a:pt x="2816" y="3601"/>
                    <a:pt x="3624" y="2796"/>
                    <a:pt x="3624" y="1802"/>
                  </a:cubicBezTo>
                  <a:cubicBezTo>
                    <a:pt x="3624" y="805"/>
                    <a:pt x="2816" y="0"/>
                    <a:pt x="18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50"/>
          <p:cNvSpPr/>
          <p:nvPr/>
        </p:nvSpPr>
        <p:spPr>
          <a:xfrm>
            <a:off x="708400" y="1668848"/>
            <a:ext cx="7722300" cy="1934700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0"/>
          <p:cNvSpPr txBox="1">
            <a:spLocks noGrp="1"/>
          </p:cNvSpPr>
          <p:nvPr>
            <p:ph type="title"/>
          </p:nvPr>
        </p:nvSpPr>
        <p:spPr>
          <a:xfrm>
            <a:off x="567870" y="1303212"/>
            <a:ext cx="7717500" cy="18810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latin typeface="Calibri" panose="020F0502020204030204" pitchFamily="34" charset="0"/>
                <a:cs typeface="Calibri" panose="020F0502020204030204" pitchFamily="34" charset="0"/>
              </a:rPr>
              <a:t>Biện luận</a:t>
            </a:r>
            <a:endParaRPr sz="8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92" name="Google Shape;1592;p50"/>
          <p:cNvGrpSpPr/>
          <p:nvPr/>
        </p:nvGrpSpPr>
        <p:grpSpPr>
          <a:xfrm>
            <a:off x="1390063" y="1315677"/>
            <a:ext cx="749554" cy="604721"/>
            <a:chOff x="2593035" y="1538755"/>
            <a:chExt cx="382621" cy="308688"/>
          </a:xfrm>
        </p:grpSpPr>
        <p:sp>
          <p:nvSpPr>
            <p:cNvPr id="1593" name="Google Shape;1593;p50"/>
            <p:cNvSpPr/>
            <p:nvPr/>
          </p:nvSpPr>
          <p:spPr>
            <a:xfrm>
              <a:off x="2817162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0" y="365"/>
                  </a:cubicBezTo>
                  <a:cubicBezTo>
                    <a:pt x="174" y="409"/>
                    <a:pt x="227" y="428"/>
                    <a:pt x="280" y="428"/>
                  </a:cubicBezTo>
                  <a:cubicBezTo>
                    <a:pt x="390" y="428"/>
                    <a:pt x="495" y="343"/>
                    <a:pt x="495" y="216"/>
                  </a:cubicBezTo>
                  <a:cubicBezTo>
                    <a:pt x="495" y="96"/>
                    <a:pt x="399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0"/>
            <p:cNvSpPr/>
            <p:nvPr/>
          </p:nvSpPr>
          <p:spPr>
            <a:xfrm>
              <a:off x="2599082" y="1658869"/>
              <a:ext cx="221876" cy="183024"/>
            </a:xfrm>
            <a:custGeom>
              <a:avLst/>
              <a:gdLst/>
              <a:ahLst/>
              <a:cxnLst/>
              <a:rect l="l" t="t" r="r" b="b"/>
              <a:pathLst>
                <a:path w="8475" h="6991" extrusionOk="0">
                  <a:moveTo>
                    <a:pt x="4454" y="1"/>
                  </a:moveTo>
                  <a:lnTo>
                    <a:pt x="221" y="4233"/>
                  </a:lnTo>
                  <a:cubicBezTo>
                    <a:pt x="0" y="4454"/>
                    <a:pt x="0" y="4814"/>
                    <a:pt x="221" y="5035"/>
                  </a:cubicBezTo>
                  <a:lnTo>
                    <a:pt x="1922" y="6741"/>
                  </a:lnTo>
                  <a:cubicBezTo>
                    <a:pt x="2081" y="6899"/>
                    <a:pt x="2297" y="6990"/>
                    <a:pt x="2523" y="6990"/>
                  </a:cubicBezTo>
                  <a:lnTo>
                    <a:pt x="5150" y="6990"/>
                  </a:lnTo>
                  <a:cubicBezTo>
                    <a:pt x="5376" y="6990"/>
                    <a:pt x="5592" y="6899"/>
                    <a:pt x="5751" y="6741"/>
                  </a:cubicBezTo>
                  <a:lnTo>
                    <a:pt x="8475" y="4021"/>
                  </a:lnTo>
                  <a:lnTo>
                    <a:pt x="4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0"/>
            <p:cNvSpPr/>
            <p:nvPr/>
          </p:nvSpPr>
          <p:spPr>
            <a:xfrm>
              <a:off x="2633666" y="1748404"/>
              <a:ext cx="187292" cy="93358"/>
            </a:xfrm>
            <a:custGeom>
              <a:avLst/>
              <a:gdLst/>
              <a:ahLst/>
              <a:cxnLst/>
              <a:rect l="l" t="t" r="r" b="b"/>
              <a:pathLst>
                <a:path w="7154" h="3566" extrusionOk="0">
                  <a:moveTo>
                    <a:pt x="6553" y="1"/>
                  </a:moveTo>
                  <a:lnTo>
                    <a:pt x="4329" y="2220"/>
                  </a:lnTo>
                  <a:cubicBezTo>
                    <a:pt x="4012" y="2538"/>
                    <a:pt x="3575" y="2715"/>
                    <a:pt x="3128" y="2715"/>
                  </a:cubicBezTo>
                  <a:lnTo>
                    <a:pt x="1" y="2715"/>
                  </a:lnTo>
                  <a:lnTo>
                    <a:pt x="601" y="3316"/>
                  </a:lnTo>
                  <a:cubicBezTo>
                    <a:pt x="760" y="3474"/>
                    <a:pt x="976" y="3566"/>
                    <a:pt x="1202" y="3566"/>
                  </a:cubicBezTo>
                  <a:lnTo>
                    <a:pt x="3829" y="3566"/>
                  </a:lnTo>
                  <a:cubicBezTo>
                    <a:pt x="4055" y="3566"/>
                    <a:pt x="4267" y="3474"/>
                    <a:pt x="4430" y="3316"/>
                  </a:cubicBezTo>
                  <a:lnTo>
                    <a:pt x="7154" y="601"/>
                  </a:lnTo>
                  <a:lnTo>
                    <a:pt x="6553" y="1"/>
                  </a:lnTo>
                  <a:close/>
                </a:path>
              </a:pathLst>
            </a:cu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0"/>
            <p:cNvSpPr/>
            <p:nvPr/>
          </p:nvSpPr>
          <p:spPr>
            <a:xfrm>
              <a:off x="2715662" y="1544357"/>
              <a:ext cx="221273" cy="219807"/>
            </a:xfrm>
            <a:custGeom>
              <a:avLst/>
              <a:gdLst/>
              <a:ahLst/>
              <a:cxnLst/>
              <a:rect l="l" t="t" r="r" b="b"/>
              <a:pathLst>
                <a:path w="8452" h="8396" extrusionOk="0">
                  <a:moveTo>
                    <a:pt x="4610" y="0"/>
                  </a:moveTo>
                  <a:cubicBezTo>
                    <a:pt x="4465" y="0"/>
                    <a:pt x="4320" y="56"/>
                    <a:pt x="4209" y="166"/>
                  </a:cubicBezTo>
                  <a:lnTo>
                    <a:pt x="1" y="4375"/>
                  </a:lnTo>
                  <a:lnTo>
                    <a:pt x="4022" y="8395"/>
                  </a:lnTo>
                  <a:lnTo>
                    <a:pt x="8230" y="4187"/>
                  </a:lnTo>
                  <a:cubicBezTo>
                    <a:pt x="8451" y="3961"/>
                    <a:pt x="8451" y="3606"/>
                    <a:pt x="8230" y="3380"/>
                  </a:cubicBezTo>
                  <a:lnTo>
                    <a:pt x="5011" y="166"/>
                  </a:lnTo>
                  <a:cubicBezTo>
                    <a:pt x="4901" y="56"/>
                    <a:pt x="4756" y="0"/>
                    <a:pt x="46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0"/>
            <p:cNvSpPr/>
            <p:nvPr/>
          </p:nvSpPr>
          <p:spPr>
            <a:xfrm>
              <a:off x="2593035" y="1538755"/>
              <a:ext cx="350053" cy="308531"/>
            </a:xfrm>
            <a:custGeom>
              <a:avLst/>
              <a:gdLst/>
              <a:ahLst/>
              <a:cxnLst/>
              <a:rect l="l" t="t" r="r" b="b"/>
              <a:pathLst>
                <a:path w="13371" h="11785" extrusionOk="0">
                  <a:moveTo>
                    <a:pt x="9294" y="425"/>
                  </a:moveTo>
                  <a:cubicBezTo>
                    <a:pt x="9386" y="425"/>
                    <a:pt x="9477" y="459"/>
                    <a:pt x="9546" y="529"/>
                  </a:cubicBezTo>
                  <a:lnTo>
                    <a:pt x="11641" y="2628"/>
                  </a:lnTo>
                  <a:lnTo>
                    <a:pt x="12760" y="3748"/>
                  </a:lnTo>
                  <a:cubicBezTo>
                    <a:pt x="12900" y="3887"/>
                    <a:pt x="12900" y="4108"/>
                    <a:pt x="12760" y="4247"/>
                  </a:cubicBezTo>
                  <a:lnTo>
                    <a:pt x="8706" y="8307"/>
                  </a:lnTo>
                  <a:lnTo>
                    <a:pt x="4987" y="4589"/>
                  </a:lnTo>
                  <a:lnTo>
                    <a:pt x="9042" y="529"/>
                  </a:lnTo>
                  <a:cubicBezTo>
                    <a:pt x="9112" y="459"/>
                    <a:pt x="9203" y="425"/>
                    <a:pt x="9294" y="425"/>
                  </a:cubicBezTo>
                  <a:close/>
                  <a:moveTo>
                    <a:pt x="9297" y="1"/>
                  </a:moveTo>
                  <a:cubicBezTo>
                    <a:pt x="9090" y="1"/>
                    <a:pt x="8893" y="82"/>
                    <a:pt x="8744" y="231"/>
                  </a:cubicBezTo>
                  <a:lnTo>
                    <a:pt x="4536" y="4435"/>
                  </a:lnTo>
                  <a:lnTo>
                    <a:pt x="303" y="8667"/>
                  </a:lnTo>
                  <a:cubicBezTo>
                    <a:pt x="1" y="8975"/>
                    <a:pt x="1" y="9469"/>
                    <a:pt x="303" y="9772"/>
                  </a:cubicBezTo>
                  <a:lnTo>
                    <a:pt x="2004" y="11473"/>
                  </a:lnTo>
                  <a:cubicBezTo>
                    <a:pt x="2206" y="11674"/>
                    <a:pt x="2475" y="11785"/>
                    <a:pt x="2758" y="11785"/>
                  </a:cubicBezTo>
                  <a:lnTo>
                    <a:pt x="7995" y="11785"/>
                  </a:lnTo>
                  <a:cubicBezTo>
                    <a:pt x="8277" y="11785"/>
                    <a:pt x="8278" y="11362"/>
                    <a:pt x="7999" y="11362"/>
                  </a:cubicBezTo>
                  <a:cubicBezTo>
                    <a:pt x="7998" y="11362"/>
                    <a:pt x="7996" y="11362"/>
                    <a:pt x="7995" y="11362"/>
                  </a:cubicBezTo>
                  <a:lnTo>
                    <a:pt x="2758" y="11362"/>
                  </a:lnTo>
                  <a:cubicBezTo>
                    <a:pt x="2585" y="11362"/>
                    <a:pt x="2422" y="11295"/>
                    <a:pt x="2302" y="11175"/>
                  </a:cubicBezTo>
                  <a:lnTo>
                    <a:pt x="601" y="9474"/>
                  </a:lnTo>
                  <a:cubicBezTo>
                    <a:pt x="462" y="9335"/>
                    <a:pt x="462" y="9109"/>
                    <a:pt x="601" y="8975"/>
                  </a:cubicBezTo>
                  <a:lnTo>
                    <a:pt x="4685" y="4886"/>
                  </a:lnTo>
                  <a:lnTo>
                    <a:pt x="8403" y="8609"/>
                  </a:lnTo>
                  <a:lnTo>
                    <a:pt x="6429" y="10584"/>
                  </a:lnTo>
                  <a:cubicBezTo>
                    <a:pt x="6246" y="10734"/>
                    <a:pt x="6399" y="10966"/>
                    <a:pt x="6570" y="10966"/>
                  </a:cubicBezTo>
                  <a:cubicBezTo>
                    <a:pt x="6624" y="10966"/>
                    <a:pt x="6679" y="10943"/>
                    <a:pt x="6726" y="10887"/>
                  </a:cubicBezTo>
                  <a:lnTo>
                    <a:pt x="13063" y="4550"/>
                  </a:lnTo>
                  <a:cubicBezTo>
                    <a:pt x="13370" y="4247"/>
                    <a:pt x="13370" y="3748"/>
                    <a:pt x="13063" y="3445"/>
                  </a:cubicBezTo>
                  <a:lnTo>
                    <a:pt x="10858" y="1240"/>
                  </a:lnTo>
                  <a:lnTo>
                    <a:pt x="9849" y="231"/>
                  </a:lnTo>
                  <a:cubicBezTo>
                    <a:pt x="9700" y="82"/>
                    <a:pt x="9503" y="1"/>
                    <a:pt x="92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0"/>
            <p:cNvSpPr/>
            <p:nvPr/>
          </p:nvSpPr>
          <p:spPr>
            <a:xfrm>
              <a:off x="2861694" y="1836212"/>
              <a:ext cx="37254" cy="11205"/>
            </a:xfrm>
            <a:custGeom>
              <a:avLst/>
              <a:gdLst/>
              <a:ahLst/>
              <a:cxnLst/>
              <a:rect l="l" t="t" r="r" b="b"/>
              <a:pathLst>
                <a:path w="1423" h="428" extrusionOk="0">
                  <a:moveTo>
                    <a:pt x="289" y="0"/>
                  </a:moveTo>
                  <a:cubicBezTo>
                    <a:pt x="0" y="0"/>
                    <a:pt x="0" y="428"/>
                    <a:pt x="289" y="428"/>
                  </a:cubicBezTo>
                  <a:lnTo>
                    <a:pt x="1139" y="428"/>
                  </a:lnTo>
                  <a:cubicBezTo>
                    <a:pt x="1422" y="428"/>
                    <a:pt x="1422" y="0"/>
                    <a:pt x="11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0"/>
            <p:cNvSpPr/>
            <p:nvPr/>
          </p:nvSpPr>
          <p:spPr>
            <a:xfrm>
              <a:off x="2962670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1" y="365"/>
                  </a:cubicBezTo>
                  <a:cubicBezTo>
                    <a:pt x="174" y="409"/>
                    <a:pt x="228" y="428"/>
                    <a:pt x="280" y="428"/>
                  </a:cubicBezTo>
                  <a:cubicBezTo>
                    <a:pt x="390" y="428"/>
                    <a:pt x="496" y="343"/>
                    <a:pt x="496" y="216"/>
                  </a:cubicBezTo>
                  <a:cubicBezTo>
                    <a:pt x="496" y="96"/>
                    <a:pt x="400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0"/>
            <p:cNvSpPr/>
            <p:nvPr/>
          </p:nvSpPr>
          <p:spPr>
            <a:xfrm>
              <a:off x="2904943" y="1836212"/>
              <a:ext cx="41417" cy="11205"/>
            </a:xfrm>
            <a:custGeom>
              <a:avLst/>
              <a:gdLst/>
              <a:ahLst/>
              <a:cxnLst/>
              <a:rect l="l" t="t" r="r" b="b"/>
              <a:pathLst>
                <a:path w="1582" h="428" extrusionOk="0">
                  <a:moveTo>
                    <a:pt x="289" y="0"/>
                  </a:moveTo>
                  <a:cubicBezTo>
                    <a:pt x="1" y="0"/>
                    <a:pt x="1" y="428"/>
                    <a:pt x="289" y="428"/>
                  </a:cubicBezTo>
                  <a:lnTo>
                    <a:pt x="1298" y="428"/>
                  </a:lnTo>
                  <a:cubicBezTo>
                    <a:pt x="1581" y="428"/>
                    <a:pt x="1581" y="0"/>
                    <a:pt x="1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50"/>
          <p:cNvGrpSpPr/>
          <p:nvPr/>
        </p:nvGrpSpPr>
        <p:grpSpPr>
          <a:xfrm rot="899902">
            <a:off x="7125256" y="3245801"/>
            <a:ext cx="661390" cy="655321"/>
            <a:chOff x="3479228" y="1510926"/>
            <a:chExt cx="373798" cy="370368"/>
          </a:xfrm>
        </p:grpSpPr>
        <p:sp>
          <p:nvSpPr>
            <p:cNvPr id="1602" name="Google Shape;1602;p50"/>
            <p:cNvSpPr/>
            <p:nvPr/>
          </p:nvSpPr>
          <p:spPr>
            <a:xfrm>
              <a:off x="3485511" y="1516554"/>
              <a:ext cx="361232" cy="359033"/>
            </a:xfrm>
            <a:custGeom>
              <a:avLst/>
              <a:gdLst/>
              <a:ahLst/>
              <a:cxnLst/>
              <a:rect l="l" t="t" r="r" b="b"/>
              <a:pathLst>
                <a:path w="13798" h="13714" extrusionOk="0">
                  <a:moveTo>
                    <a:pt x="11492" y="1"/>
                  </a:moveTo>
                  <a:cubicBezTo>
                    <a:pt x="11375" y="1"/>
                    <a:pt x="11259" y="46"/>
                    <a:pt x="11170" y="138"/>
                  </a:cubicBezTo>
                  <a:lnTo>
                    <a:pt x="178" y="11124"/>
                  </a:lnTo>
                  <a:cubicBezTo>
                    <a:pt x="0" y="11302"/>
                    <a:pt x="0" y="11595"/>
                    <a:pt x="178" y="11773"/>
                  </a:cubicBezTo>
                  <a:lnTo>
                    <a:pt x="1989" y="13579"/>
                  </a:lnTo>
                  <a:cubicBezTo>
                    <a:pt x="2076" y="13669"/>
                    <a:pt x="2193" y="13713"/>
                    <a:pt x="2309" y="13713"/>
                  </a:cubicBezTo>
                  <a:cubicBezTo>
                    <a:pt x="2424" y="13713"/>
                    <a:pt x="2540" y="13670"/>
                    <a:pt x="2628" y="13584"/>
                  </a:cubicBezTo>
                  <a:lnTo>
                    <a:pt x="13620" y="2597"/>
                  </a:lnTo>
                  <a:cubicBezTo>
                    <a:pt x="13798" y="2415"/>
                    <a:pt x="13798" y="2127"/>
                    <a:pt x="13620" y="1949"/>
                  </a:cubicBezTo>
                  <a:lnTo>
                    <a:pt x="11814" y="138"/>
                  </a:lnTo>
                  <a:cubicBezTo>
                    <a:pt x="11725" y="46"/>
                    <a:pt x="11608" y="1"/>
                    <a:pt x="1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0"/>
            <p:cNvSpPr/>
            <p:nvPr/>
          </p:nvSpPr>
          <p:spPr>
            <a:xfrm>
              <a:off x="3595807" y="1655361"/>
              <a:ext cx="111213" cy="111056"/>
            </a:xfrm>
            <a:custGeom>
              <a:avLst/>
              <a:gdLst/>
              <a:ahLst/>
              <a:cxnLst/>
              <a:rect l="l" t="t" r="r" b="b"/>
              <a:pathLst>
                <a:path w="4248" h="4242" extrusionOk="0">
                  <a:moveTo>
                    <a:pt x="1788" y="0"/>
                  </a:moveTo>
                  <a:lnTo>
                    <a:pt x="1" y="1787"/>
                  </a:lnTo>
                  <a:lnTo>
                    <a:pt x="2455" y="4242"/>
                  </a:lnTo>
                  <a:lnTo>
                    <a:pt x="4247" y="2455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0"/>
            <p:cNvSpPr/>
            <p:nvPr/>
          </p:nvSpPr>
          <p:spPr>
            <a:xfrm>
              <a:off x="3488155" y="1521371"/>
              <a:ext cx="323009" cy="319763"/>
            </a:xfrm>
            <a:custGeom>
              <a:avLst/>
              <a:gdLst/>
              <a:ahLst/>
              <a:cxnLst/>
              <a:rect l="l" t="t" r="r" b="b"/>
              <a:pathLst>
                <a:path w="12338" h="12214" extrusionOk="0">
                  <a:moveTo>
                    <a:pt x="1389" y="1"/>
                  </a:moveTo>
                  <a:cubicBezTo>
                    <a:pt x="1066" y="1"/>
                    <a:pt x="742" y="124"/>
                    <a:pt x="495" y="372"/>
                  </a:cubicBezTo>
                  <a:cubicBezTo>
                    <a:pt x="0" y="866"/>
                    <a:pt x="0" y="1669"/>
                    <a:pt x="495" y="2159"/>
                  </a:cubicBezTo>
                  <a:lnTo>
                    <a:pt x="10545" y="12214"/>
                  </a:lnTo>
                  <a:lnTo>
                    <a:pt x="12337" y="10426"/>
                  </a:lnTo>
                  <a:lnTo>
                    <a:pt x="2282" y="372"/>
                  </a:lnTo>
                  <a:cubicBezTo>
                    <a:pt x="2035" y="124"/>
                    <a:pt x="1712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0"/>
            <p:cNvSpPr/>
            <p:nvPr/>
          </p:nvSpPr>
          <p:spPr>
            <a:xfrm>
              <a:off x="3764223" y="1794324"/>
              <a:ext cx="74665" cy="73854"/>
            </a:xfrm>
            <a:custGeom>
              <a:avLst/>
              <a:gdLst/>
              <a:ahLst/>
              <a:cxnLst/>
              <a:rect l="l" t="t" r="r" b="b"/>
              <a:pathLst>
                <a:path w="2852" h="2821" extrusionOk="0">
                  <a:moveTo>
                    <a:pt x="1792" y="0"/>
                  </a:moveTo>
                  <a:lnTo>
                    <a:pt x="0" y="1788"/>
                  </a:lnTo>
                  <a:lnTo>
                    <a:pt x="2638" y="2811"/>
                  </a:lnTo>
                  <a:cubicBezTo>
                    <a:pt x="2655" y="2818"/>
                    <a:pt x="2672" y="2821"/>
                    <a:pt x="2689" y="2821"/>
                  </a:cubicBezTo>
                  <a:cubicBezTo>
                    <a:pt x="2779" y="2821"/>
                    <a:pt x="2852" y="2731"/>
                    <a:pt x="2815" y="2638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0"/>
            <p:cNvSpPr/>
            <p:nvPr/>
          </p:nvSpPr>
          <p:spPr>
            <a:xfrm>
              <a:off x="3799042" y="1794324"/>
              <a:ext cx="39767" cy="73801"/>
            </a:xfrm>
            <a:custGeom>
              <a:avLst/>
              <a:gdLst/>
              <a:ahLst/>
              <a:cxnLst/>
              <a:rect l="l" t="t" r="r" b="b"/>
              <a:pathLst>
                <a:path w="1519" h="2819" extrusionOk="0">
                  <a:moveTo>
                    <a:pt x="462" y="0"/>
                  </a:moveTo>
                  <a:lnTo>
                    <a:pt x="1" y="462"/>
                  </a:lnTo>
                  <a:lnTo>
                    <a:pt x="842" y="2628"/>
                  </a:lnTo>
                  <a:lnTo>
                    <a:pt x="1312" y="2811"/>
                  </a:lnTo>
                  <a:cubicBezTo>
                    <a:pt x="1328" y="2816"/>
                    <a:pt x="1343" y="2819"/>
                    <a:pt x="1358" y="2819"/>
                  </a:cubicBezTo>
                  <a:cubicBezTo>
                    <a:pt x="1445" y="2819"/>
                    <a:pt x="1518" y="2728"/>
                    <a:pt x="1485" y="2638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0"/>
            <p:cNvSpPr/>
            <p:nvPr/>
          </p:nvSpPr>
          <p:spPr>
            <a:xfrm>
              <a:off x="3512790" y="1521371"/>
              <a:ext cx="298373" cy="319763"/>
            </a:xfrm>
            <a:custGeom>
              <a:avLst/>
              <a:gdLst/>
              <a:ahLst/>
              <a:cxnLst/>
              <a:rect l="l" t="t" r="r" b="b"/>
              <a:pathLst>
                <a:path w="11397" h="12214" extrusionOk="0">
                  <a:moveTo>
                    <a:pt x="448" y="1"/>
                  </a:moveTo>
                  <a:cubicBezTo>
                    <a:pt x="298" y="1"/>
                    <a:pt x="147" y="28"/>
                    <a:pt x="1" y="83"/>
                  </a:cubicBezTo>
                  <a:cubicBezTo>
                    <a:pt x="169" y="146"/>
                    <a:pt x="323" y="247"/>
                    <a:pt x="448" y="372"/>
                  </a:cubicBezTo>
                  <a:lnTo>
                    <a:pt x="9157" y="9081"/>
                  </a:lnTo>
                  <a:cubicBezTo>
                    <a:pt x="9902" y="9826"/>
                    <a:pt x="9902" y="11027"/>
                    <a:pt x="9157" y="11767"/>
                  </a:cubicBezTo>
                  <a:lnTo>
                    <a:pt x="9604" y="12214"/>
                  </a:lnTo>
                  <a:lnTo>
                    <a:pt x="11396" y="10426"/>
                  </a:lnTo>
                  <a:lnTo>
                    <a:pt x="1341" y="372"/>
                  </a:lnTo>
                  <a:cubicBezTo>
                    <a:pt x="1100" y="131"/>
                    <a:pt x="778" y="1"/>
                    <a:pt x="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0"/>
            <p:cNvSpPr/>
            <p:nvPr/>
          </p:nvSpPr>
          <p:spPr>
            <a:xfrm>
              <a:off x="3811635" y="1841736"/>
              <a:ext cx="27253" cy="26442"/>
            </a:xfrm>
            <a:custGeom>
              <a:avLst/>
              <a:gdLst/>
              <a:ahLst/>
              <a:cxnLst/>
              <a:rect l="l" t="t" r="r" b="b"/>
              <a:pathLst>
                <a:path w="1041" h="1010" extrusionOk="0">
                  <a:moveTo>
                    <a:pt x="682" y="1"/>
                  </a:moveTo>
                  <a:lnTo>
                    <a:pt x="0" y="678"/>
                  </a:lnTo>
                  <a:lnTo>
                    <a:pt x="831" y="1000"/>
                  </a:lnTo>
                  <a:cubicBezTo>
                    <a:pt x="848" y="1007"/>
                    <a:pt x="865" y="1010"/>
                    <a:pt x="881" y="1010"/>
                  </a:cubicBezTo>
                  <a:cubicBezTo>
                    <a:pt x="968" y="1010"/>
                    <a:pt x="1041" y="920"/>
                    <a:pt x="1004" y="827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0"/>
            <p:cNvSpPr/>
            <p:nvPr/>
          </p:nvSpPr>
          <p:spPr>
            <a:xfrm>
              <a:off x="3523236" y="1553232"/>
              <a:ext cx="69717" cy="69691"/>
            </a:xfrm>
            <a:custGeom>
              <a:avLst/>
              <a:gdLst/>
              <a:ahLst/>
              <a:cxnLst/>
              <a:rect l="l" t="t" r="r" b="b"/>
              <a:pathLst>
                <a:path w="2663" h="2662" extrusionOk="0">
                  <a:moveTo>
                    <a:pt x="1788" y="0"/>
                  </a:moveTo>
                  <a:lnTo>
                    <a:pt x="1" y="1787"/>
                  </a:lnTo>
                  <a:lnTo>
                    <a:pt x="870" y="2662"/>
                  </a:lnTo>
                  <a:lnTo>
                    <a:pt x="2662" y="87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0"/>
            <p:cNvSpPr/>
            <p:nvPr/>
          </p:nvSpPr>
          <p:spPr>
            <a:xfrm>
              <a:off x="3479228" y="1510926"/>
              <a:ext cx="373798" cy="370368"/>
            </a:xfrm>
            <a:custGeom>
              <a:avLst/>
              <a:gdLst/>
              <a:ahLst/>
              <a:cxnLst/>
              <a:rect l="l" t="t" r="r" b="b"/>
              <a:pathLst>
                <a:path w="14278" h="14147" extrusionOk="0">
                  <a:moveTo>
                    <a:pt x="1730" y="623"/>
                  </a:moveTo>
                  <a:cubicBezTo>
                    <a:pt x="1997" y="623"/>
                    <a:pt x="2265" y="725"/>
                    <a:pt x="2469" y="929"/>
                  </a:cubicBezTo>
                  <a:lnTo>
                    <a:pt x="3161" y="1616"/>
                  </a:lnTo>
                  <a:lnTo>
                    <a:pt x="1677" y="3096"/>
                  </a:lnTo>
                  <a:lnTo>
                    <a:pt x="990" y="2404"/>
                  </a:lnTo>
                  <a:cubicBezTo>
                    <a:pt x="581" y="1996"/>
                    <a:pt x="581" y="1333"/>
                    <a:pt x="990" y="924"/>
                  </a:cubicBezTo>
                  <a:lnTo>
                    <a:pt x="990" y="929"/>
                  </a:lnTo>
                  <a:cubicBezTo>
                    <a:pt x="1194" y="725"/>
                    <a:pt x="1462" y="623"/>
                    <a:pt x="1730" y="623"/>
                  </a:cubicBezTo>
                  <a:close/>
                  <a:moveTo>
                    <a:pt x="3469" y="1924"/>
                  </a:moveTo>
                  <a:lnTo>
                    <a:pt x="4036" y="2490"/>
                  </a:lnTo>
                  <a:lnTo>
                    <a:pt x="3296" y="3230"/>
                  </a:lnTo>
                  <a:lnTo>
                    <a:pt x="2556" y="3970"/>
                  </a:lnTo>
                  <a:lnTo>
                    <a:pt x="1989" y="3403"/>
                  </a:lnTo>
                  <a:lnTo>
                    <a:pt x="3469" y="1924"/>
                  </a:lnTo>
                  <a:close/>
                  <a:moveTo>
                    <a:pt x="12596" y="11215"/>
                  </a:moveTo>
                  <a:lnTo>
                    <a:pt x="13432" y="13367"/>
                  </a:lnTo>
                  <a:lnTo>
                    <a:pt x="11280" y="12531"/>
                  </a:lnTo>
                  <a:lnTo>
                    <a:pt x="12596" y="11215"/>
                  </a:lnTo>
                  <a:close/>
                  <a:moveTo>
                    <a:pt x="5016" y="7049"/>
                  </a:moveTo>
                  <a:lnTo>
                    <a:pt x="7163" y="9197"/>
                  </a:lnTo>
                  <a:lnTo>
                    <a:pt x="6735" y="9629"/>
                  </a:lnTo>
                  <a:lnTo>
                    <a:pt x="6226" y="9115"/>
                  </a:lnTo>
                  <a:cubicBezTo>
                    <a:pt x="6177" y="9060"/>
                    <a:pt x="6121" y="9037"/>
                    <a:pt x="6066" y="9037"/>
                  </a:cubicBezTo>
                  <a:cubicBezTo>
                    <a:pt x="5893" y="9037"/>
                    <a:pt x="5742" y="9269"/>
                    <a:pt x="5914" y="9423"/>
                  </a:cubicBezTo>
                  <a:lnTo>
                    <a:pt x="6428" y="9937"/>
                  </a:lnTo>
                  <a:lnTo>
                    <a:pt x="5919" y="10441"/>
                  </a:lnTo>
                  <a:lnTo>
                    <a:pt x="4756" y="9279"/>
                  </a:lnTo>
                  <a:cubicBezTo>
                    <a:pt x="4710" y="9238"/>
                    <a:pt x="4660" y="9220"/>
                    <a:pt x="4612" y="9220"/>
                  </a:cubicBezTo>
                  <a:cubicBezTo>
                    <a:pt x="4446" y="9220"/>
                    <a:pt x="4307" y="9429"/>
                    <a:pt x="4449" y="9586"/>
                  </a:cubicBezTo>
                  <a:lnTo>
                    <a:pt x="5611" y="10753"/>
                  </a:lnTo>
                  <a:lnTo>
                    <a:pt x="5102" y="11258"/>
                  </a:lnTo>
                  <a:lnTo>
                    <a:pt x="4593" y="10749"/>
                  </a:lnTo>
                  <a:cubicBezTo>
                    <a:pt x="4546" y="10706"/>
                    <a:pt x="4495" y="10688"/>
                    <a:pt x="4446" y="10688"/>
                  </a:cubicBezTo>
                  <a:cubicBezTo>
                    <a:pt x="4280" y="10688"/>
                    <a:pt x="4141" y="10896"/>
                    <a:pt x="4285" y="11056"/>
                  </a:cubicBezTo>
                  <a:lnTo>
                    <a:pt x="4795" y="11565"/>
                  </a:lnTo>
                  <a:lnTo>
                    <a:pt x="4290" y="12075"/>
                  </a:lnTo>
                  <a:lnTo>
                    <a:pt x="3776" y="11560"/>
                  </a:lnTo>
                  <a:cubicBezTo>
                    <a:pt x="3730" y="11520"/>
                    <a:pt x="3680" y="11502"/>
                    <a:pt x="3632" y="11502"/>
                  </a:cubicBezTo>
                  <a:cubicBezTo>
                    <a:pt x="3466" y="11502"/>
                    <a:pt x="3327" y="11712"/>
                    <a:pt x="3469" y="11873"/>
                  </a:cubicBezTo>
                  <a:lnTo>
                    <a:pt x="3978" y="12382"/>
                  </a:lnTo>
                  <a:lnTo>
                    <a:pt x="3473" y="12886"/>
                  </a:lnTo>
                  <a:lnTo>
                    <a:pt x="2311" y="11724"/>
                  </a:lnTo>
                  <a:cubicBezTo>
                    <a:pt x="2265" y="11683"/>
                    <a:pt x="2215" y="11666"/>
                    <a:pt x="2167" y="11666"/>
                  </a:cubicBezTo>
                  <a:cubicBezTo>
                    <a:pt x="1999" y="11666"/>
                    <a:pt x="1858" y="11876"/>
                    <a:pt x="2003" y="12036"/>
                  </a:cubicBezTo>
                  <a:lnTo>
                    <a:pt x="3166" y="13199"/>
                  </a:lnTo>
                  <a:lnTo>
                    <a:pt x="2719" y="13641"/>
                  </a:lnTo>
                  <a:cubicBezTo>
                    <a:pt x="2674" y="13686"/>
                    <a:pt x="2612" y="13709"/>
                    <a:pt x="2551" y="13709"/>
                  </a:cubicBezTo>
                  <a:cubicBezTo>
                    <a:pt x="2490" y="13709"/>
                    <a:pt x="2429" y="13686"/>
                    <a:pt x="2383" y="13641"/>
                  </a:cubicBezTo>
                  <a:lnTo>
                    <a:pt x="572" y="11834"/>
                  </a:lnTo>
                  <a:cubicBezTo>
                    <a:pt x="481" y="11738"/>
                    <a:pt x="481" y="11589"/>
                    <a:pt x="572" y="11493"/>
                  </a:cubicBezTo>
                  <a:lnTo>
                    <a:pt x="5016" y="7049"/>
                  </a:lnTo>
                  <a:close/>
                  <a:moveTo>
                    <a:pt x="11729" y="1"/>
                  </a:moveTo>
                  <a:cubicBezTo>
                    <a:pt x="11556" y="1"/>
                    <a:pt x="11383" y="67"/>
                    <a:pt x="11251" y="199"/>
                  </a:cubicBezTo>
                  <a:lnTo>
                    <a:pt x="7845" y="3605"/>
                  </a:lnTo>
                  <a:cubicBezTo>
                    <a:pt x="7704" y="3765"/>
                    <a:pt x="7841" y="3973"/>
                    <a:pt x="8006" y="3973"/>
                  </a:cubicBezTo>
                  <a:cubicBezTo>
                    <a:pt x="8055" y="3973"/>
                    <a:pt x="8106" y="3955"/>
                    <a:pt x="8153" y="3912"/>
                  </a:cubicBezTo>
                  <a:lnTo>
                    <a:pt x="11559" y="506"/>
                  </a:lnTo>
                  <a:cubicBezTo>
                    <a:pt x="11604" y="461"/>
                    <a:pt x="11666" y="438"/>
                    <a:pt x="11727" y="438"/>
                  </a:cubicBezTo>
                  <a:cubicBezTo>
                    <a:pt x="11788" y="438"/>
                    <a:pt x="11849" y="461"/>
                    <a:pt x="11895" y="506"/>
                  </a:cubicBezTo>
                  <a:lnTo>
                    <a:pt x="13706" y="2318"/>
                  </a:lnTo>
                  <a:cubicBezTo>
                    <a:pt x="13797" y="2409"/>
                    <a:pt x="13797" y="2563"/>
                    <a:pt x="13706" y="2654"/>
                  </a:cubicBezTo>
                  <a:lnTo>
                    <a:pt x="13264" y="3101"/>
                  </a:lnTo>
                  <a:lnTo>
                    <a:pt x="12102" y="1938"/>
                  </a:lnTo>
                  <a:cubicBezTo>
                    <a:pt x="12052" y="1883"/>
                    <a:pt x="11995" y="1860"/>
                    <a:pt x="11940" y="1860"/>
                  </a:cubicBezTo>
                  <a:cubicBezTo>
                    <a:pt x="11768" y="1860"/>
                    <a:pt x="11618" y="2089"/>
                    <a:pt x="11789" y="2245"/>
                  </a:cubicBezTo>
                  <a:lnTo>
                    <a:pt x="12952" y="3408"/>
                  </a:lnTo>
                  <a:lnTo>
                    <a:pt x="12447" y="3912"/>
                  </a:lnTo>
                  <a:lnTo>
                    <a:pt x="11938" y="3403"/>
                  </a:lnTo>
                  <a:cubicBezTo>
                    <a:pt x="11889" y="3348"/>
                    <a:pt x="11832" y="3325"/>
                    <a:pt x="11777" y="3325"/>
                  </a:cubicBezTo>
                  <a:cubicBezTo>
                    <a:pt x="11604" y="3325"/>
                    <a:pt x="11454" y="3554"/>
                    <a:pt x="11626" y="3711"/>
                  </a:cubicBezTo>
                  <a:lnTo>
                    <a:pt x="12140" y="4225"/>
                  </a:lnTo>
                  <a:lnTo>
                    <a:pt x="11631" y="4729"/>
                  </a:lnTo>
                  <a:lnTo>
                    <a:pt x="11122" y="4220"/>
                  </a:lnTo>
                  <a:cubicBezTo>
                    <a:pt x="11075" y="4177"/>
                    <a:pt x="11023" y="4159"/>
                    <a:pt x="10975" y="4159"/>
                  </a:cubicBezTo>
                  <a:cubicBezTo>
                    <a:pt x="10808" y="4159"/>
                    <a:pt x="10668" y="4368"/>
                    <a:pt x="10809" y="4527"/>
                  </a:cubicBezTo>
                  <a:lnTo>
                    <a:pt x="11323" y="5037"/>
                  </a:lnTo>
                  <a:lnTo>
                    <a:pt x="10814" y="5546"/>
                  </a:lnTo>
                  <a:lnTo>
                    <a:pt x="9656" y="4388"/>
                  </a:lnTo>
                  <a:cubicBezTo>
                    <a:pt x="9609" y="4345"/>
                    <a:pt x="9558" y="4327"/>
                    <a:pt x="9509" y="4327"/>
                  </a:cubicBezTo>
                  <a:cubicBezTo>
                    <a:pt x="9343" y="4327"/>
                    <a:pt x="9203" y="4536"/>
                    <a:pt x="9344" y="4696"/>
                  </a:cubicBezTo>
                  <a:lnTo>
                    <a:pt x="10507" y="5858"/>
                  </a:lnTo>
                  <a:lnTo>
                    <a:pt x="10002" y="6363"/>
                  </a:lnTo>
                  <a:lnTo>
                    <a:pt x="9488" y="5853"/>
                  </a:lnTo>
                  <a:cubicBezTo>
                    <a:pt x="9443" y="5812"/>
                    <a:pt x="9393" y="5795"/>
                    <a:pt x="9345" y="5795"/>
                  </a:cubicBezTo>
                  <a:cubicBezTo>
                    <a:pt x="9180" y="5795"/>
                    <a:pt x="9039" y="6001"/>
                    <a:pt x="9181" y="6161"/>
                  </a:cubicBezTo>
                  <a:lnTo>
                    <a:pt x="9690" y="6675"/>
                  </a:lnTo>
                  <a:lnTo>
                    <a:pt x="9262" y="7102"/>
                  </a:lnTo>
                  <a:lnTo>
                    <a:pt x="7115" y="4955"/>
                  </a:lnTo>
                  <a:lnTo>
                    <a:pt x="7519" y="4556"/>
                  </a:lnTo>
                  <a:cubicBezTo>
                    <a:pt x="7660" y="4397"/>
                    <a:pt x="7520" y="4188"/>
                    <a:pt x="7353" y="4188"/>
                  </a:cubicBezTo>
                  <a:cubicBezTo>
                    <a:pt x="7304" y="4188"/>
                    <a:pt x="7253" y="4206"/>
                    <a:pt x="7206" y="4249"/>
                  </a:cubicBezTo>
                  <a:lnTo>
                    <a:pt x="6808" y="4647"/>
                  </a:lnTo>
                  <a:lnTo>
                    <a:pt x="2777" y="617"/>
                  </a:lnTo>
                  <a:cubicBezTo>
                    <a:pt x="2490" y="339"/>
                    <a:pt x="2120" y="201"/>
                    <a:pt x="1750" y="201"/>
                  </a:cubicBezTo>
                  <a:cubicBezTo>
                    <a:pt x="1370" y="201"/>
                    <a:pt x="991" y="347"/>
                    <a:pt x="702" y="636"/>
                  </a:cubicBezTo>
                  <a:cubicBezTo>
                    <a:pt x="130" y="1208"/>
                    <a:pt x="120" y="2130"/>
                    <a:pt x="682" y="2716"/>
                  </a:cubicBezTo>
                  <a:lnTo>
                    <a:pt x="4708" y="6742"/>
                  </a:lnTo>
                  <a:lnTo>
                    <a:pt x="264" y="11186"/>
                  </a:lnTo>
                  <a:cubicBezTo>
                    <a:pt x="0" y="11450"/>
                    <a:pt x="0" y="11878"/>
                    <a:pt x="264" y="12142"/>
                  </a:cubicBezTo>
                  <a:lnTo>
                    <a:pt x="2076" y="13948"/>
                  </a:lnTo>
                  <a:cubicBezTo>
                    <a:pt x="2208" y="14080"/>
                    <a:pt x="2381" y="14146"/>
                    <a:pt x="2553" y="14146"/>
                  </a:cubicBezTo>
                  <a:cubicBezTo>
                    <a:pt x="2725" y="14146"/>
                    <a:pt x="2897" y="14080"/>
                    <a:pt x="3027" y="13948"/>
                  </a:cubicBezTo>
                  <a:lnTo>
                    <a:pt x="7470" y="9504"/>
                  </a:lnTo>
                  <a:lnTo>
                    <a:pt x="7788" y="9821"/>
                  </a:lnTo>
                  <a:cubicBezTo>
                    <a:pt x="7837" y="9877"/>
                    <a:pt x="7894" y="9900"/>
                    <a:pt x="7949" y="9900"/>
                  </a:cubicBezTo>
                  <a:cubicBezTo>
                    <a:pt x="8121" y="9900"/>
                    <a:pt x="8271" y="9671"/>
                    <a:pt x="8100" y="9514"/>
                  </a:cubicBezTo>
                  <a:lnTo>
                    <a:pt x="7663" y="9077"/>
                  </a:lnTo>
                  <a:cubicBezTo>
                    <a:pt x="7643" y="9048"/>
                    <a:pt x="7619" y="9024"/>
                    <a:pt x="7591" y="9010"/>
                  </a:cubicBezTo>
                  <a:lnTo>
                    <a:pt x="2863" y="4278"/>
                  </a:lnTo>
                  <a:lnTo>
                    <a:pt x="3449" y="3691"/>
                  </a:lnTo>
                  <a:lnTo>
                    <a:pt x="3810" y="4052"/>
                  </a:lnTo>
                  <a:cubicBezTo>
                    <a:pt x="3858" y="4107"/>
                    <a:pt x="3915" y="4130"/>
                    <a:pt x="3969" y="4130"/>
                  </a:cubicBezTo>
                  <a:cubicBezTo>
                    <a:pt x="4141" y="4130"/>
                    <a:pt x="4292" y="3901"/>
                    <a:pt x="4117" y="3744"/>
                  </a:cubicBezTo>
                  <a:lnTo>
                    <a:pt x="3757" y="3384"/>
                  </a:lnTo>
                  <a:lnTo>
                    <a:pt x="4343" y="2798"/>
                  </a:lnTo>
                  <a:lnTo>
                    <a:pt x="6654" y="5109"/>
                  </a:lnTo>
                  <a:lnTo>
                    <a:pt x="9085" y="7540"/>
                  </a:lnTo>
                  <a:cubicBezTo>
                    <a:pt x="9099" y="7559"/>
                    <a:pt x="9113" y="7573"/>
                    <a:pt x="9128" y="7583"/>
                  </a:cubicBezTo>
                  <a:lnTo>
                    <a:pt x="12371" y="10825"/>
                  </a:lnTo>
                  <a:lnTo>
                    <a:pt x="11785" y="11412"/>
                  </a:lnTo>
                  <a:lnTo>
                    <a:pt x="8513" y="8140"/>
                  </a:lnTo>
                  <a:lnTo>
                    <a:pt x="8508" y="8135"/>
                  </a:lnTo>
                  <a:lnTo>
                    <a:pt x="7201" y="6829"/>
                  </a:lnTo>
                  <a:lnTo>
                    <a:pt x="7197" y="6824"/>
                  </a:lnTo>
                  <a:lnTo>
                    <a:pt x="4895" y="4523"/>
                  </a:lnTo>
                  <a:cubicBezTo>
                    <a:pt x="4849" y="4480"/>
                    <a:pt x="4797" y="4462"/>
                    <a:pt x="4749" y="4462"/>
                  </a:cubicBezTo>
                  <a:cubicBezTo>
                    <a:pt x="4582" y="4462"/>
                    <a:pt x="4442" y="4670"/>
                    <a:pt x="4583" y="4830"/>
                  </a:cubicBezTo>
                  <a:lnTo>
                    <a:pt x="11472" y="11719"/>
                  </a:lnTo>
                  <a:lnTo>
                    <a:pt x="10886" y="12305"/>
                  </a:lnTo>
                  <a:lnTo>
                    <a:pt x="8816" y="10230"/>
                  </a:lnTo>
                  <a:cubicBezTo>
                    <a:pt x="8769" y="10189"/>
                    <a:pt x="8718" y="10171"/>
                    <a:pt x="8670" y="10171"/>
                  </a:cubicBezTo>
                  <a:cubicBezTo>
                    <a:pt x="8503" y="10171"/>
                    <a:pt x="8362" y="10377"/>
                    <a:pt x="8503" y="10537"/>
                  </a:cubicBezTo>
                  <a:lnTo>
                    <a:pt x="10737" y="12766"/>
                  </a:lnTo>
                  <a:lnTo>
                    <a:pt x="10737" y="12771"/>
                  </a:lnTo>
                  <a:lnTo>
                    <a:pt x="10747" y="12776"/>
                  </a:lnTo>
                  <a:lnTo>
                    <a:pt x="10761" y="12785"/>
                  </a:lnTo>
                  <a:lnTo>
                    <a:pt x="10766" y="12790"/>
                  </a:lnTo>
                  <a:lnTo>
                    <a:pt x="10785" y="12805"/>
                  </a:lnTo>
                  <a:lnTo>
                    <a:pt x="10804" y="12814"/>
                  </a:lnTo>
                  <a:lnTo>
                    <a:pt x="13447" y="13838"/>
                  </a:lnTo>
                  <a:cubicBezTo>
                    <a:pt x="13490" y="13854"/>
                    <a:pt x="13533" y="13862"/>
                    <a:pt x="13574" y="13862"/>
                  </a:cubicBezTo>
                  <a:cubicBezTo>
                    <a:pt x="13807" y="13862"/>
                    <a:pt x="13997" y="13622"/>
                    <a:pt x="13903" y="13381"/>
                  </a:cubicBezTo>
                  <a:lnTo>
                    <a:pt x="12880" y="10744"/>
                  </a:lnTo>
                  <a:cubicBezTo>
                    <a:pt x="12875" y="10734"/>
                    <a:pt x="12870" y="10729"/>
                    <a:pt x="12870" y="10720"/>
                  </a:cubicBezTo>
                  <a:lnTo>
                    <a:pt x="12870" y="10715"/>
                  </a:lnTo>
                  <a:cubicBezTo>
                    <a:pt x="12865" y="10710"/>
                    <a:pt x="12861" y="10705"/>
                    <a:pt x="12856" y="10701"/>
                  </a:cubicBezTo>
                  <a:lnTo>
                    <a:pt x="12851" y="10691"/>
                  </a:lnTo>
                  <a:lnTo>
                    <a:pt x="12841" y="10681"/>
                  </a:lnTo>
                  <a:lnTo>
                    <a:pt x="12837" y="10672"/>
                  </a:lnTo>
                  <a:lnTo>
                    <a:pt x="12832" y="10667"/>
                  </a:lnTo>
                  <a:lnTo>
                    <a:pt x="9570" y="7410"/>
                  </a:lnTo>
                  <a:lnTo>
                    <a:pt x="14014" y="2961"/>
                  </a:lnTo>
                  <a:cubicBezTo>
                    <a:pt x="14278" y="2702"/>
                    <a:pt x="14278" y="2274"/>
                    <a:pt x="14014" y="2010"/>
                  </a:cubicBezTo>
                  <a:lnTo>
                    <a:pt x="12207" y="199"/>
                  </a:lnTo>
                  <a:cubicBezTo>
                    <a:pt x="12075" y="67"/>
                    <a:pt x="11902" y="1"/>
                    <a:pt x="11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090;p45">
            <a:extLst>
              <a:ext uri="{FF2B5EF4-FFF2-40B4-BE49-F238E27FC236}">
                <a16:creationId xmlns:a16="http://schemas.microsoft.com/office/drawing/2014/main" id="{BA6BA0CB-3230-35CC-114D-58051D9C3FFC}"/>
              </a:ext>
            </a:extLst>
          </p:cNvPr>
          <p:cNvSpPr txBox="1">
            <a:spLocks noGrp="1"/>
          </p:cNvSpPr>
          <p:nvPr/>
        </p:nvSpPr>
        <p:spPr>
          <a:xfrm>
            <a:off x="3677457" y="569517"/>
            <a:ext cx="2099700" cy="12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77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redoka One"/>
              <a:buNone/>
              <a:defRPr sz="6000" b="0" i="0" u="none" strike="noStrike" cap="none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grpSp>
        <p:nvGrpSpPr>
          <p:cNvPr id="5" name="Google Shape;5716;p69">
            <a:extLst>
              <a:ext uri="{FF2B5EF4-FFF2-40B4-BE49-F238E27FC236}">
                <a16:creationId xmlns:a16="http://schemas.microsoft.com/office/drawing/2014/main" id="{7AB6A103-40C1-31C4-33A6-F6704441D2B4}"/>
              </a:ext>
            </a:extLst>
          </p:cNvPr>
          <p:cNvGrpSpPr/>
          <p:nvPr/>
        </p:nvGrpSpPr>
        <p:grpSpPr>
          <a:xfrm>
            <a:off x="212279" y="2638528"/>
            <a:ext cx="2021708" cy="1930041"/>
            <a:chOff x="6160000" y="1773200"/>
            <a:chExt cx="423950" cy="445200"/>
          </a:xfrm>
        </p:grpSpPr>
        <p:sp>
          <p:nvSpPr>
            <p:cNvPr id="6" name="Google Shape;5717;p69">
              <a:extLst>
                <a:ext uri="{FF2B5EF4-FFF2-40B4-BE49-F238E27FC236}">
                  <a16:creationId xmlns:a16="http://schemas.microsoft.com/office/drawing/2014/main" id="{EC773092-5FB9-FF8F-05C4-CA04EA3EFE2E}"/>
                </a:ext>
              </a:extLst>
            </p:cNvPr>
            <p:cNvSpPr/>
            <p:nvPr/>
          </p:nvSpPr>
          <p:spPr>
            <a:xfrm>
              <a:off x="6335900" y="2088875"/>
              <a:ext cx="209200" cy="122525"/>
            </a:xfrm>
            <a:custGeom>
              <a:avLst/>
              <a:gdLst/>
              <a:ahLst/>
              <a:cxnLst/>
              <a:rect l="l" t="t" r="r" b="b"/>
              <a:pathLst>
                <a:path w="8368" h="4901" extrusionOk="0">
                  <a:moveTo>
                    <a:pt x="2443" y="1"/>
                  </a:moveTo>
                  <a:cubicBezTo>
                    <a:pt x="1095" y="1"/>
                    <a:pt x="1" y="1095"/>
                    <a:pt x="1" y="2444"/>
                  </a:cubicBezTo>
                  <a:lnTo>
                    <a:pt x="1" y="4192"/>
                  </a:lnTo>
                  <a:cubicBezTo>
                    <a:pt x="1" y="4583"/>
                    <a:pt x="317" y="4901"/>
                    <a:pt x="710" y="4901"/>
                  </a:cubicBezTo>
                  <a:lnTo>
                    <a:pt x="7659" y="4901"/>
                  </a:lnTo>
                  <a:cubicBezTo>
                    <a:pt x="8050" y="4901"/>
                    <a:pt x="8368" y="4583"/>
                    <a:pt x="8368" y="4192"/>
                  </a:cubicBezTo>
                  <a:lnTo>
                    <a:pt x="8368" y="2444"/>
                  </a:lnTo>
                  <a:cubicBezTo>
                    <a:pt x="8368" y="1095"/>
                    <a:pt x="7274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18;p69">
              <a:extLst>
                <a:ext uri="{FF2B5EF4-FFF2-40B4-BE49-F238E27FC236}">
                  <a16:creationId xmlns:a16="http://schemas.microsoft.com/office/drawing/2014/main" id="{41170BA7-9F13-13CC-7466-F8828967415F}"/>
                </a:ext>
              </a:extLst>
            </p:cNvPr>
            <p:cNvSpPr/>
            <p:nvPr/>
          </p:nvSpPr>
          <p:spPr>
            <a:xfrm>
              <a:off x="6335950" y="2088875"/>
              <a:ext cx="80100" cy="122500"/>
            </a:xfrm>
            <a:custGeom>
              <a:avLst/>
              <a:gdLst/>
              <a:ahLst/>
              <a:cxnLst/>
              <a:rect l="l" t="t" r="r" b="b"/>
              <a:pathLst>
                <a:path w="3204" h="4900" extrusionOk="0">
                  <a:moveTo>
                    <a:pt x="2442" y="1"/>
                  </a:moveTo>
                  <a:cubicBezTo>
                    <a:pt x="1095" y="1"/>
                    <a:pt x="1" y="1093"/>
                    <a:pt x="1" y="2443"/>
                  </a:cubicBezTo>
                  <a:lnTo>
                    <a:pt x="1" y="4192"/>
                  </a:lnTo>
                  <a:cubicBezTo>
                    <a:pt x="1" y="4583"/>
                    <a:pt x="317" y="4899"/>
                    <a:pt x="710" y="4899"/>
                  </a:cubicBezTo>
                  <a:lnTo>
                    <a:pt x="1462" y="4899"/>
                  </a:lnTo>
                  <a:cubicBezTo>
                    <a:pt x="1075" y="4897"/>
                    <a:pt x="760" y="4580"/>
                    <a:pt x="760" y="4192"/>
                  </a:cubicBezTo>
                  <a:lnTo>
                    <a:pt x="760" y="2443"/>
                  </a:lnTo>
                  <a:cubicBezTo>
                    <a:pt x="760" y="1093"/>
                    <a:pt x="1854" y="1"/>
                    <a:pt x="3204" y="1"/>
                  </a:cubicBezTo>
                  <a:close/>
                  <a:moveTo>
                    <a:pt x="1462" y="4899"/>
                  </a:moveTo>
                  <a:cubicBezTo>
                    <a:pt x="1463" y="4899"/>
                    <a:pt x="1465" y="4899"/>
                    <a:pt x="1466" y="4899"/>
                  </a:cubicBezTo>
                  <a:cubicBezTo>
                    <a:pt x="1467" y="4899"/>
                    <a:pt x="1468" y="4899"/>
                    <a:pt x="1469" y="48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19;p69">
              <a:extLst>
                <a:ext uri="{FF2B5EF4-FFF2-40B4-BE49-F238E27FC236}">
                  <a16:creationId xmlns:a16="http://schemas.microsoft.com/office/drawing/2014/main" id="{2757DCCD-B338-365E-4625-213C765A3D14}"/>
                </a:ext>
              </a:extLst>
            </p:cNvPr>
            <p:cNvSpPr/>
            <p:nvPr/>
          </p:nvSpPr>
          <p:spPr>
            <a:xfrm>
              <a:off x="6388525" y="2096975"/>
              <a:ext cx="104150" cy="43200"/>
            </a:xfrm>
            <a:custGeom>
              <a:avLst/>
              <a:gdLst/>
              <a:ahLst/>
              <a:cxnLst/>
              <a:rect l="l" t="t" r="r" b="b"/>
              <a:pathLst>
                <a:path w="4166" h="1728" extrusionOk="0">
                  <a:moveTo>
                    <a:pt x="818" y="1"/>
                  </a:moveTo>
                  <a:cubicBezTo>
                    <a:pt x="1" y="816"/>
                    <a:pt x="516" y="1728"/>
                    <a:pt x="516" y="1728"/>
                  </a:cubicBezTo>
                  <a:cubicBezTo>
                    <a:pt x="1521" y="1523"/>
                    <a:pt x="2083" y="976"/>
                    <a:pt x="2083" y="976"/>
                  </a:cubicBezTo>
                  <a:cubicBezTo>
                    <a:pt x="2083" y="976"/>
                    <a:pt x="2647" y="1523"/>
                    <a:pt x="3650" y="1728"/>
                  </a:cubicBezTo>
                  <a:cubicBezTo>
                    <a:pt x="3650" y="1728"/>
                    <a:pt x="4166" y="816"/>
                    <a:pt x="33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720;p69">
              <a:extLst>
                <a:ext uri="{FF2B5EF4-FFF2-40B4-BE49-F238E27FC236}">
                  <a16:creationId xmlns:a16="http://schemas.microsoft.com/office/drawing/2014/main" id="{35C1A1D4-5AE4-468E-6277-980C67A9A705}"/>
                </a:ext>
              </a:extLst>
            </p:cNvPr>
            <p:cNvSpPr/>
            <p:nvPr/>
          </p:nvSpPr>
          <p:spPr>
            <a:xfrm>
              <a:off x="6408825" y="2096475"/>
              <a:ext cx="63325" cy="24950"/>
            </a:xfrm>
            <a:custGeom>
              <a:avLst/>
              <a:gdLst/>
              <a:ahLst/>
              <a:cxnLst/>
              <a:rect l="l" t="t" r="r" b="b"/>
              <a:pathLst>
                <a:path w="2533" h="998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60"/>
                    <a:pt x="568" y="998"/>
                    <a:pt x="1267" y="998"/>
                  </a:cubicBezTo>
                  <a:cubicBezTo>
                    <a:pt x="1965" y="998"/>
                    <a:pt x="2533" y="560"/>
                    <a:pt x="2533" y="21"/>
                  </a:cubicBezTo>
                  <a:lnTo>
                    <a:pt x="2533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721;p69">
              <a:extLst>
                <a:ext uri="{FF2B5EF4-FFF2-40B4-BE49-F238E27FC236}">
                  <a16:creationId xmlns:a16="http://schemas.microsoft.com/office/drawing/2014/main" id="{0E305007-63AF-C6EC-0320-9891A5B025E6}"/>
                </a:ext>
              </a:extLst>
            </p:cNvPr>
            <p:cNvSpPr/>
            <p:nvPr/>
          </p:nvSpPr>
          <p:spPr>
            <a:xfrm>
              <a:off x="6335900" y="2160250"/>
              <a:ext cx="104250" cy="51125"/>
            </a:xfrm>
            <a:custGeom>
              <a:avLst/>
              <a:gdLst/>
              <a:ahLst/>
              <a:cxnLst/>
              <a:rect l="l" t="t" r="r" b="b"/>
              <a:pathLst>
                <a:path w="4170" h="2045" extrusionOk="0">
                  <a:moveTo>
                    <a:pt x="1" y="1"/>
                  </a:moveTo>
                  <a:lnTo>
                    <a:pt x="1" y="1337"/>
                  </a:lnTo>
                  <a:cubicBezTo>
                    <a:pt x="1" y="1727"/>
                    <a:pt x="317" y="2044"/>
                    <a:pt x="707" y="2044"/>
                  </a:cubicBezTo>
                  <a:cubicBezTo>
                    <a:pt x="708" y="2044"/>
                    <a:pt x="709" y="2044"/>
                    <a:pt x="710" y="2044"/>
                  </a:cubicBezTo>
                  <a:lnTo>
                    <a:pt x="4170" y="2044"/>
                  </a:lnTo>
                  <a:lnTo>
                    <a:pt x="4170" y="1905"/>
                  </a:lnTo>
                  <a:cubicBezTo>
                    <a:pt x="4170" y="1235"/>
                    <a:pt x="3624" y="691"/>
                    <a:pt x="2954" y="691"/>
                  </a:cubicBezTo>
                  <a:lnTo>
                    <a:pt x="1665" y="691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22;p69">
              <a:extLst>
                <a:ext uri="{FF2B5EF4-FFF2-40B4-BE49-F238E27FC236}">
                  <a16:creationId xmlns:a16="http://schemas.microsoft.com/office/drawing/2014/main" id="{BBCF4993-CEDE-FEB1-956C-D2BFE74EF4C0}"/>
                </a:ext>
              </a:extLst>
            </p:cNvPr>
            <p:cNvSpPr/>
            <p:nvPr/>
          </p:nvSpPr>
          <p:spPr>
            <a:xfrm>
              <a:off x="6335900" y="2160250"/>
              <a:ext cx="36700" cy="51125"/>
            </a:xfrm>
            <a:custGeom>
              <a:avLst/>
              <a:gdLst/>
              <a:ahLst/>
              <a:cxnLst/>
              <a:rect l="l" t="t" r="r" b="b"/>
              <a:pathLst>
                <a:path w="1468" h="2045" extrusionOk="0">
                  <a:moveTo>
                    <a:pt x="1" y="1"/>
                  </a:moveTo>
                  <a:lnTo>
                    <a:pt x="1" y="1337"/>
                  </a:lnTo>
                  <a:cubicBezTo>
                    <a:pt x="1" y="1726"/>
                    <a:pt x="317" y="2044"/>
                    <a:pt x="708" y="2044"/>
                  </a:cubicBezTo>
                  <a:lnTo>
                    <a:pt x="1467" y="2044"/>
                  </a:lnTo>
                  <a:cubicBezTo>
                    <a:pt x="1078" y="2044"/>
                    <a:pt x="762" y="1726"/>
                    <a:pt x="762" y="1337"/>
                  </a:cubicBezTo>
                  <a:lnTo>
                    <a:pt x="762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23;p69">
              <a:extLst>
                <a:ext uri="{FF2B5EF4-FFF2-40B4-BE49-F238E27FC236}">
                  <a16:creationId xmlns:a16="http://schemas.microsoft.com/office/drawing/2014/main" id="{8B801046-74D6-0EDA-CE37-6651396C2689}"/>
                </a:ext>
              </a:extLst>
            </p:cNvPr>
            <p:cNvSpPr/>
            <p:nvPr/>
          </p:nvSpPr>
          <p:spPr>
            <a:xfrm>
              <a:off x="6440875" y="2160250"/>
              <a:ext cx="104225" cy="51125"/>
            </a:xfrm>
            <a:custGeom>
              <a:avLst/>
              <a:gdLst/>
              <a:ahLst/>
              <a:cxnLst/>
              <a:rect l="l" t="t" r="r" b="b"/>
              <a:pathLst>
                <a:path w="4169" h="2045" extrusionOk="0">
                  <a:moveTo>
                    <a:pt x="2505" y="1"/>
                  </a:moveTo>
                  <a:lnTo>
                    <a:pt x="2505" y="691"/>
                  </a:lnTo>
                  <a:lnTo>
                    <a:pt x="1216" y="691"/>
                  </a:lnTo>
                  <a:cubicBezTo>
                    <a:pt x="546" y="691"/>
                    <a:pt x="0" y="1235"/>
                    <a:pt x="0" y="1905"/>
                  </a:cubicBezTo>
                  <a:lnTo>
                    <a:pt x="0" y="2044"/>
                  </a:lnTo>
                  <a:lnTo>
                    <a:pt x="3460" y="2044"/>
                  </a:lnTo>
                  <a:cubicBezTo>
                    <a:pt x="3461" y="2044"/>
                    <a:pt x="3462" y="2044"/>
                    <a:pt x="3463" y="2044"/>
                  </a:cubicBezTo>
                  <a:cubicBezTo>
                    <a:pt x="3853" y="2044"/>
                    <a:pt x="4169" y="1727"/>
                    <a:pt x="4169" y="1337"/>
                  </a:cubicBezTo>
                  <a:lnTo>
                    <a:pt x="4169" y="1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24;p69">
              <a:extLst>
                <a:ext uri="{FF2B5EF4-FFF2-40B4-BE49-F238E27FC236}">
                  <a16:creationId xmlns:a16="http://schemas.microsoft.com/office/drawing/2014/main" id="{1AD1478B-7C03-D17E-FDC3-CF0C99557B08}"/>
                </a:ext>
              </a:extLst>
            </p:cNvPr>
            <p:cNvSpPr/>
            <p:nvPr/>
          </p:nvSpPr>
          <p:spPr>
            <a:xfrm>
              <a:off x="6503500" y="2160025"/>
              <a:ext cx="17475" cy="17525"/>
            </a:xfrm>
            <a:custGeom>
              <a:avLst/>
              <a:gdLst/>
              <a:ahLst/>
              <a:cxnLst/>
              <a:rect l="l" t="t" r="r" b="b"/>
              <a:pathLst>
                <a:path w="699" h="701" extrusionOk="0">
                  <a:moveTo>
                    <a:pt x="0" y="0"/>
                  </a:moveTo>
                  <a:lnTo>
                    <a:pt x="0" y="700"/>
                  </a:lnTo>
                  <a:lnTo>
                    <a:pt x="698" y="700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725;p69">
              <a:extLst>
                <a:ext uri="{FF2B5EF4-FFF2-40B4-BE49-F238E27FC236}">
                  <a16:creationId xmlns:a16="http://schemas.microsoft.com/office/drawing/2014/main" id="{9B41D361-BC3A-012C-1D62-BAA1F8A8366B}"/>
                </a:ext>
              </a:extLst>
            </p:cNvPr>
            <p:cNvSpPr/>
            <p:nvPr/>
          </p:nvSpPr>
          <p:spPr>
            <a:xfrm>
              <a:off x="6503500" y="2148950"/>
              <a:ext cx="17475" cy="11100"/>
            </a:xfrm>
            <a:custGeom>
              <a:avLst/>
              <a:gdLst/>
              <a:ahLst/>
              <a:cxnLst/>
              <a:rect l="l" t="t" r="r" b="b"/>
              <a:pathLst>
                <a:path w="699" h="444" extrusionOk="0">
                  <a:moveTo>
                    <a:pt x="0" y="1"/>
                  </a:moveTo>
                  <a:lnTo>
                    <a:pt x="0" y="443"/>
                  </a:lnTo>
                  <a:lnTo>
                    <a:pt x="698" y="443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26;p69">
              <a:extLst>
                <a:ext uri="{FF2B5EF4-FFF2-40B4-BE49-F238E27FC236}">
                  <a16:creationId xmlns:a16="http://schemas.microsoft.com/office/drawing/2014/main" id="{E37F7931-7516-2FAC-9EF2-2DB2886CC248}"/>
                </a:ext>
              </a:extLst>
            </p:cNvPr>
            <p:cNvSpPr/>
            <p:nvPr/>
          </p:nvSpPr>
          <p:spPr>
            <a:xfrm>
              <a:off x="6440875" y="2177525"/>
              <a:ext cx="44500" cy="33875"/>
            </a:xfrm>
            <a:custGeom>
              <a:avLst/>
              <a:gdLst/>
              <a:ahLst/>
              <a:cxnLst/>
              <a:rect l="l" t="t" r="r" b="b"/>
              <a:pathLst>
                <a:path w="1780" h="1355" extrusionOk="0">
                  <a:moveTo>
                    <a:pt x="1216" y="0"/>
                  </a:moveTo>
                  <a:cubicBezTo>
                    <a:pt x="546" y="0"/>
                    <a:pt x="0" y="544"/>
                    <a:pt x="0" y="1215"/>
                  </a:cubicBezTo>
                  <a:lnTo>
                    <a:pt x="0" y="1355"/>
                  </a:lnTo>
                  <a:lnTo>
                    <a:pt x="564" y="1355"/>
                  </a:lnTo>
                  <a:lnTo>
                    <a:pt x="564" y="1215"/>
                  </a:lnTo>
                  <a:cubicBezTo>
                    <a:pt x="564" y="544"/>
                    <a:pt x="1108" y="0"/>
                    <a:pt x="1779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27;p69">
              <a:extLst>
                <a:ext uri="{FF2B5EF4-FFF2-40B4-BE49-F238E27FC236}">
                  <a16:creationId xmlns:a16="http://schemas.microsoft.com/office/drawing/2014/main" id="{3A2C6CA7-2284-52BE-2164-1C123555FDC6}"/>
                </a:ext>
              </a:extLst>
            </p:cNvPr>
            <p:cNvSpPr/>
            <p:nvPr/>
          </p:nvSpPr>
          <p:spPr>
            <a:xfrm>
              <a:off x="6312925" y="1976425"/>
              <a:ext cx="255175" cy="45575"/>
            </a:xfrm>
            <a:custGeom>
              <a:avLst/>
              <a:gdLst/>
              <a:ahLst/>
              <a:cxnLst/>
              <a:rect l="l" t="t" r="r" b="b"/>
              <a:pathLst>
                <a:path w="10207" h="1823" extrusionOk="0">
                  <a:moveTo>
                    <a:pt x="912" y="1"/>
                  </a:moveTo>
                  <a:cubicBezTo>
                    <a:pt x="408" y="1"/>
                    <a:pt x="1" y="409"/>
                    <a:pt x="1" y="913"/>
                  </a:cubicBezTo>
                  <a:cubicBezTo>
                    <a:pt x="1" y="1415"/>
                    <a:pt x="408" y="1823"/>
                    <a:pt x="912" y="1823"/>
                  </a:cubicBezTo>
                  <a:lnTo>
                    <a:pt x="9294" y="1823"/>
                  </a:lnTo>
                  <a:cubicBezTo>
                    <a:pt x="9797" y="1823"/>
                    <a:pt x="10206" y="1415"/>
                    <a:pt x="10206" y="913"/>
                  </a:cubicBezTo>
                  <a:cubicBezTo>
                    <a:pt x="10206" y="409"/>
                    <a:pt x="9797" y="1"/>
                    <a:pt x="9294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728;p69">
              <a:extLst>
                <a:ext uri="{FF2B5EF4-FFF2-40B4-BE49-F238E27FC236}">
                  <a16:creationId xmlns:a16="http://schemas.microsoft.com/office/drawing/2014/main" id="{B8F5BFA5-3719-F063-858B-4FCAD83B5BDE}"/>
                </a:ext>
              </a:extLst>
            </p:cNvPr>
            <p:cNvSpPr/>
            <p:nvPr/>
          </p:nvSpPr>
          <p:spPr>
            <a:xfrm>
              <a:off x="6334475" y="1912125"/>
              <a:ext cx="212075" cy="184875"/>
            </a:xfrm>
            <a:custGeom>
              <a:avLst/>
              <a:gdLst/>
              <a:ahLst/>
              <a:cxnLst/>
              <a:rect l="l" t="t" r="r" b="b"/>
              <a:pathLst>
                <a:path w="8483" h="7395" extrusionOk="0">
                  <a:moveTo>
                    <a:pt x="4241" y="1"/>
                  </a:moveTo>
                  <a:cubicBezTo>
                    <a:pt x="2915" y="1"/>
                    <a:pt x="1589" y="65"/>
                    <a:pt x="266" y="195"/>
                  </a:cubicBezTo>
                  <a:cubicBezTo>
                    <a:pt x="60" y="1834"/>
                    <a:pt x="0" y="3487"/>
                    <a:pt x="84" y="5137"/>
                  </a:cubicBezTo>
                  <a:cubicBezTo>
                    <a:pt x="145" y="6336"/>
                    <a:pt x="1106" y="7292"/>
                    <a:pt x="2306" y="7348"/>
                  </a:cubicBezTo>
                  <a:cubicBezTo>
                    <a:pt x="2951" y="7379"/>
                    <a:pt x="3596" y="7394"/>
                    <a:pt x="4241" y="7394"/>
                  </a:cubicBezTo>
                  <a:cubicBezTo>
                    <a:pt x="4887" y="7394"/>
                    <a:pt x="5532" y="7379"/>
                    <a:pt x="6177" y="7348"/>
                  </a:cubicBezTo>
                  <a:cubicBezTo>
                    <a:pt x="7377" y="7292"/>
                    <a:pt x="8338" y="6336"/>
                    <a:pt x="8399" y="5137"/>
                  </a:cubicBezTo>
                  <a:cubicBezTo>
                    <a:pt x="8483" y="3487"/>
                    <a:pt x="8423" y="1834"/>
                    <a:pt x="8217" y="195"/>
                  </a:cubicBezTo>
                  <a:cubicBezTo>
                    <a:pt x="6894" y="65"/>
                    <a:pt x="5568" y="1"/>
                    <a:pt x="4241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729;p69">
              <a:extLst>
                <a:ext uri="{FF2B5EF4-FFF2-40B4-BE49-F238E27FC236}">
                  <a16:creationId xmlns:a16="http://schemas.microsoft.com/office/drawing/2014/main" id="{82B3A13B-ED94-695C-C8FB-79DDA90EBA11}"/>
                </a:ext>
              </a:extLst>
            </p:cNvPr>
            <p:cNvSpPr/>
            <p:nvPr/>
          </p:nvSpPr>
          <p:spPr>
            <a:xfrm>
              <a:off x="6334475" y="1912150"/>
              <a:ext cx="106050" cy="184450"/>
            </a:xfrm>
            <a:custGeom>
              <a:avLst/>
              <a:gdLst/>
              <a:ahLst/>
              <a:cxnLst/>
              <a:rect l="l" t="t" r="r" b="b"/>
              <a:pathLst>
                <a:path w="4242" h="7378" extrusionOk="0">
                  <a:moveTo>
                    <a:pt x="4241" y="0"/>
                  </a:moveTo>
                  <a:cubicBezTo>
                    <a:pt x="2916" y="0"/>
                    <a:pt x="1591" y="63"/>
                    <a:pt x="266" y="192"/>
                  </a:cubicBezTo>
                  <a:cubicBezTo>
                    <a:pt x="60" y="1831"/>
                    <a:pt x="0" y="3486"/>
                    <a:pt x="84" y="5136"/>
                  </a:cubicBezTo>
                  <a:cubicBezTo>
                    <a:pt x="145" y="6335"/>
                    <a:pt x="1106" y="7291"/>
                    <a:pt x="2306" y="7347"/>
                  </a:cubicBezTo>
                  <a:cubicBezTo>
                    <a:pt x="2567" y="7360"/>
                    <a:pt x="2827" y="7370"/>
                    <a:pt x="3089" y="7377"/>
                  </a:cubicBezTo>
                  <a:cubicBezTo>
                    <a:pt x="2565" y="7174"/>
                    <a:pt x="2165" y="6281"/>
                    <a:pt x="2135" y="5185"/>
                  </a:cubicBezTo>
                  <a:cubicBezTo>
                    <a:pt x="2094" y="3521"/>
                    <a:pt x="2124" y="1857"/>
                    <a:pt x="2228" y="195"/>
                  </a:cubicBezTo>
                  <a:cubicBezTo>
                    <a:pt x="2892" y="65"/>
                    <a:pt x="3566" y="0"/>
                    <a:pt x="4241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730;p69">
              <a:extLst>
                <a:ext uri="{FF2B5EF4-FFF2-40B4-BE49-F238E27FC236}">
                  <a16:creationId xmlns:a16="http://schemas.microsoft.com/office/drawing/2014/main" id="{AA008A56-6AC2-ACB5-F634-1123E81D12FB}"/>
                </a:ext>
              </a:extLst>
            </p:cNvPr>
            <p:cNvSpPr/>
            <p:nvPr/>
          </p:nvSpPr>
          <p:spPr>
            <a:xfrm>
              <a:off x="6296150" y="1839875"/>
              <a:ext cx="287800" cy="141525"/>
            </a:xfrm>
            <a:custGeom>
              <a:avLst/>
              <a:gdLst/>
              <a:ahLst/>
              <a:cxnLst/>
              <a:rect l="l" t="t" r="r" b="b"/>
              <a:pathLst>
                <a:path w="11512" h="5661" extrusionOk="0">
                  <a:moveTo>
                    <a:pt x="7220" y="1"/>
                  </a:moveTo>
                  <a:cubicBezTo>
                    <a:pt x="6861" y="1"/>
                    <a:pt x="6534" y="410"/>
                    <a:pt x="6191" y="864"/>
                  </a:cubicBezTo>
                  <a:lnTo>
                    <a:pt x="6180" y="857"/>
                  </a:lnTo>
                  <a:cubicBezTo>
                    <a:pt x="5951" y="714"/>
                    <a:pt x="5711" y="591"/>
                    <a:pt x="5462" y="488"/>
                  </a:cubicBezTo>
                  <a:cubicBezTo>
                    <a:pt x="5367" y="449"/>
                    <a:pt x="5265" y="412"/>
                    <a:pt x="5160" y="379"/>
                  </a:cubicBezTo>
                  <a:cubicBezTo>
                    <a:pt x="4888" y="292"/>
                    <a:pt x="4583" y="227"/>
                    <a:pt x="4280" y="227"/>
                  </a:cubicBezTo>
                  <a:cubicBezTo>
                    <a:pt x="4246" y="227"/>
                    <a:pt x="4212" y="228"/>
                    <a:pt x="4178" y="230"/>
                  </a:cubicBezTo>
                  <a:lnTo>
                    <a:pt x="4168" y="230"/>
                  </a:lnTo>
                  <a:cubicBezTo>
                    <a:pt x="4126" y="234"/>
                    <a:pt x="4083" y="237"/>
                    <a:pt x="4040" y="243"/>
                  </a:cubicBezTo>
                  <a:cubicBezTo>
                    <a:pt x="3562" y="302"/>
                    <a:pt x="3104" y="555"/>
                    <a:pt x="2789" y="1166"/>
                  </a:cubicBezTo>
                  <a:cubicBezTo>
                    <a:pt x="2789" y="1166"/>
                    <a:pt x="2385" y="967"/>
                    <a:pt x="1924" y="967"/>
                  </a:cubicBezTo>
                  <a:cubicBezTo>
                    <a:pt x="1061" y="967"/>
                    <a:pt x="0" y="1663"/>
                    <a:pt x="1018" y="5660"/>
                  </a:cubicBezTo>
                  <a:lnTo>
                    <a:pt x="1604" y="5463"/>
                  </a:lnTo>
                  <a:cubicBezTo>
                    <a:pt x="2946" y="5463"/>
                    <a:pt x="3204" y="3693"/>
                    <a:pt x="3204" y="3693"/>
                  </a:cubicBezTo>
                  <a:cubicBezTo>
                    <a:pt x="3915" y="4404"/>
                    <a:pt x="5082" y="4761"/>
                    <a:pt x="6230" y="4761"/>
                  </a:cubicBezTo>
                  <a:cubicBezTo>
                    <a:pt x="6843" y="4761"/>
                    <a:pt x="7451" y="4659"/>
                    <a:pt x="7982" y="4454"/>
                  </a:cubicBezTo>
                  <a:cubicBezTo>
                    <a:pt x="9506" y="3866"/>
                    <a:pt x="11512" y="1363"/>
                    <a:pt x="10995" y="682"/>
                  </a:cubicBezTo>
                  <a:cubicBezTo>
                    <a:pt x="10899" y="556"/>
                    <a:pt x="10781" y="505"/>
                    <a:pt x="10653" y="505"/>
                  </a:cubicBezTo>
                  <a:cubicBezTo>
                    <a:pt x="10091" y="505"/>
                    <a:pt x="9323" y="1480"/>
                    <a:pt x="9299" y="1512"/>
                  </a:cubicBezTo>
                  <a:cubicBezTo>
                    <a:pt x="9299" y="1510"/>
                    <a:pt x="9301" y="1508"/>
                    <a:pt x="9301" y="1505"/>
                  </a:cubicBezTo>
                  <a:lnTo>
                    <a:pt x="9303" y="1501"/>
                  </a:lnTo>
                  <a:cubicBezTo>
                    <a:pt x="9362" y="1374"/>
                    <a:pt x="9902" y="168"/>
                    <a:pt x="9214" y="16"/>
                  </a:cubicBezTo>
                  <a:cubicBezTo>
                    <a:pt x="9161" y="5"/>
                    <a:pt x="9109" y="1"/>
                    <a:pt x="9055" y="1"/>
                  </a:cubicBezTo>
                  <a:cubicBezTo>
                    <a:pt x="8132" y="1"/>
                    <a:pt x="7617" y="1250"/>
                    <a:pt x="7570" y="1365"/>
                  </a:cubicBezTo>
                  <a:lnTo>
                    <a:pt x="7568" y="1371"/>
                  </a:lnTo>
                  <a:cubicBezTo>
                    <a:pt x="7585" y="1305"/>
                    <a:pt x="7799" y="487"/>
                    <a:pt x="7539" y="148"/>
                  </a:cubicBezTo>
                  <a:cubicBezTo>
                    <a:pt x="7472" y="57"/>
                    <a:pt x="7369" y="1"/>
                    <a:pt x="7220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731;p69">
              <a:extLst>
                <a:ext uri="{FF2B5EF4-FFF2-40B4-BE49-F238E27FC236}">
                  <a16:creationId xmlns:a16="http://schemas.microsoft.com/office/drawing/2014/main" id="{936D54EC-A844-F788-0C13-FD6CB8F7A6CC}"/>
                </a:ext>
              </a:extLst>
            </p:cNvPr>
            <p:cNvSpPr/>
            <p:nvPr/>
          </p:nvSpPr>
          <p:spPr>
            <a:xfrm>
              <a:off x="6528575" y="1852475"/>
              <a:ext cx="42450" cy="25475"/>
            </a:xfrm>
            <a:custGeom>
              <a:avLst/>
              <a:gdLst/>
              <a:ahLst/>
              <a:cxnLst/>
              <a:rect l="l" t="t" r="r" b="b"/>
              <a:pathLst>
                <a:path w="1698" h="1019" extrusionOk="0">
                  <a:moveTo>
                    <a:pt x="1356" y="0"/>
                  </a:moveTo>
                  <a:cubicBezTo>
                    <a:pt x="808" y="0"/>
                    <a:pt x="65" y="925"/>
                    <a:pt x="4" y="1002"/>
                  </a:cubicBezTo>
                  <a:lnTo>
                    <a:pt x="4" y="1002"/>
                  </a:lnTo>
                  <a:cubicBezTo>
                    <a:pt x="4" y="1001"/>
                    <a:pt x="4" y="1001"/>
                    <a:pt x="4" y="1001"/>
                  </a:cubicBezTo>
                  <a:lnTo>
                    <a:pt x="4" y="1001"/>
                  </a:lnTo>
                  <a:lnTo>
                    <a:pt x="3" y="1003"/>
                  </a:lnTo>
                  <a:lnTo>
                    <a:pt x="3" y="1003"/>
                  </a:lnTo>
                  <a:cubicBezTo>
                    <a:pt x="2" y="1004"/>
                    <a:pt x="1" y="1006"/>
                    <a:pt x="0" y="1006"/>
                  </a:cubicBezTo>
                  <a:cubicBezTo>
                    <a:pt x="1" y="1006"/>
                    <a:pt x="2" y="1005"/>
                    <a:pt x="2" y="1004"/>
                  </a:cubicBezTo>
                  <a:lnTo>
                    <a:pt x="2" y="1004"/>
                  </a:lnTo>
                  <a:lnTo>
                    <a:pt x="0" y="1008"/>
                  </a:lnTo>
                  <a:cubicBezTo>
                    <a:pt x="28" y="1015"/>
                    <a:pt x="57" y="1018"/>
                    <a:pt x="86" y="1018"/>
                  </a:cubicBezTo>
                  <a:cubicBezTo>
                    <a:pt x="576" y="1018"/>
                    <a:pt x="1287" y="140"/>
                    <a:pt x="1606" y="140"/>
                  </a:cubicBezTo>
                  <a:cubicBezTo>
                    <a:pt x="1642" y="140"/>
                    <a:pt x="1672" y="151"/>
                    <a:pt x="1698" y="176"/>
                  </a:cubicBezTo>
                  <a:cubicBezTo>
                    <a:pt x="1602" y="51"/>
                    <a:pt x="1484" y="0"/>
                    <a:pt x="1356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732;p69">
              <a:extLst>
                <a:ext uri="{FF2B5EF4-FFF2-40B4-BE49-F238E27FC236}">
                  <a16:creationId xmlns:a16="http://schemas.microsoft.com/office/drawing/2014/main" id="{609AC383-4DDA-3BFE-47DA-DF5B51212D5A}"/>
                </a:ext>
              </a:extLst>
            </p:cNvPr>
            <p:cNvSpPr/>
            <p:nvPr/>
          </p:nvSpPr>
          <p:spPr>
            <a:xfrm>
              <a:off x="6485300" y="1839875"/>
              <a:ext cx="41150" cy="36850"/>
            </a:xfrm>
            <a:custGeom>
              <a:avLst/>
              <a:gdLst/>
              <a:ahLst/>
              <a:cxnLst/>
              <a:rect l="l" t="t" r="r" b="b"/>
              <a:pathLst>
                <a:path w="1646" h="1474" extrusionOk="0">
                  <a:moveTo>
                    <a:pt x="1629" y="12"/>
                  </a:moveTo>
                  <a:cubicBezTo>
                    <a:pt x="1634" y="13"/>
                    <a:pt x="1640" y="15"/>
                    <a:pt x="1646" y="16"/>
                  </a:cubicBezTo>
                  <a:cubicBezTo>
                    <a:pt x="1640" y="15"/>
                    <a:pt x="1634" y="13"/>
                    <a:pt x="1629" y="12"/>
                  </a:cubicBezTo>
                  <a:close/>
                  <a:moveTo>
                    <a:pt x="1489" y="1"/>
                  </a:moveTo>
                  <a:cubicBezTo>
                    <a:pt x="564" y="1"/>
                    <a:pt x="49" y="1250"/>
                    <a:pt x="2" y="1365"/>
                  </a:cubicBezTo>
                  <a:lnTo>
                    <a:pt x="1" y="1371"/>
                  </a:lnTo>
                  <a:lnTo>
                    <a:pt x="1" y="1372"/>
                  </a:lnTo>
                  <a:lnTo>
                    <a:pt x="56" y="1408"/>
                  </a:lnTo>
                  <a:cubicBezTo>
                    <a:pt x="128" y="1452"/>
                    <a:pt x="208" y="1473"/>
                    <a:pt x="285" y="1473"/>
                  </a:cubicBezTo>
                  <a:cubicBezTo>
                    <a:pt x="458" y="1473"/>
                    <a:pt x="625" y="1370"/>
                    <a:pt x="693" y="1194"/>
                  </a:cubicBezTo>
                  <a:cubicBezTo>
                    <a:pt x="884" y="698"/>
                    <a:pt x="1217" y="8"/>
                    <a:pt x="1581" y="8"/>
                  </a:cubicBezTo>
                  <a:cubicBezTo>
                    <a:pt x="1597" y="8"/>
                    <a:pt x="1613" y="10"/>
                    <a:pt x="1629" y="12"/>
                  </a:cubicBezTo>
                  <a:lnTo>
                    <a:pt x="1629" y="12"/>
                  </a:lnTo>
                  <a:cubicBezTo>
                    <a:pt x="1582" y="4"/>
                    <a:pt x="1536" y="1"/>
                    <a:pt x="1489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733;p69">
              <a:extLst>
                <a:ext uri="{FF2B5EF4-FFF2-40B4-BE49-F238E27FC236}">
                  <a16:creationId xmlns:a16="http://schemas.microsoft.com/office/drawing/2014/main" id="{8FC27B69-741E-038E-EC7C-6660EAA35540}"/>
                </a:ext>
              </a:extLst>
            </p:cNvPr>
            <p:cNvSpPr/>
            <p:nvPr/>
          </p:nvSpPr>
          <p:spPr>
            <a:xfrm>
              <a:off x="6296125" y="1845875"/>
              <a:ext cx="101025" cy="135525"/>
            </a:xfrm>
            <a:custGeom>
              <a:avLst/>
              <a:gdLst/>
              <a:ahLst/>
              <a:cxnLst/>
              <a:rect l="l" t="t" r="r" b="b"/>
              <a:pathLst>
                <a:path w="4041" h="5421" extrusionOk="0">
                  <a:moveTo>
                    <a:pt x="4041" y="1"/>
                  </a:moveTo>
                  <a:lnTo>
                    <a:pt x="4041" y="1"/>
                  </a:lnTo>
                  <a:cubicBezTo>
                    <a:pt x="3563" y="62"/>
                    <a:pt x="3103" y="315"/>
                    <a:pt x="2789" y="926"/>
                  </a:cubicBezTo>
                  <a:cubicBezTo>
                    <a:pt x="2789" y="926"/>
                    <a:pt x="2384" y="727"/>
                    <a:pt x="1923" y="727"/>
                  </a:cubicBezTo>
                  <a:cubicBezTo>
                    <a:pt x="1060" y="727"/>
                    <a:pt x="0" y="1423"/>
                    <a:pt x="1019" y="5420"/>
                  </a:cubicBezTo>
                  <a:lnTo>
                    <a:pt x="1603" y="5223"/>
                  </a:lnTo>
                  <a:cubicBezTo>
                    <a:pt x="2945" y="5223"/>
                    <a:pt x="3204" y="3453"/>
                    <a:pt x="3204" y="3453"/>
                  </a:cubicBezTo>
                  <a:cubicBezTo>
                    <a:pt x="2506" y="2753"/>
                    <a:pt x="2926" y="198"/>
                    <a:pt x="4041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734;p69">
              <a:extLst>
                <a:ext uri="{FF2B5EF4-FFF2-40B4-BE49-F238E27FC236}">
                  <a16:creationId xmlns:a16="http://schemas.microsoft.com/office/drawing/2014/main" id="{2E8AE211-CCB0-0F57-0DC3-F607A60458EF}"/>
                </a:ext>
              </a:extLst>
            </p:cNvPr>
            <p:cNvSpPr/>
            <p:nvPr/>
          </p:nvSpPr>
          <p:spPr>
            <a:xfrm>
              <a:off x="6422125" y="1839875"/>
              <a:ext cx="62500" cy="55225"/>
            </a:xfrm>
            <a:custGeom>
              <a:avLst/>
              <a:gdLst/>
              <a:ahLst/>
              <a:cxnLst/>
              <a:rect l="l" t="t" r="r" b="b"/>
              <a:pathLst>
                <a:path w="2500" h="2209" extrusionOk="0">
                  <a:moveTo>
                    <a:pt x="2487" y="134"/>
                  </a:moveTo>
                  <a:lnTo>
                    <a:pt x="2487" y="134"/>
                  </a:lnTo>
                  <a:cubicBezTo>
                    <a:pt x="2491" y="139"/>
                    <a:pt x="2494" y="143"/>
                    <a:pt x="2498" y="148"/>
                  </a:cubicBezTo>
                  <a:lnTo>
                    <a:pt x="2500" y="146"/>
                  </a:lnTo>
                  <a:cubicBezTo>
                    <a:pt x="2495" y="142"/>
                    <a:pt x="2491" y="138"/>
                    <a:pt x="2487" y="134"/>
                  </a:cubicBezTo>
                  <a:close/>
                  <a:moveTo>
                    <a:pt x="2180" y="1"/>
                  </a:moveTo>
                  <a:cubicBezTo>
                    <a:pt x="1846" y="1"/>
                    <a:pt x="1539" y="355"/>
                    <a:pt x="1223" y="768"/>
                  </a:cubicBezTo>
                  <a:cubicBezTo>
                    <a:pt x="1208" y="786"/>
                    <a:pt x="1195" y="805"/>
                    <a:pt x="1182" y="822"/>
                  </a:cubicBezTo>
                  <a:lnTo>
                    <a:pt x="1150" y="864"/>
                  </a:lnTo>
                  <a:cubicBezTo>
                    <a:pt x="801" y="1328"/>
                    <a:pt x="434" y="1836"/>
                    <a:pt x="0" y="1996"/>
                  </a:cubicBezTo>
                  <a:cubicBezTo>
                    <a:pt x="0" y="1996"/>
                    <a:pt x="42" y="2208"/>
                    <a:pt x="393" y="2208"/>
                  </a:cubicBezTo>
                  <a:cubicBezTo>
                    <a:pt x="531" y="2208"/>
                    <a:pt x="716" y="2176"/>
                    <a:pt x="964" y="2085"/>
                  </a:cubicBezTo>
                  <a:cubicBezTo>
                    <a:pt x="1769" y="1792"/>
                    <a:pt x="2056" y="96"/>
                    <a:pt x="2398" y="96"/>
                  </a:cubicBezTo>
                  <a:cubicBezTo>
                    <a:pt x="2427" y="96"/>
                    <a:pt x="2457" y="108"/>
                    <a:pt x="2487" y="134"/>
                  </a:cubicBezTo>
                  <a:lnTo>
                    <a:pt x="2487" y="134"/>
                  </a:lnTo>
                  <a:cubicBezTo>
                    <a:pt x="2418" y="51"/>
                    <a:pt x="2319" y="1"/>
                    <a:pt x="2180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735;p69">
              <a:extLst>
                <a:ext uri="{FF2B5EF4-FFF2-40B4-BE49-F238E27FC236}">
                  <a16:creationId xmlns:a16="http://schemas.microsoft.com/office/drawing/2014/main" id="{B0381A0F-2B05-3A84-6BC9-48D16CA494AB}"/>
                </a:ext>
              </a:extLst>
            </p:cNvPr>
            <p:cNvSpPr/>
            <p:nvPr/>
          </p:nvSpPr>
          <p:spPr>
            <a:xfrm>
              <a:off x="6400300" y="18456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1"/>
                  </a:moveTo>
                  <a:lnTo>
                    <a:pt x="1" y="1"/>
                  </a:lnTo>
                  <a:lnTo>
                    <a:pt x="12" y="1"/>
                  </a:lnTo>
                  <a:close/>
                  <a:moveTo>
                    <a:pt x="12" y="1"/>
                  </a:moveTo>
                  <a:close/>
                </a:path>
              </a:pathLst>
            </a:custGeom>
            <a:solidFill>
              <a:srgbClr val="ECC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736;p69">
              <a:extLst>
                <a:ext uri="{FF2B5EF4-FFF2-40B4-BE49-F238E27FC236}">
                  <a16:creationId xmlns:a16="http://schemas.microsoft.com/office/drawing/2014/main" id="{343CE26A-8BCC-066E-0645-3780387C4D2D}"/>
                </a:ext>
              </a:extLst>
            </p:cNvPr>
            <p:cNvSpPr/>
            <p:nvPr/>
          </p:nvSpPr>
          <p:spPr>
            <a:xfrm>
              <a:off x="6218950" y="1780250"/>
              <a:ext cx="135175" cy="118375"/>
            </a:xfrm>
            <a:custGeom>
              <a:avLst/>
              <a:gdLst/>
              <a:ahLst/>
              <a:cxnLst/>
              <a:rect l="l" t="t" r="r" b="b"/>
              <a:pathLst>
                <a:path w="5407" h="4735" extrusionOk="0">
                  <a:moveTo>
                    <a:pt x="2843" y="1"/>
                  </a:moveTo>
                  <a:cubicBezTo>
                    <a:pt x="1823" y="1"/>
                    <a:pt x="875" y="613"/>
                    <a:pt x="475" y="1589"/>
                  </a:cubicBezTo>
                  <a:cubicBezTo>
                    <a:pt x="0" y="2743"/>
                    <a:pt x="425" y="4070"/>
                    <a:pt x="1480" y="4734"/>
                  </a:cubicBezTo>
                  <a:lnTo>
                    <a:pt x="4208" y="4734"/>
                  </a:lnTo>
                  <a:cubicBezTo>
                    <a:pt x="4954" y="4266"/>
                    <a:pt x="5407" y="3445"/>
                    <a:pt x="5407" y="2563"/>
                  </a:cubicBezTo>
                  <a:cubicBezTo>
                    <a:pt x="5407" y="1383"/>
                    <a:pt x="4601" y="356"/>
                    <a:pt x="3454" y="75"/>
                  </a:cubicBezTo>
                  <a:lnTo>
                    <a:pt x="3399" y="62"/>
                  </a:lnTo>
                  <a:cubicBezTo>
                    <a:pt x="3213" y="20"/>
                    <a:pt x="3027" y="1"/>
                    <a:pt x="28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737;p69">
              <a:extLst>
                <a:ext uri="{FF2B5EF4-FFF2-40B4-BE49-F238E27FC236}">
                  <a16:creationId xmlns:a16="http://schemas.microsoft.com/office/drawing/2014/main" id="{C8A7364D-07A4-A912-8B72-01EB4B4A6B57}"/>
                </a:ext>
              </a:extLst>
            </p:cNvPr>
            <p:cNvSpPr/>
            <p:nvPr/>
          </p:nvSpPr>
          <p:spPr>
            <a:xfrm>
              <a:off x="6218900" y="1780250"/>
              <a:ext cx="86425" cy="118375"/>
            </a:xfrm>
            <a:custGeom>
              <a:avLst/>
              <a:gdLst/>
              <a:ahLst/>
              <a:cxnLst/>
              <a:rect l="l" t="t" r="r" b="b"/>
              <a:pathLst>
                <a:path w="3457" h="4735" extrusionOk="0">
                  <a:moveTo>
                    <a:pt x="2844" y="0"/>
                  </a:moveTo>
                  <a:cubicBezTo>
                    <a:pt x="1824" y="0"/>
                    <a:pt x="875" y="612"/>
                    <a:pt x="475" y="1589"/>
                  </a:cubicBezTo>
                  <a:cubicBezTo>
                    <a:pt x="0" y="2743"/>
                    <a:pt x="425" y="4070"/>
                    <a:pt x="1482" y="4734"/>
                  </a:cubicBezTo>
                  <a:lnTo>
                    <a:pt x="2701" y="4734"/>
                  </a:lnTo>
                  <a:cubicBezTo>
                    <a:pt x="1830" y="4186"/>
                    <a:pt x="1372" y="3169"/>
                    <a:pt x="1536" y="2153"/>
                  </a:cubicBezTo>
                  <a:cubicBezTo>
                    <a:pt x="1701" y="1139"/>
                    <a:pt x="2457" y="318"/>
                    <a:pt x="3456" y="75"/>
                  </a:cubicBezTo>
                  <a:cubicBezTo>
                    <a:pt x="3438" y="69"/>
                    <a:pt x="3419" y="65"/>
                    <a:pt x="3401" y="62"/>
                  </a:cubicBezTo>
                  <a:cubicBezTo>
                    <a:pt x="3215" y="20"/>
                    <a:pt x="3028" y="0"/>
                    <a:pt x="2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738;p69">
              <a:extLst>
                <a:ext uri="{FF2B5EF4-FFF2-40B4-BE49-F238E27FC236}">
                  <a16:creationId xmlns:a16="http://schemas.microsoft.com/office/drawing/2014/main" id="{BA2E4024-7AB8-A913-1462-C858A1E0629A}"/>
                </a:ext>
              </a:extLst>
            </p:cNvPr>
            <p:cNvSpPr/>
            <p:nvPr/>
          </p:nvSpPr>
          <p:spPr>
            <a:xfrm>
              <a:off x="6246250" y="1897150"/>
              <a:ext cx="87875" cy="33625"/>
            </a:xfrm>
            <a:custGeom>
              <a:avLst/>
              <a:gdLst/>
              <a:ahLst/>
              <a:cxnLst/>
              <a:rect l="l" t="t" r="r" b="b"/>
              <a:pathLst>
                <a:path w="3515" h="1345" extrusionOk="0">
                  <a:moveTo>
                    <a:pt x="661" y="1"/>
                  </a:moveTo>
                  <a:cubicBezTo>
                    <a:pt x="295" y="6"/>
                    <a:pt x="1" y="306"/>
                    <a:pt x="1" y="673"/>
                  </a:cubicBezTo>
                  <a:cubicBezTo>
                    <a:pt x="1" y="1037"/>
                    <a:pt x="295" y="1337"/>
                    <a:pt x="661" y="1344"/>
                  </a:cubicBezTo>
                  <a:lnTo>
                    <a:pt x="2842" y="1344"/>
                  </a:lnTo>
                  <a:cubicBezTo>
                    <a:pt x="3213" y="1344"/>
                    <a:pt x="3514" y="1043"/>
                    <a:pt x="3514" y="673"/>
                  </a:cubicBezTo>
                  <a:cubicBezTo>
                    <a:pt x="3514" y="300"/>
                    <a:pt x="3213" y="1"/>
                    <a:pt x="28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739;p69">
              <a:extLst>
                <a:ext uri="{FF2B5EF4-FFF2-40B4-BE49-F238E27FC236}">
                  <a16:creationId xmlns:a16="http://schemas.microsoft.com/office/drawing/2014/main" id="{AE643710-22B2-D43A-46D1-019AEE67D4B8}"/>
                </a:ext>
              </a:extLst>
            </p:cNvPr>
            <p:cNvSpPr/>
            <p:nvPr/>
          </p:nvSpPr>
          <p:spPr>
            <a:xfrm>
              <a:off x="6246250" y="1897150"/>
              <a:ext cx="45575" cy="33625"/>
            </a:xfrm>
            <a:custGeom>
              <a:avLst/>
              <a:gdLst/>
              <a:ahLst/>
              <a:cxnLst/>
              <a:rect l="l" t="t" r="r" b="b"/>
              <a:pathLst>
                <a:path w="1823" h="1345" extrusionOk="0">
                  <a:moveTo>
                    <a:pt x="1809" y="1"/>
                  </a:moveTo>
                  <a:cubicBezTo>
                    <a:pt x="1804" y="1"/>
                    <a:pt x="1800" y="1"/>
                    <a:pt x="1795" y="1"/>
                  </a:cubicBezTo>
                  <a:lnTo>
                    <a:pt x="1823" y="1"/>
                  </a:lnTo>
                  <a:cubicBezTo>
                    <a:pt x="1818" y="1"/>
                    <a:pt x="1814" y="1"/>
                    <a:pt x="1809" y="1"/>
                  </a:cubicBezTo>
                  <a:close/>
                  <a:moveTo>
                    <a:pt x="661" y="1"/>
                  </a:moveTo>
                  <a:cubicBezTo>
                    <a:pt x="295" y="6"/>
                    <a:pt x="1" y="306"/>
                    <a:pt x="1" y="673"/>
                  </a:cubicBezTo>
                  <a:cubicBezTo>
                    <a:pt x="1" y="1037"/>
                    <a:pt x="295" y="1337"/>
                    <a:pt x="661" y="1344"/>
                  </a:cubicBezTo>
                  <a:lnTo>
                    <a:pt x="1802" y="1344"/>
                  </a:lnTo>
                  <a:cubicBezTo>
                    <a:pt x="1436" y="1339"/>
                    <a:pt x="1138" y="1042"/>
                    <a:pt x="1138" y="673"/>
                  </a:cubicBezTo>
                  <a:cubicBezTo>
                    <a:pt x="1138" y="304"/>
                    <a:pt x="1432" y="8"/>
                    <a:pt x="1795" y="1"/>
                  </a:cubicBezTo>
                  <a:close/>
                  <a:moveTo>
                    <a:pt x="1802" y="1344"/>
                  </a:moveTo>
                  <a:cubicBezTo>
                    <a:pt x="1806" y="1344"/>
                    <a:pt x="1809" y="1345"/>
                    <a:pt x="1812" y="1345"/>
                  </a:cubicBezTo>
                  <a:cubicBezTo>
                    <a:pt x="1816" y="1345"/>
                    <a:pt x="1819" y="1344"/>
                    <a:pt x="1823" y="13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740;p69">
              <a:extLst>
                <a:ext uri="{FF2B5EF4-FFF2-40B4-BE49-F238E27FC236}">
                  <a16:creationId xmlns:a16="http://schemas.microsoft.com/office/drawing/2014/main" id="{6E6E463C-815E-A052-1783-C6748C7B2E52}"/>
                </a:ext>
              </a:extLst>
            </p:cNvPr>
            <p:cNvSpPr/>
            <p:nvPr/>
          </p:nvSpPr>
          <p:spPr>
            <a:xfrm>
              <a:off x="6257325" y="1930750"/>
              <a:ext cx="65125" cy="33625"/>
            </a:xfrm>
            <a:custGeom>
              <a:avLst/>
              <a:gdLst/>
              <a:ahLst/>
              <a:cxnLst/>
              <a:rect l="l" t="t" r="r" b="b"/>
              <a:pathLst>
                <a:path w="2605" h="1345" extrusionOk="0">
                  <a:moveTo>
                    <a:pt x="672" y="0"/>
                  </a:moveTo>
                  <a:cubicBezTo>
                    <a:pt x="300" y="0"/>
                    <a:pt x="1" y="301"/>
                    <a:pt x="1" y="672"/>
                  </a:cubicBezTo>
                  <a:cubicBezTo>
                    <a:pt x="1" y="1044"/>
                    <a:pt x="300" y="1344"/>
                    <a:pt x="672" y="1344"/>
                  </a:cubicBezTo>
                  <a:cubicBezTo>
                    <a:pt x="676" y="1344"/>
                    <a:pt x="681" y="1344"/>
                    <a:pt x="685" y="1344"/>
                  </a:cubicBezTo>
                  <a:lnTo>
                    <a:pt x="1932" y="1344"/>
                  </a:lnTo>
                  <a:cubicBezTo>
                    <a:pt x="2303" y="1344"/>
                    <a:pt x="2604" y="1043"/>
                    <a:pt x="2604" y="672"/>
                  </a:cubicBezTo>
                  <a:cubicBezTo>
                    <a:pt x="2604" y="300"/>
                    <a:pt x="2305" y="0"/>
                    <a:pt x="1932" y="0"/>
                  </a:cubicBezTo>
                  <a:lnTo>
                    <a:pt x="685" y="0"/>
                  </a:lnTo>
                  <a:cubicBezTo>
                    <a:pt x="681" y="0"/>
                    <a:pt x="676" y="0"/>
                    <a:pt x="6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741;p69">
              <a:extLst>
                <a:ext uri="{FF2B5EF4-FFF2-40B4-BE49-F238E27FC236}">
                  <a16:creationId xmlns:a16="http://schemas.microsoft.com/office/drawing/2014/main" id="{0259549F-7732-3B7E-6763-4107BDC8098E}"/>
                </a:ext>
              </a:extLst>
            </p:cNvPr>
            <p:cNvSpPr/>
            <p:nvPr/>
          </p:nvSpPr>
          <p:spPr>
            <a:xfrm>
              <a:off x="6257925" y="1930750"/>
              <a:ext cx="37125" cy="33625"/>
            </a:xfrm>
            <a:custGeom>
              <a:avLst/>
              <a:gdLst/>
              <a:ahLst/>
              <a:cxnLst/>
              <a:rect l="l" t="t" r="r" b="b"/>
              <a:pathLst>
                <a:path w="1485" h="1345" extrusionOk="0">
                  <a:moveTo>
                    <a:pt x="660" y="0"/>
                  </a:moveTo>
                  <a:cubicBezTo>
                    <a:pt x="295" y="6"/>
                    <a:pt x="1" y="306"/>
                    <a:pt x="1" y="672"/>
                  </a:cubicBezTo>
                  <a:cubicBezTo>
                    <a:pt x="1" y="1039"/>
                    <a:pt x="295" y="1337"/>
                    <a:pt x="660" y="1344"/>
                  </a:cubicBezTo>
                  <a:lnTo>
                    <a:pt x="1484" y="1344"/>
                  </a:lnTo>
                  <a:cubicBezTo>
                    <a:pt x="1117" y="1337"/>
                    <a:pt x="823" y="1039"/>
                    <a:pt x="823" y="672"/>
                  </a:cubicBezTo>
                  <a:cubicBezTo>
                    <a:pt x="823" y="306"/>
                    <a:pt x="1117" y="6"/>
                    <a:pt x="1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742;p69">
              <a:extLst>
                <a:ext uri="{FF2B5EF4-FFF2-40B4-BE49-F238E27FC236}">
                  <a16:creationId xmlns:a16="http://schemas.microsoft.com/office/drawing/2014/main" id="{73801DB9-C48B-33F0-3CFB-FE8F61F9586F}"/>
                </a:ext>
              </a:extLst>
            </p:cNvPr>
            <p:cNvSpPr/>
            <p:nvPr/>
          </p:nvSpPr>
          <p:spPr>
            <a:xfrm>
              <a:off x="6411850" y="2023100"/>
              <a:ext cx="57650" cy="26650"/>
            </a:xfrm>
            <a:custGeom>
              <a:avLst/>
              <a:gdLst/>
              <a:ahLst/>
              <a:cxnLst/>
              <a:rect l="l" t="t" r="r" b="b"/>
              <a:pathLst>
                <a:path w="2306" h="1066" extrusionOk="0">
                  <a:moveTo>
                    <a:pt x="299" y="0"/>
                  </a:moveTo>
                  <a:cubicBezTo>
                    <a:pt x="261" y="0"/>
                    <a:pt x="223" y="9"/>
                    <a:pt x="186" y="27"/>
                  </a:cubicBezTo>
                  <a:cubicBezTo>
                    <a:pt x="56" y="88"/>
                    <a:pt x="0" y="244"/>
                    <a:pt x="61" y="375"/>
                  </a:cubicBezTo>
                  <a:cubicBezTo>
                    <a:pt x="262" y="795"/>
                    <a:pt x="687" y="1065"/>
                    <a:pt x="1152" y="1065"/>
                  </a:cubicBezTo>
                  <a:cubicBezTo>
                    <a:pt x="1619" y="1065"/>
                    <a:pt x="2043" y="795"/>
                    <a:pt x="2243" y="375"/>
                  </a:cubicBezTo>
                  <a:cubicBezTo>
                    <a:pt x="2306" y="244"/>
                    <a:pt x="2250" y="88"/>
                    <a:pt x="2120" y="25"/>
                  </a:cubicBezTo>
                  <a:lnTo>
                    <a:pt x="2120" y="27"/>
                  </a:lnTo>
                  <a:cubicBezTo>
                    <a:pt x="2083" y="9"/>
                    <a:pt x="2045" y="0"/>
                    <a:pt x="2007" y="0"/>
                  </a:cubicBezTo>
                  <a:cubicBezTo>
                    <a:pt x="1909" y="0"/>
                    <a:pt x="1816" y="56"/>
                    <a:pt x="1772" y="149"/>
                  </a:cubicBezTo>
                  <a:cubicBezTo>
                    <a:pt x="1648" y="411"/>
                    <a:pt x="1400" y="542"/>
                    <a:pt x="1153" y="542"/>
                  </a:cubicBezTo>
                  <a:cubicBezTo>
                    <a:pt x="905" y="542"/>
                    <a:pt x="658" y="411"/>
                    <a:pt x="534" y="149"/>
                  </a:cubicBezTo>
                  <a:cubicBezTo>
                    <a:pt x="490" y="56"/>
                    <a:pt x="397" y="0"/>
                    <a:pt x="2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743;p69">
              <a:extLst>
                <a:ext uri="{FF2B5EF4-FFF2-40B4-BE49-F238E27FC236}">
                  <a16:creationId xmlns:a16="http://schemas.microsoft.com/office/drawing/2014/main" id="{03DA6255-8DBD-3A56-8E3E-E12EF8AB1D29}"/>
                </a:ext>
              </a:extLst>
            </p:cNvPr>
            <p:cNvSpPr/>
            <p:nvPr/>
          </p:nvSpPr>
          <p:spPr>
            <a:xfrm>
              <a:off x="6382525" y="1977100"/>
              <a:ext cx="19050" cy="28300"/>
            </a:xfrm>
            <a:custGeom>
              <a:avLst/>
              <a:gdLst/>
              <a:ahLst/>
              <a:cxnLst/>
              <a:rect l="l" t="t" r="r" b="b"/>
              <a:pathLst>
                <a:path w="762" h="1132" extrusionOk="0">
                  <a:moveTo>
                    <a:pt x="382" y="0"/>
                  </a:moveTo>
                  <a:cubicBezTo>
                    <a:pt x="172" y="0"/>
                    <a:pt x="1" y="253"/>
                    <a:pt x="1" y="566"/>
                  </a:cubicBezTo>
                  <a:cubicBezTo>
                    <a:pt x="1" y="877"/>
                    <a:pt x="172" y="1131"/>
                    <a:pt x="382" y="1131"/>
                  </a:cubicBezTo>
                  <a:cubicBezTo>
                    <a:pt x="592" y="1131"/>
                    <a:pt x="762" y="877"/>
                    <a:pt x="762" y="566"/>
                  </a:cubicBezTo>
                  <a:cubicBezTo>
                    <a:pt x="762" y="253"/>
                    <a:pt x="591" y="0"/>
                    <a:pt x="3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744;p69">
              <a:extLst>
                <a:ext uri="{FF2B5EF4-FFF2-40B4-BE49-F238E27FC236}">
                  <a16:creationId xmlns:a16="http://schemas.microsoft.com/office/drawing/2014/main" id="{11D777F3-4E00-D65A-C693-5C4327755594}"/>
                </a:ext>
              </a:extLst>
            </p:cNvPr>
            <p:cNvSpPr/>
            <p:nvPr/>
          </p:nvSpPr>
          <p:spPr>
            <a:xfrm>
              <a:off x="6479775" y="1977100"/>
              <a:ext cx="19050" cy="28300"/>
            </a:xfrm>
            <a:custGeom>
              <a:avLst/>
              <a:gdLst/>
              <a:ahLst/>
              <a:cxnLst/>
              <a:rect l="l" t="t" r="r" b="b"/>
              <a:pathLst>
                <a:path w="762" h="1132" extrusionOk="0">
                  <a:moveTo>
                    <a:pt x="382" y="0"/>
                  </a:moveTo>
                  <a:cubicBezTo>
                    <a:pt x="171" y="0"/>
                    <a:pt x="0" y="253"/>
                    <a:pt x="0" y="566"/>
                  </a:cubicBezTo>
                  <a:cubicBezTo>
                    <a:pt x="0" y="877"/>
                    <a:pt x="171" y="1131"/>
                    <a:pt x="382" y="1131"/>
                  </a:cubicBezTo>
                  <a:cubicBezTo>
                    <a:pt x="590" y="1131"/>
                    <a:pt x="761" y="877"/>
                    <a:pt x="761" y="566"/>
                  </a:cubicBezTo>
                  <a:cubicBezTo>
                    <a:pt x="761" y="253"/>
                    <a:pt x="590" y="0"/>
                    <a:pt x="3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745;p69">
              <a:extLst>
                <a:ext uri="{FF2B5EF4-FFF2-40B4-BE49-F238E27FC236}">
                  <a16:creationId xmlns:a16="http://schemas.microsoft.com/office/drawing/2014/main" id="{60397F4E-67F8-B50F-879E-242BAB5D7618}"/>
                </a:ext>
              </a:extLst>
            </p:cNvPr>
            <p:cNvSpPr/>
            <p:nvPr/>
          </p:nvSpPr>
          <p:spPr>
            <a:xfrm>
              <a:off x="6210525" y="1773200"/>
              <a:ext cx="370600" cy="445200"/>
            </a:xfrm>
            <a:custGeom>
              <a:avLst/>
              <a:gdLst/>
              <a:ahLst/>
              <a:cxnLst/>
              <a:rect l="l" t="t" r="r" b="b"/>
              <a:pathLst>
                <a:path w="14824" h="17808" extrusionOk="0">
                  <a:moveTo>
                    <a:pt x="4266" y="5210"/>
                  </a:moveTo>
                  <a:cubicBezTo>
                    <a:pt x="4495" y="5210"/>
                    <a:pt x="4679" y="5394"/>
                    <a:pt x="4679" y="5621"/>
                  </a:cubicBezTo>
                  <a:cubicBezTo>
                    <a:pt x="4679" y="5848"/>
                    <a:pt x="4495" y="6034"/>
                    <a:pt x="4266" y="6034"/>
                  </a:cubicBezTo>
                  <a:lnTo>
                    <a:pt x="2079" y="6034"/>
                  </a:lnTo>
                  <a:cubicBezTo>
                    <a:pt x="1713" y="6034"/>
                    <a:pt x="1528" y="5590"/>
                    <a:pt x="1789" y="5331"/>
                  </a:cubicBezTo>
                  <a:cubicBezTo>
                    <a:pt x="1865" y="5253"/>
                    <a:pt x="1969" y="5210"/>
                    <a:pt x="2079" y="5210"/>
                  </a:cubicBezTo>
                  <a:close/>
                  <a:moveTo>
                    <a:pt x="3799" y="6557"/>
                  </a:moveTo>
                  <a:cubicBezTo>
                    <a:pt x="4026" y="6557"/>
                    <a:pt x="4210" y="6742"/>
                    <a:pt x="4210" y="6969"/>
                  </a:cubicBezTo>
                  <a:cubicBezTo>
                    <a:pt x="4210" y="7196"/>
                    <a:pt x="4026" y="7380"/>
                    <a:pt x="3799" y="7380"/>
                  </a:cubicBezTo>
                  <a:lnTo>
                    <a:pt x="2548" y="7380"/>
                  </a:lnTo>
                  <a:cubicBezTo>
                    <a:pt x="2319" y="7380"/>
                    <a:pt x="2135" y="7196"/>
                    <a:pt x="2135" y="6969"/>
                  </a:cubicBezTo>
                  <a:cubicBezTo>
                    <a:pt x="2135" y="6742"/>
                    <a:pt x="2319" y="6557"/>
                    <a:pt x="2548" y="6557"/>
                  </a:cubicBezTo>
                  <a:close/>
                  <a:moveTo>
                    <a:pt x="12495" y="2915"/>
                  </a:moveTo>
                  <a:cubicBezTo>
                    <a:pt x="12653" y="2915"/>
                    <a:pt x="12687" y="2969"/>
                    <a:pt x="12698" y="2988"/>
                  </a:cubicBezTo>
                  <a:cubicBezTo>
                    <a:pt x="12821" y="3182"/>
                    <a:pt x="12653" y="3740"/>
                    <a:pt x="12503" y="4056"/>
                  </a:cubicBezTo>
                  <a:cubicBezTo>
                    <a:pt x="12443" y="4177"/>
                    <a:pt x="12486" y="4322"/>
                    <a:pt x="12599" y="4393"/>
                  </a:cubicBezTo>
                  <a:cubicBezTo>
                    <a:pt x="12643" y="4419"/>
                    <a:pt x="12690" y="4432"/>
                    <a:pt x="12737" y="4432"/>
                  </a:cubicBezTo>
                  <a:cubicBezTo>
                    <a:pt x="12817" y="4432"/>
                    <a:pt x="12894" y="4396"/>
                    <a:pt x="12946" y="4330"/>
                  </a:cubicBezTo>
                  <a:cubicBezTo>
                    <a:pt x="13080" y="4160"/>
                    <a:pt x="13227" y="4002"/>
                    <a:pt x="13383" y="3853"/>
                  </a:cubicBezTo>
                  <a:cubicBezTo>
                    <a:pt x="13792" y="3470"/>
                    <a:pt x="14013" y="3422"/>
                    <a:pt x="14093" y="3422"/>
                  </a:cubicBezTo>
                  <a:cubicBezTo>
                    <a:pt x="14095" y="3422"/>
                    <a:pt x="14096" y="3422"/>
                    <a:pt x="14098" y="3422"/>
                  </a:cubicBezTo>
                  <a:cubicBezTo>
                    <a:pt x="14144" y="3422"/>
                    <a:pt x="14185" y="3433"/>
                    <a:pt x="14232" y="3494"/>
                  </a:cubicBezTo>
                  <a:cubicBezTo>
                    <a:pt x="14274" y="3550"/>
                    <a:pt x="14271" y="3680"/>
                    <a:pt x="14224" y="3846"/>
                  </a:cubicBezTo>
                  <a:cubicBezTo>
                    <a:pt x="13967" y="4762"/>
                    <a:pt x="12486" y="6427"/>
                    <a:pt x="11325" y="6876"/>
                  </a:cubicBezTo>
                  <a:cubicBezTo>
                    <a:pt x="10810" y="7074"/>
                    <a:pt x="10237" y="7169"/>
                    <a:pt x="9666" y="7169"/>
                  </a:cubicBezTo>
                  <a:cubicBezTo>
                    <a:pt x="8557" y="7169"/>
                    <a:pt x="7458" y="6813"/>
                    <a:pt x="6815" y="6170"/>
                  </a:cubicBezTo>
                  <a:cubicBezTo>
                    <a:pt x="6763" y="6117"/>
                    <a:pt x="6697" y="6093"/>
                    <a:pt x="6632" y="6093"/>
                  </a:cubicBezTo>
                  <a:cubicBezTo>
                    <a:pt x="6510" y="6093"/>
                    <a:pt x="6392" y="6179"/>
                    <a:pt x="6373" y="6317"/>
                  </a:cubicBezTo>
                  <a:cubicBezTo>
                    <a:pt x="6322" y="6598"/>
                    <a:pt x="6231" y="6868"/>
                    <a:pt x="6101" y="7121"/>
                  </a:cubicBezTo>
                  <a:cubicBezTo>
                    <a:pt x="5840" y="7616"/>
                    <a:pt x="5479" y="7869"/>
                    <a:pt x="5027" y="7869"/>
                  </a:cubicBezTo>
                  <a:lnTo>
                    <a:pt x="5007" y="7869"/>
                  </a:lnTo>
                  <a:cubicBezTo>
                    <a:pt x="4873" y="7869"/>
                    <a:pt x="4739" y="7892"/>
                    <a:pt x="4614" y="7936"/>
                  </a:cubicBezTo>
                  <a:cubicBezTo>
                    <a:pt x="4582" y="7808"/>
                    <a:pt x="4554" y="7681"/>
                    <a:pt x="4528" y="7559"/>
                  </a:cubicBezTo>
                  <a:cubicBezTo>
                    <a:pt x="4772" y="7255"/>
                    <a:pt x="4804" y="6833"/>
                    <a:pt x="4605" y="6496"/>
                  </a:cubicBezTo>
                  <a:cubicBezTo>
                    <a:pt x="5208" y="6263"/>
                    <a:pt x="5397" y="5506"/>
                    <a:pt x="4977" y="5016"/>
                  </a:cubicBezTo>
                  <a:cubicBezTo>
                    <a:pt x="5327" y="4728"/>
                    <a:pt x="5602" y="4361"/>
                    <a:pt x="5779" y="3945"/>
                  </a:cubicBezTo>
                  <a:lnTo>
                    <a:pt x="5777" y="3943"/>
                  </a:lnTo>
                  <a:lnTo>
                    <a:pt x="5777" y="3943"/>
                  </a:lnTo>
                  <a:cubicBezTo>
                    <a:pt x="5887" y="3971"/>
                    <a:pt x="5995" y="4008"/>
                    <a:pt x="6097" y="4054"/>
                  </a:cubicBezTo>
                  <a:cubicBezTo>
                    <a:pt x="6135" y="4073"/>
                    <a:pt x="6174" y="4082"/>
                    <a:pt x="6214" y="4082"/>
                  </a:cubicBezTo>
                  <a:cubicBezTo>
                    <a:pt x="6309" y="4082"/>
                    <a:pt x="6401" y="4030"/>
                    <a:pt x="6447" y="3939"/>
                  </a:cubicBezTo>
                  <a:cubicBezTo>
                    <a:pt x="6689" y="3470"/>
                    <a:pt x="7033" y="3213"/>
                    <a:pt x="7502" y="3154"/>
                  </a:cubicBezTo>
                  <a:cubicBezTo>
                    <a:pt x="7538" y="3150"/>
                    <a:pt x="7573" y="3146"/>
                    <a:pt x="7608" y="3144"/>
                  </a:cubicBezTo>
                  <a:lnTo>
                    <a:pt x="7625" y="3144"/>
                  </a:lnTo>
                  <a:cubicBezTo>
                    <a:pt x="7655" y="3143"/>
                    <a:pt x="7685" y="3142"/>
                    <a:pt x="7716" y="3142"/>
                  </a:cubicBezTo>
                  <a:cubicBezTo>
                    <a:pt x="7959" y="3142"/>
                    <a:pt x="8225" y="3188"/>
                    <a:pt x="8511" y="3280"/>
                  </a:cubicBezTo>
                  <a:cubicBezTo>
                    <a:pt x="8604" y="3310"/>
                    <a:pt x="8699" y="3345"/>
                    <a:pt x="8794" y="3384"/>
                  </a:cubicBezTo>
                  <a:cubicBezTo>
                    <a:pt x="8946" y="3446"/>
                    <a:pt x="9095" y="3517"/>
                    <a:pt x="9239" y="3595"/>
                  </a:cubicBezTo>
                  <a:cubicBezTo>
                    <a:pt x="8961" y="3958"/>
                    <a:pt x="8676" y="4298"/>
                    <a:pt x="8379" y="4410"/>
                  </a:cubicBezTo>
                  <a:cubicBezTo>
                    <a:pt x="8245" y="4460"/>
                    <a:pt x="8178" y="4611"/>
                    <a:pt x="8226" y="4745"/>
                  </a:cubicBezTo>
                  <a:cubicBezTo>
                    <a:pt x="8265" y="4849"/>
                    <a:pt x="8365" y="4915"/>
                    <a:pt x="8471" y="4915"/>
                  </a:cubicBezTo>
                  <a:cubicBezTo>
                    <a:pt x="8501" y="4915"/>
                    <a:pt x="8531" y="4910"/>
                    <a:pt x="8561" y="4899"/>
                  </a:cubicBezTo>
                  <a:cubicBezTo>
                    <a:pt x="9047" y="4721"/>
                    <a:pt x="9419" y="4226"/>
                    <a:pt x="9780" y="3747"/>
                  </a:cubicBezTo>
                  <a:cubicBezTo>
                    <a:pt x="10074" y="3356"/>
                    <a:pt x="10409" y="2915"/>
                    <a:pt x="10657" y="2915"/>
                  </a:cubicBezTo>
                  <a:cubicBezTo>
                    <a:pt x="10727" y="2915"/>
                    <a:pt x="10752" y="2938"/>
                    <a:pt x="10768" y="2960"/>
                  </a:cubicBezTo>
                  <a:cubicBezTo>
                    <a:pt x="10897" y="3129"/>
                    <a:pt x="10835" y="3658"/>
                    <a:pt x="10752" y="3959"/>
                  </a:cubicBezTo>
                  <a:cubicBezTo>
                    <a:pt x="10712" y="4095"/>
                    <a:pt x="10787" y="4239"/>
                    <a:pt x="10921" y="4281"/>
                  </a:cubicBezTo>
                  <a:cubicBezTo>
                    <a:pt x="10948" y="4290"/>
                    <a:pt x="10976" y="4295"/>
                    <a:pt x="11003" y="4295"/>
                  </a:cubicBezTo>
                  <a:cubicBezTo>
                    <a:pt x="11110" y="4295"/>
                    <a:pt x="11210" y="4228"/>
                    <a:pt x="11248" y="4123"/>
                  </a:cubicBezTo>
                  <a:cubicBezTo>
                    <a:pt x="11252" y="4110"/>
                    <a:pt x="11727" y="2915"/>
                    <a:pt x="12495" y="2915"/>
                  </a:cubicBezTo>
                  <a:close/>
                  <a:moveTo>
                    <a:pt x="4752" y="8441"/>
                  </a:moveTo>
                  <a:lnTo>
                    <a:pt x="4752" y="8441"/>
                  </a:lnTo>
                  <a:cubicBezTo>
                    <a:pt x="4740" y="8839"/>
                    <a:pt x="4739" y="9239"/>
                    <a:pt x="4744" y="9637"/>
                  </a:cubicBezTo>
                  <a:cubicBezTo>
                    <a:pt x="4506" y="9533"/>
                    <a:pt x="4353" y="9301"/>
                    <a:pt x="4353" y="9042"/>
                  </a:cubicBezTo>
                  <a:cubicBezTo>
                    <a:pt x="4353" y="8779"/>
                    <a:pt x="4510" y="8543"/>
                    <a:pt x="4752" y="8441"/>
                  </a:cubicBezTo>
                  <a:close/>
                  <a:moveTo>
                    <a:pt x="13660" y="8441"/>
                  </a:moveTo>
                  <a:cubicBezTo>
                    <a:pt x="13902" y="8543"/>
                    <a:pt x="14059" y="8779"/>
                    <a:pt x="14059" y="9042"/>
                  </a:cubicBezTo>
                  <a:cubicBezTo>
                    <a:pt x="14059" y="9301"/>
                    <a:pt x="13906" y="9535"/>
                    <a:pt x="13670" y="9637"/>
                  </a:cubicBezTo>
                  <a:cubicBezTo>
                    <a:pt x="13673" y="9239"/>
                    <a:pt x="13671" y="8841"/>
                    <a:pt x="13660" y="8441"/>
                  </a:cubicBezTo>
                  <a:close/>
                  <a:moveTo>
                    <a:pt x="13000" y="6381"/>
                  </a:moveTo>
                  <a:cubicBezTo>
                    <a:pt x="13148" y="7810"/>
                    <a:pt x="13186" y="9250"/>
                    <a:pt x="13113" y="10685"/>
                  </a:cubicBezTo>
                  <a:cubicBezTo>
                    <a:pt x="13061" y="11753"/>
                    <a:pt x="12203" y="12608"/>
                    <a:pt x="11135" y="12654"/>
                  </a:cubicBezTo>
                  <a:cubicBezTo>
                    <a:pt x="10496" y="12684"/>
                    <a:pt x="9851" y="12699"/>
                    <a:pt x="9207" y="12699"/>
                  </a:cubicBezTo>
                  <a:cubicBezTo>
                    <a:pt x="8562" y="12699"/>
                    <a:pt x="7918" y="12684"/>
                    <a:pt x="7279" y="12654"/>
                  </a:cubicBezTo>
                  <a:cubicBezTo>
                    <a:pt x="6211" y="12608"/>
                    <a:pt x="5353" y="11753"/>
                    <a:pt x="5301" y="10685"/>
                  </a:cubicBezTo>
                  <a:cubicBezTo>
                    <a:pt x="5262" y="9918"/>
                    <a:pt x="5254" y="9140"/>
                    <a:pt x="5278" y="8372"/>
                  </a:cubicBezTo>
                  <a:cubicBezTo>
                    <a:pt x="5816" y="8290"/>
                    <a:pt x="6257" y="7946"/>
                    <a:pt x="6562" y="7363"/>
                  </a:cubicBezTo>
                  <a:cubicBezTo>
                    <a:pt x="6652" y="7192"/>
                    <a:pt x="6724" y="7013"/>
                    <a:pt x="6782" y="6829"/>
                  </a:cubicBezTo>
                  <a:cubicBezTo>
                    <a:pt x="7318" y="7229"/>
                    <a:pt x="8027" y="7508"/>
                    <a:pt x="8824" y="7626"/>
                  </a:cubicBezTo>
                  <a:cubicBezTo>
                    <a:pt x="9104" y="7667"/>
                    <a:pt x="9387" y="7687"/>
                    <a:pt x="9666" y="7687"/>
                  </a:cubicBezTo>
                  <a:cubicBezTo>
                    <a:pt x="10318" y="7687"/>
                    <a:pt x="10954" y="7576"/>
                    <a:pt x="11513" y="7361"/>
                  </a:cubicBezTo>
                  <a:cubicBezTo>
                    <a:pt x="12002" y="7172"/>
                    <a:pt x="12523" y="6812"/>
                    <a:pt x="13000" y="6381"/>
                  </a:cubicBezTo>
                  <a:close/>
                  <a:moveTo>
                    <a:pt x="8265" y="13210"/>
                  </a:moveTo>
                  <a:lnTo>
                    <a:pt x="8265" y="13210"/>
                  </a:lnTo>
                  <a:cubicBezTo>
                    <a:pt x="8578" y="13216"/>
                    <a:pt x="8892" y="13220"/>
                    <a:pt x="9207" y="13222"/>
                  </a:cubicBezTo>
                  <a:cubicBezTo>
                    <a:pt x="9520" y="13222"/>
                    <a:pt x="9834" y="13218"/>
                    <a:pt x="10147" y="13210"/>
                  </a:cubicBezTo>
                  <a:lnTo>
                    <a:pt x="10147" y="13210"/>
                  </a:lnTo>
                  <a:cubicBezTo>
                    <a:pt x="10002" y="13480"/>
                    <a:pt x="9629" y="13678"/>
                    <a:pt x="9207" y="13678"/>
                  </a:cubicBezTo>
                  <a:cubicBezTo>
                    <a:pt x="8783" y="13678"/>
                    <a:pt x="8412" y="13480"/>
                    <a:pt x="8265" y="13210"/>
                  </a:cubicBezTo>
                  <a:close/>
                  <a:moveTo>
                    <a:pt x="7846" y="13529"/>
                  </a:moveTo>
                  <a:cubicBezTo>
                    <a:pt x="8001" y="13769"/>
                    <a:pt x="8247" y="13962"/>
                    <a:pt x="8548" y="14080"/>
                  </a:cubicBezTo>
                  <a:cubicBezTo>
                    <a:pt x="8310" y="14212"/>
                    <a:pt x="8057" y="14314"/>
                    <a:pt x="7793" y="14385"/>
                  </a:cubicBezTo>
                  <a:cubicBezTo>
                    <a:pt x="7703" y="14104"/>
                    <a:pt x="7722" y="13797"/>
                    <a:pt x="7846" y="13529"/>
                  </a:cubicBezTo>
                  <a:close/>
                  <a:moveTo>
                    <a:pt x="10567" y="13529"/>
                  </a:moveTo>
                  <a:cubicBezTo>
                    <a:pt x="10651" y="13704"/>
                    <a:pt x="10688" y="13899"/>
                    <a:pt x="10673" y="14093"/>
                  </a:cubicBezTo>
                  <a:cubicBezTo>
                    <a:pt x="10666" y="14193"/>
                    <a:pt x="10649" y="14292"/>
                    <a:pt x="10619" y="14387"/>
                  </a:cubicBezTo>
                  <a:cubicBezTo>
                    <a:pt x="10355" y="14316"/>
                    <a:pt x="10102" y="14212"/>
                    <a:pt x="9864" y="14080"/>
                  </a:cubicBezTo>
                  <a:cubicBezTo>
                    <a:pt x="10165" y="13964"/>
                    <a:pt x="10413" y="13769"/>
                    <a:pt x="10567" y="13529"/>
                  </a:cubicBezTo>
                  <a:close/>
                  <a:moveTo>
                    <a:pt x="6618" y="13065"/>
                  </a:moveTo>
                  <a:cubicBezTo>
                    <a:pt x="6825" y="13129"/>
                    <a:pt x="7037" y="13164"/>
                    <a:pt x="7253" y="13175"/>
                  </a:cubicBezTo>
                  <a:cubicBezTo>
                    <a:pt x="7314" y="13179"/>
                    <a:pt x="7376" y="13181"/>
                    <a:pt x="7439" y="13183"/>
                  </a:cubicBezTo>
                  <a:cubicBezTo>
                    <a:pt x="7067" y="13836"/>
                    <a:pt x="7234" y="14509"/>
                    <a:pt x="7409" y="14820"/>
                  </a:cubicBezTo>
                  <a:cubicBezTo>
                    <a:pt x="7456" y="14903"/>
                    <a:pt x="7544" y="14952"/>
                    <a:pt x="7636" y="14952"/>
                  </a:cubicBezTo>
                  <a:cubicBezTo>
                    <a:pt x="7653" y="14952"/>
                    <a:pt x="7671" y="14950"/>
                    <a:pt x="7688" y="14947"/>
                  </a:cubicBezTo>
                  <a:cubicBezTo>
                    <a:pt x="8133" y="14857"/>
                    <a:pt x="8557" y="14690"/>
                    <a:pt x="8944" y="14454"/>
                  </a:cubicBezTo>
                  <a:lnTo>
                    <a:pt x="8944" y="16292"/>
                  </a:lnTo>
                  <a:cubicBezTo>
                    <a:pt x="8676" y="16056"/>
                    <a:pt x="8330" y="15926"/>
                    <a:pt x="7973" y="15926"/>
                  </a:cubicBezTo>
                  <a:lnTo>
                    <a:pt x="6942" y="15926"/>
                  </a:lnTo>
                  <a:lnTo>
                    <a:pt x="6942" y="15042"/>
                  </a:lnTo>
                  <a:cubicBezTo>
                    <a:pt x="6938" y="14900"/>
                    <a:pt x="6823" y="14789"/>
                    <a:pt x="6681" y="14789"/>
                  </a:cubicBezTo>
                  <a:cubicBezTo>
                    <a:pt x="6540" y="14789"/>
                    <a:pt x="6423" y="14900"/>
                    <a:pt x="6419" y="15042"/>
                  </a:cubicBezTo>
                  <a:lnTo>
                    <a:pt x="6419" y="15233"/>
                  </a:lnTo>
                  <a:lnTo>
                    <a:pt x="5275" y="15233"/>
                  </a:lnTo>
                  <a:lnTo>
                    <a:pt x="5275" y="15081"/>
                  </a:lnTo>
                  <a:cubicBezTo>
                    <a:pt x="5276" y="14201"/>
                    <a:pt x="5805" y="13406"/>
                    <a:pt x="6616" y="13065"/>
                  </a:cubicBezTo>
                  <a:close/>
                  <a:moveTo>
                    <a:pt x="6419" y="15758"/>
                  </a:moveTo>
                  <a:lnTo>
                    <a:pt x="6419" y="16188"/>
                  </a:lnTo>
                  <a:cubicBezTo>
                    <a:pt x="6419" y="16333"/>
                    <a:pt x="6536" y="16450"/>
                    <a:pt x="6681" y="16450"/>
                  </a:cubicBezTo>
                  <a:lnTo>
                    <a:pt x="7973" y="16450"/>
                  </a:lnTo>
                  <a:cubicBezTo>
                    <a:pt x="8453" y="16450"/>
                    <a:pt x="8859" y="16808"/>
                    <a:pt x="8922" y="17284"/>
                  </a:cubicBezTo>
                  <a:lnTo>
                    <a:pt x="5723" y="17284"/>
                  </a:lnTo>
                  <a:cubicBezTo>
                    <a:pt x="5476" y="17284"/>
                    <a:pt x="5275" y="17083"/>
                    <a:pt x="5275" y="16836"/>
                  </a:cubicBezTo>
                  <a:lnTo>
                    <a:pt x="5275" y="15758"/>
                  </a:lnTo>
                  <a:close/>
                  <a:moveTo>
                    <a:pt x="13139" y="15758"/>
                  </a:moveTo>
                  <a:lnTo>
                    <a:pt x="13139" y="16838"/>
                  </a:lnTo>
                  <a:cubicBezTo>
                    <a:pt x="13137" y="17085"/>
                    <a:pt x="12936" y="17286"/>
                    <a:pt x="12691" y="17286"/>
                  </a:cubicBezTo>
                  <a:lnTo>
                    <a:pt x="9492" y="17286"/>
                  </a:lnTo>
                  <a:cubicBezTo>
                    <a:pt x="9553" y="16810"/>
                    <a:pt x="9959" y="16452"/>
                    <a:pt x="10439" y="16450"/>
                  </a:cubicBezTo>
                  <a:lnTo>
                    <a:pt x="10441" y="16452"/>
                  </a:lnTo>
                  <a:lnTo>
                    <a:pt x="11732" y="16452"/>
                  </a:lnTo>
                  <a:cubicBezTo>
                    <a:pt x="11877" y="16452"/>
                    <a:pt x="11995" y="16333"/>
                    <a:pt x="11995" y="16190"/>
                  </a:cubicBezTo>
                  <a:lnTo>
                    <a:pt x="11995" y="15758"/>
                  </a:lnTo>
                  <a:close/>
                  <a:moveTo>
                    <a:pt x="3175" y="0"/>
                  </a:moveTo>
                  <a:cubicBezTo>
                    <a:pt x="2674" y="0"/>
                    <a:pt x="2178" y="132"/>
                    <a:pt x="1741" y="388"/>
                  </a:cubicBezTo>
                  <a:cubicBezTo>
                    <a:pt x="1616" y="461"/>
                    <a:pt x="1575" y="621"/>
                    <a:pt x="1647" y="746"/>
                  </a:cubicBezTo>
                  <a:cubicBezTo>
                    <a:pt x="1696" y="829"/>
                    <a:pt x="1784" y="875"/>
                    <a:pt x="1874" y="875"/>
                  </a:cubicBezTo>
                  <a:cubicBezTo>
                    <a:pt x="1919" y="875"/>
                    <a:pt x="1965" y="863"/>
                    <a:pt x="2007" y="839"/>
                  </a:cubicBezTo>
                  <a:cubicBezTo>
                    <a:pt x="2362" y="631"/>
                    <a:pt x="2765" y="523"/>
                    <a:pt x="3172" y="523"/>
                  </a:cubicBezTo>
                  <a:cubicBezTo>
                    <a:pt x="3338" y="523"/>
                    <a:pt x="3506" y="541"/>
                    <a:pt x="3670" y="578"/>
                  </a:cubicBezTo>
                  <a:lnTo>
                    <a:pt x="3722" y="589"/>
                  </a:lnTo>
                  <a:cubicBezTo>
                    <a:pt x="4601" y="805"/>
                    <a:pt x="5271" y="1514"/>
                    <a:pt x="5438" y="2402"/>
                  </a:cubicBezTo>
                  <a:cubicBezTo>
                    <a:pt x="5608" y="3291"/>
                    <a:pt x="5241" y="4196"/>
                    <a:pt x="4502" y="4717"/>
                  </a:cubicBezTo>
                  <a:cubicBezTo>
                    <a:pt x="4424" y="4696"/>
                    <a:pt x="4346" y="4687"/>
                    <a:pt x="4266" y="4687"/>
                  </a:cubicBezTo>
                  <a:lnTo>
                    <a:pt x="3434" y="4687"/>
                  </a:lnTo>
                  <a:lnTo>
                    <a:pt x="3434" y="3943"/>
                  </a:lnTo>
                  <a:cubicBezTo>
                    <a:pt x="3875" y="3824"/>
                    <a:pt x="4182" y="3423"/>
                    <a:pt x="4182" y="2968"/>
                  </a:cubicBezTo>
                  <a:cubicBezTo>
                    <a:pt x="4182" y="2822"/>
                    <a:pt x="4065" y="2705"/>
                    <a:pt x="3920" y="2705"/>
                  </a:cubicBezTo>
                  <a:cubicBezTo>
                    <a:pt x="3776" y="2705"/>
                    <a:pt x="3659" y="2822"/>
                    <a:pt x="3659" y="2968"/>
                  </a:cubicBezTo>
                  <a:cubicBezTo>
                    <a:pt x="3659" y="3236"/>
                    <a:pt x="3441" y="3453"/>
                    <a:pt x="3172" y="3453"/>
                  </a:cubicBezTo>
                  <a:cubicBezTo>
                    <a:pt x="2904" y="3453"/>
                    <a:pt x="2684" y="3236"/>
                    <a:pt x="2684" y="2968"/>
                  </a:cubicBezTo>
                  <a:cubicBezTo>
                    <a:pt x="2684" y="2822"/>
                    <a:pt x="2567" y="2705"/>
                    <a:pt x="2424" y="2705"/>
                  </a:cubicBezTo>
                  <a:cubicBezTo>
                    <a:pt x="2278" y="2705"/>
                    <a:pt x="2161" y="2822"/>
                    <a:pt x="2161" y="2968"/>
                  </a:cubicBezTo>
                  <a:cubicBezTo>
                    <a:pt x="2163" y="3423"/>
                    <a:pt x="2470" y="3824"/>
                    <a:pt x="2911" y="3943"/>
                  </a:cubicBezTo>
                  <a:lnTo>
                    <a:pt x="2911" y="4687"/>
                  </a:lnTo>
                  <a:lnTo>
                    <a:pt x="2079" y="4687"/>
                  </a:lnTo>
                  <a:cubicBezTo>
                    <a:pt x="1999" y="4687"/>
                    <a:pt x="1919" y="4696"/>
                    <a:pt x="1843" y="4717"/>
                  </a:cubicBezTo>
                  <a:cubicBezTo>
                    <a:pt x="778" y="3965"/>
                    <a:pt x="546" y="2484"/>
                    <a:pt x="1329" y="1443"/>
                  </a:cubicBezTo>
                  <a:cubicBezTo>
                    <a:pt x="1415" y="1326"/>
                    <a:pt x="1393" y="1162"/>
                    <a:pt x="1277" y="1075"/>
                  </a:cubicBezTo>
                  <a:cubicBezTo>
                    <a:pt x="1230" y="1040"/>
                    <a:pt x="1175" y="1023"/>
                    <a:pt x="1120" y="1023"/>
                  </a:cubicBezTo>
                  <a:cubicBezTo>
                    <a:pt x="1040" y="1023"/>
                    <a:pt x="961" y="1059"/>
                    <a:pt x="911" y="1127"/>
                  </a:cubicBezTo>
                  <a:cubicBezTo>
                    <a:pt x="0" y="2337"/>
                    <a:pt x="201" y="4049"/>
                    <a:pt x="1368" y="5013"/>
                  </a:cubicBezTo>
                  <a:cubicBezTo>
                    <a:pt x="948" y="5502"/>
                    <a:pt x="1138" y="6260"/>
                    <a:pt x="1741" y="6492"/>
                  </a:cubicBezTo>
                  <a:cubicBezTo>
                    <a:pt x="1372" y="7116"/>
                    <a:pt x="1822" y="7903"/>
                    <a:pt x="2546" y="7903"/>
                  </a:cubicBezTo>
                  <a:lnTo>
                    <a:pt x="3797" y="7903"/>
                  </a:lnTo>
                  <a:cubicBezTo>
                    <a:pt x="3884" y="7903"/>
                    <a:pt x="3972" y="7890"/>
                    <a:pt x="4057" y="7866"/>
                  </a:cubicBezTo>
                  <a:cubicBezTo>
                    <a:pt x="4085" y="7989"/>
                    <a:pt x="4115" y="8113"/>
                    <a:pt x="4145" y="8238"/>
                  </a:cubicBezTo>
                  <a:cubicBezTo>
                    <a:pt x="3521" y="8904"/>
                    <a:pt x="3862" y="9995"/>
                    <a:pt x="4753" y="10188"/>
                  </a:cubicBezTo>
                  <a:cubicBezTo>
                    <a:pt x="4759" y="10363"/>
                    <a:pt x="4767" y="10538"/>
                    <a:pt x="4776" y="10711"/>
                  </a:cubicBezTo>
                  <a:cubicBezTo>
                    <a:pt x="4817" y="11567"/>
                    <a:pt x="5278" y="12347"/>
                    <a:pt x="6010" y="12795"/>
                  </a:cubicBezTo>
                  <a:cubicBezTo>
                    <a:pt x="5228" y="13292"/>
                    <a:pt x="4752" y="14156"/>
                    <a:pt x="4750" y="15083"/>
                  </a:cubicBezTo>
                  <a:lnTo>
                    <a:pt x="4750" y="16838"/>
                  </a:lnTo>
                  <a:cubicBezTo>
                    <a:pt x="4752" y="17374"/>
                    <a:pt x="5185" y="17807"/>
                    <a:pt x="5721" y="17807"/>
                  </a:cubicBezTo>
                  <a:lnTo>
                    <a:pt x="12687" y="17807"/>
                  </a:lnTo>
                  <a:cubicBezTo>
                    <a:pt x="13223" y="17807"/>
                    <a:pt x="13658" y="17372"/>
                    <a:pt x="13658" y="16836"/>
                  </a:cubicBezTo>
                  <a:lnTo>
                    <a:pt x="13658" y="15083"/>
                  </a:lnTo>
                  <a:cubicBezTo>
                    <a:pt x="13658" y="14841"/>
                    <a:pt x="13627" y="14601"/>
                    <a:pt x="13562" y="14366"/>
                  </a:cubicBezTo>
                  <a:cubicBezTo>
                    <a:pt x="13530" y="14249"/>
                    <a:pt x="13424" y="14171"/>
                    <a:pt x="13308" y="14171"/>
                  </a:cubicBezTo>
                  <a:cubicBezTo>
                    <a:pt x="13285" y="14171"/>
                    <a:pt x="13262" y="14174"/>
                    <a:pt x="13240" y="14180"/>
                  </a:cubicBezTo>
                  <a:cubicBezTo>
                    <a:pt x="13100" y="14219"/>
                    <a:pt x="13018" y="14364"/>
                    <a:pt x="13057" y="14504"/>
                  </a:cubicBezTo>
                  <a:cubicBezTo>
                    <a:pt x="13109" y="14694"/>
                    <a:pt x="13135" y="14887"/>
                    <a:pt x="13135" y="15083"/>
                  </a:cubicBezTo>
                  <a:lnTo>
                    <a:pt x="13135" y="15235"/>
                  </a:lnTo>
                  <a:lnTo>
                    <a:pt x="11991" y="15235"/>
                  </a:lnTo>
                  <a:lnTo>
                    <a:pt x="11991" y="15044"/>
                  </a:lnTo>
                  <a:cubicBezTo>
                    <a:pt x="11991" y="14898"/>
                    <a:pt x="11874" y="14783"/>
                    <a:pt x="11729" y="14783"/>
                  </a:cubicBezTo>
                  <a:cubicBezTo>
                    <a:pt x="11585" y="14783"/>
                    <a:pt x="11468" y="14898"/>
                    <a:pt x="11468" y="15044"/>
                  </a:cubicBezTo>
                  <a:lnTo>
                    <a:pt x="11468" y="15928"/>
                  </a:lnTo>
                  <a:lnTo>
                    <a:pt x="10441" y="15928"/>
                  </a:lnTo>
                  <a:cubicBezTo>
                    <a:pt x="10083" y="15928"/>
                    <a:pt x="9737" y="16058"/>
                    <a:pt x="9469" y="16292"/>
                  </a:cubicBezTo>
                  <a:lnTo>
                    <a:pt x="9469" y="14455"/>
                  </a:lnTo>
                  <a:cubicBezTo>
                    <a:pt x="9856" y="14692"/>
                    <a:pt x="10281" y="14857"/>
                    <a:pt x="10725" y="14949"/>
                  </a:cubicBezTo>
                  <a:cubicBezTo>
                    <a:pt x="10742" y="14952"/>
                    <a:pt x="10761" y="14954"/>
                    <a:pt x="10778" y="14954"/>
                  </a:cubicBezTo>
                  <a:cubicBezTo>
                    <a:pt x="10872" y="14954"/>
                    <a:pt x="10958" y="14904"/>
                    <a:pt x="11005" y="14822"/>
                  </a:cubicBezTo>
                  <a:cubicBezTo>
                    <a:pt x="11181" y="14511"/>
                    <a:pt x="11349" y="13836"/>
                    <a:pt x="10975" y="13184"/>
                  </a:cubicBezTo>
                  <a:cubicBezTo>
                    <a:pt x="11036" y="13181"/>
                    <a:pt x="11100" y="13179"/>
                    <a:pt x="11161" y="13175"/>
                  </a:cubicBezTo>
                  <a:cubicBezTo>
                    <a:pt x="11375" y="13166"/>
                    <a:pt x="11589" y="13129"/>
                    <a:pt x="11796" y="13067"/>
                  </a:cubicBezTo>
                  <a:cubicBezTo>
                    <a:pt x="12117" y="13203"/>
                    <a:pt x="12404" y="13413"/>
                    <a:pt x="12627" y="13681"/>
                  </a:cubicBezTo>
                  <a:cubicBezTo>
                    <a:pt x="12679" y="13744"/>
                    <a:pt x="12753" y="13775"/>
                    <a:pt x="12828" y="13775"/>
                  </a:cubicBezTo>
                  <a:cubicBezTo>
                    <a:pt x="12887" y="13775"/>
                    <a:pt x="12946" y="13755"/>
                    <a:pt x="12996" y="13715"/>
                  </a:cubicBezTo>
                  <a:cubicBezTo>
                    <a:pt x="13106" y="13622"/>
                    <a:pt x="13121" y="13456"/>
                    <a:pt x="13029" y="13346"/>
                  </a:cubicBezTo>
                  <a:cubicBezTo>
                    <a:pt x="12849" y="13130"/>
                    <a:pt x="12637" y="12944"/>
                    <a:pt x="12400" y="12795"/>
                  </a:cubicBezTo>
                  <a:cubicBezTo>
                    <a:pt x="13132" y="12347"/>
                    <a:pt x="13593" y="11567"/>
                    <a:pt x="13634" y="10711"/>
                  </a:cubicBezTo>
                  <a:cubicBezTo>
                    <a:pt x="13644" y="10538"/>
                    <a:pt x="13651" y="10363"/>
                    <a:pt x="13657" y="10188"/>
                  </a:cubicBezTo>
                  <a:cubicBezTo>
                    <a:pt x="14200" y="10071"/>
                    <a:pt x="14587" y="9587"/>
                    <a:pt x="14581" y="9033"/>
                  </a:cubicBezTo>
                  <a:cubicBezTo>
                    <a:pt x="14578" y="8476"/>
                    <a:pt x="14183" y="7998"/>
                    <a:pt x="13638" y="7890"/>
                  </a:cubicBezTo>
                  <a:cubicBezTo>
                    <a:pt x="13606" y="7229"/>
                    <a:pt x="13552" y="6570"/>
                    <a:pt x="13476" y="5913"/>
                  </a:cubicBezTo>
                  <a:cubicBezTo>
                    <a:pt x="14092" y="5257"/>
                    <a:pt x="14576" y="4523"/>
                    <a:pt x="14728" y="3986"/>
                  </a:cubicBezTo>
                  <a:lnTo>
                    <a:pt x="14728" y="3986"/>
                  </a:lnTo>
                  <a:lnTo>
                    <a:pt x="14727" y="3987"/>
                  </a:lnTo>
                  <a:cubicBezTo>
                    <a:pt x="14823" y="3645"/>
                    <a:pt x="14797" y="3373"/>
                    <a:pt x="14647" y="3176"/>
                  </a:cubicBezTo>
                  <a:cubicBezTo>
                    <a:pt x="14507" y="2994"/>
                    <a:pt x="14317" y="2897"/>
                    <a:pt x="14099" y="2897"/>
                  </a:cubicBezTo>
                  <a:lnTo>
                    <a:pt x="14096" y="2897"/>
                  </a:lnTo>
                  <a:cubicBezTo>
                    <a:pt x="13815" y="2897"/>
                    <a:pt x="13519" y="3061"/>
                    <a:pt x="13258" y="3265"/>
                  </a:cubicBezTo>
                  <a:cubicBezTo>
                    <a:pt x="13269" y="3038"/>
                    <a:pt x="13230" y="2852"/>
                    <a:pt x="13139" y="2707"/>
                  </a:cubicBezTo>
                  <a:cubicBezTo>
                    <a:pt x="13048" y="2560"/>
                    <a:pt x="12864" y="2389"/>
                    <a:pt x="12493" y="2389"/>
                  </a:cubicBezTo>
                  <a:cubicBezTo>
                    <a:pt x="12000" y="2389"/>
                    <a:pt x="11615" y="2668"/>
                    <a:pt x="11330" y="2988"/>
                  </a:cubicBezTo>
                  <a:cubicBezTo>
                    <a:pt x="11308" y="2861"/>
                    <a:pt x="11256" y="2744"/>
                    <a:pt x="11181" y="2640"/>
                  </a:cubicBezTo>
                  <a:cubicBezTo>
                    <a:pt x="11057" y="2476"/>
                    <a:pt x="10874" y="2389"/>
                    <a:pt x="10655" y="2389"/>
                  </a:cubicBezTo>
                  <a:cubicBezTo>
                    <a:pt x="10227" y="2389"/>
                    <a:pt x="9892" y="2744"/>
                    <a:pt x="9557" y="3172"/>
                  </a:cubicBezTo>
                  <a:cubicBezTo>
                    <a:pt x="9372" y="3070"/>
                    <a:pt x="9185" y="2979"/>
                    <a:pt x="8989" y="2899"/>
                  </a:cubicBezTo>
                  <a:cubicBezTo>
                    <a:pt x="8883" y="2854"/>
                    <a:pt x="8775" y="2815"/>
                    <a:pt x="8669" y="2781"/>
                  </a:cubicBezTo>
                  <a:cubicBezTo>
                    <a:pt x="8330" y="2673"/>
                    <a:pt x="8007" y="2618"/>
                    <a:pt x="7710" y="2618"/>
                  </a:cubicBezTo>
                  <a:cubicBezTo>
                    <a:pt x="7670" y="2618"/>
                    <a:pt x="7631" y="2619"/>
                    <a:pt x="7592" y="2621"/>
                  </a:cubicBezTo>
                  <a:lnTo>
                    <a:pt x="7580" y="2621"/>
                  </a:lnTo>
                  <a:cubicBezTo>
                    <a:pt x="7532" y="2623"/>
                    <a:pt x="7484" y="2629"/>
                    <a:pt x="7433" y="2634"/>
                  </a:cubicBezTo>
                  <a:cubicBezTo>
                    <a:pt x="6866" y="2707"/>
                    <a:pt x="6417" y="2995"/>
                    <a:pt x="6099" y="3492"/>
                  </a:cubicBezTo>
                  <a:cubicBezTo>
                    <a:pt x="6051" y="3476"/>
                    <a:pt x="5997" y="3459"/>
                    <a:pt x="5935" y="3442"/>
                  </a:cubicBezTo>
                  <a:cubicBezTo>
                    <a:pt x="5980" y="3241"/>
                    <a:pt x="6002" y="3036"/>
                    <a:pt x="6002" y="2830"/>
                  </a:cubicBezTo>
                  <a:cubicBezTo>
                    <a:pt x="6004" y="1523"/>
                    <a:pt x="5113" y="386"/>
                    <a:pt x="3843" y="79"/>
                  </a:cubicBezTo>
                  <a:lnTo>
                    <a:pt x="3786" y="66"/>
                  </a:lnTo>
                  <a:cubicBezTo>
                    <a:pt x="3584" y="22"/>
                    <a:pt x="3379" y="0"/>
                    <a:pt x="3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746;p69">
              <a:extLst>
                <a:ext uri="{FF2B5EF4-FFF2-40B4-BE49-F238E27FC236}">
                  <a16:creationId xmlns:a16="http://schemas.microsoft.com/office/drawing/2014/main" id="{5D53F36F-3BCF-C89F-00AE-819B407E28D9}"/>
                </a:ext>
              </a:extLst>
            </p:cNvPr>
            <p:cNvSpPr/>
            <p:nvPr/>
          </p:nvSpPr>
          <p:spPr>
            <a:xfrm>
              <a:off x="6177900" y="1858700"/>
              <a:ext cx="32925" cy="31650"/>
            </a:xfrm>
            <a:custGeom>
              <a:avLst/>
              <a:gdLst/>
              <a:ahLst/>
              <a:cxnLst/>
              <a:rect l="l" t="t" r="r" b="b"/>
              <a:pathLst>
                <a:path w="1317" h="1266" extrusionOk="0">
                  <a:moveTo>
                    <a:pt x="1031" y="1"/>
                  </a:moveTo>
                  <a:cubicBezTo>
                    <a:pt x="965" y="1"/>
                    <a:pt x="899" y="26"/>
                    <a:pt x="848" y="76"/>
                  </a:cubicBezTo>
                  <a:lnTo>
                    <a:pt x="105" y="817"/>
                  </a:lnTo>
                  <a:cubicBezTo>
                    <a:pt x="1" y="919"/>
                    <a:pt x="1" y="1085"/>
                    <a:pt x="103" y="1189"/>
                  </a:cubicBezTo>
                  <a:cubicBezTo>
                    <a:pt x="154" y="1240"/>
                    <a:pt x="221" y="1265"/>
                    <a:pt x="288" y="1265"/>
                  </a:cubicBezTo>
                  <a:cubicBezTo>
                    <a:pt x="356" y="1265"/>
                    <a:pt x="424" y="1239"/>
                    <a:pt x="475" y="1187"/>
                  </a:cubicBezTo>
                  <a:lnTo>
                    <a:pt x="1216" y="445"/>
                  </a:lnTo>
                  <a:cubicBezTo>
                    <a:pt x="1317" y="342"/>
                    <a:pt x="1317" y="178"/>
                    <a:pt x="1214" y="78"/>
                  </a:cubicBezTo>
                  <a:cubicBezTo>
                    <a:pt x="1164" y="27"/>
                    <a:pt x="1097" y="1"/>
                    <a:pt x="10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747;p69">
              <a:extLst>
                <a:ext uri="{FF2B5EF4-FFF2-40B4-BE49-F238E27FC236}">
                  <a16:creationId xmlns:a16="http://schemas.microsoft.com/office/drawing/2014/main" id="{C274E56A-E20D-0CA1-D7D5-E5D75627EC5C}"/>
                </a:ext>
              </a:extLst>
            </p:cNvPr>
            <p:cNvSpPr/>
            <p:nvPr/>
          </p:nvSpPr>
          <p:spPr>
            <a:xfrm>
              <a:off x="6177950" y="1787800"/>
              <a:ext cx="32925" cy="31650"/>
            </a:xfrm>
            <a:custGeom>
              <a:avLst/>
              <a:gdLst/>
              <a:ahLst/>
              <a:cxnLst/>
              <a:rect l="l" t="t" r="r" b="b"/>
              <a:pathLst>
                <a:path w="1317" h="1266" extrusionOk="0">
                  <a:moveTo>
                    <a:pt x="288" y="1"/>
                  </a:moveTo>
                  <a:cubicBezTo>
                    <a:pt x="221" y="1"/>
                    <a:pt x="154" y="27"/>
                    <a:pt x="103" y="78"/>
                  </a:cubicBezTo>
                  <a:cubicBezTo>
                    <a:pt x="1" y="180"/>
                    <a:pt x="1" y="346"/>
                    <a:pt x="103" y="448"/>
                  </a:cubicBezTo>
                  <a:lnTo>
                    <a:pt x="846" y="1189"/>
                  </a:lnTo>
                  <a:cubicBezTo>
                    <a:pt x="896" y="1240"/>
                    <a:pt x="962" y="1266"/>
                    <a:pt x="1029" y="1266"/>
                  </a:cubicBezTo>
                  <a:cubicBezTo>
                    <a:pt x="1096" y="1266"/>
                    <a:pt x="1163" y="1240"/>
                    <a:pt x="1214" y="1189"/>
                  </a:cubicBezTo>
                  <a:cubicBezTo>
                    <a:pt x="1317" y="1086"/>
                    <a:pt x="1317" y="921"/>
                    <a:pt x="1214" y="818"/>
                  </a:cubicBezTo>
                  <a:lnTo>
                    <a:pt x="473" y="78"/>
                  </a:lnTo>
                  <a:cubicBezTo>
                    <a:pt x="422" y="27"/>
                    <a:pt x="355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748;p69">
              <a:extLst>
                <a:ext uri="{FF2B5EF4-FFF2-40B4-BE49-F238E27FC236}">
                  <a16:creationId xmlns:a16="http://schemas.microsoft.com/office/drawing/2014/main" id="{A5C43DDE-AB0A-D8AE-630C-1F10ABD7C482}"/>
                </a:ext>
              </a:extLst>
            </p:cNvPr>
            <p:cNvSpPr/>
            <p:nvPr/>
          </p:nvSpPr>
          <p:spPr>
            <a:xfrm>
              <a:off x="6160000" y="1832525"/>
              <a:ext cx="39425" cy="13050"/>
            </a:xfrm>
            <a:custGeom>
              <a:avLst/>
              <a:gdLst/>
              <a:ahLst/>
              <a:cxnLst/>
              <a:rect l="l" t="t" r="r" b="b"/>
              <a:pathLst>
                <a:path w="1577" h="522" extrusionOk="0">
                  <a:moveTo>
                    <a:pt x="262" y="1"/>
                  </a:moveTo>
                  <a:cubicBezTo>
                    <a:pt x="121" y="1"/>
                    <a:pt x="6" y="113"/>
                    <a:pt x="4" y="256"/>
                  </a:cubicBezTo>
                  <a:cubicBezTo>
                    <a:pt x="0" y="402"/>
                    <a:pt x="118" y="522"/>
                    <a:pt x="263" y="522"/>
                  </a:cubicBezTo>
                  <a:cubicBezTo>
                    <a:pt x="264" y="522"/>
                    <a:pt x="265" y="522"/>
                    <a:pt x="267" y="522"/>
                  </a:cubicBezTo>
                  <a:lnTo>
                    <a:pt x="1314" y="522"/>
                  </a:lnTo>
                  <a:cubicBezTo>
                    <a:pt x="1459" y="522"/>
                    <a:pt x="1577" y="407"/>
                    <a:pt x="1577" y="261"/>
                  </a:cubicBezTo>
                  <a:cubicBezTo>
                    <a:pt x="1577" y="116"/>
                    <a:pt x="1459" y="1"/>
                    <a:pt x="1314" y="1"/>
                  </a:cubicBezTo>
                  <a:lnTo>
                    <a:pt x="276" y="1"/>
                  </a:lnTo>
                  <a:cubicBezTo>
                    <a:pt x="271" y="1"/>
                    <a:pt x="267" y="1"/>
                    <a:pt x="2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5439;p69">
            <a:extLst>
              <a:ext uri="{FF2B5EF4-FFF2-40B4-BE49-F238E27FC236}">
                <a16:creationId xmlns:a16="http://schemas.microsoft.com/office/drawing/2014/main" id="{3E2EB0E1-D652-E785-9B56-5CA6075A8157}"/>
              </a:ext>
            </a:extLst>
          </p:cNvPr>
          <p:cNvGrpSpPr/>
          <p:nvPr/>
        </p:nvGrpSpPr>
        <p:grpSpPr>
          <a:xfrm rot="1538585">
            <a:off x="7387111" y="916610"/>
            <a:ext cx="1311581" cy="1450151"/>
            <a:chOff x="1697675" y="3335525"/>
            <a:chExt cx="442950" cy="445225"/>
          </a:xfrm>
        </p:grpSpPr>
        <p:sp>
          <p:nvSpPr>
            <p:cNvPr id="39" name="Google Shape;5440;p69">
              <a:extLst>
                <a:ext uri="{FF2B5EF4-FFF2-40B4-BE49-F238E27FC236}">
                  <a16:creationId xmlns:a16="http://schemas.microsoft.com/office/drawing/2014/main" id="{C8C34DC0-83E6-BA76-333D-42856864741D}"/>
                </a:ext>
              </a:extLst>
            </p:cNvPr>
            <p:cNvSpPr/>
            <p:nvPr/>
          </p:nvSpPr>
          <p:spPr>
            <a:xfrm>
              <a:off x="1704200" y="3342075"/>
              <a:ext cx="376125" cy="432150"/>
            </a:xfrm>
            <a:custGeom>
              <a:avLst/>
              <a:gdLst/>
              <a:ahLst/>
              <a:cxnLst/>
              <a:rect l="l" t="t" r="r" b="b"/>
              <a:pathLst>
                <a:path w="15045" h="17286" extrusionOk="0">
                  <a:moveTo>
                    <a:pt x="1473" y="1"/>
                  </a:moveTo>
                  <a:cubicBezTo>
                    <a:pt x="659" y="1"/>
                    <a:pt x="0" y="663"/>
                    <a:pt x="0" y="1477"/>
                  </a:cubicBezTo>
                  <a:lnTo>
                    <a:pt x="0" y="15810"/>
                  </a:lnTo>
                  <a:cubicBezTo>
                    <a:pt x="0" y="16623"/>
                    <a:pt x="661" y="17286"/>
                    <a:pt x="1476" y="17286"/>
                  </a:cubicBezTo>
                  <a:lnTo>
                    <a:pt x="13569" y="17286"/>
                  </a:lnTo>
                  <a:cubicBezTo>
                    <a:pt x="14384" y="17286"/>
                    <a:pt x="15045" y="16625"/>
                    <a:pt x="15045" y="15810"/>
                  </a:cubicBezTo>
                  <a:lnTo>
                    <a:pt x="15045" y="1477"/>
                  </a:lnTo>
                  <a:cubicBezTo>
                    <a:pt x="15045" y="663"/>
                    <a:pt x="14386" y="1"/>
                    <a:pt x="13572" y="1"/>
                  </a:cubicBezTo>
                  <a:cubicBezTo>
                    <a:pt x="13571" y="1"/>
                    <a:pt x="13570" y="1"/>
                    <a:pt x="13569" y="1"/>
                  </a:cubicBezTo>
                  <a:lnTo>
                    <a:pt x="1476" y="1"/>
                  </a:lnTo>
                  <a:cubicBezTo>
                    <a:pt x="1475" y="1"/>
                    <a:pt x="1474" y="1"/>
                    <a:pt x="1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441;p69">
              <a:extLst>
                <a:ext uri="{FF2B5EF4-FFF2-40B4-BE49-F238E27FC236}">
                  <a16:creationId xmlns:a16="http://schemas.microsoft.com/office/drawing/2014/main" id="{CBB461FE-7F26-7ACD-4CDB-65FE440A6A8D}"/>
                </a:ext>
              </a:extLst>
            </p:cNvPr>
            <p:cNvSpPr/>
            <p:nvPr/>
          </p:nvSpPr>
          <p:spPr>
            <a:xfrm>
              <a:off x="1704200" y="3342050"/>
              <a:ext cx="57000" cy="432125"/>
            </a:xfrm>
            <a:custGeom>
              <a:avLst/>
              <a:gdLst/>
              <a:ahLst/>
              <a:cxnLst/>
              <a:rect l="l" t="t" r="r" b="b"/>
              <a:pathLst>
                <a:path w="2280" h="17285" extrusionOk="0">
                  <a:moveTo>
                    <a:pt x="1476" y="0"/>
                  </a:moveTo>
                  <a:cubicBezTo>
                    <a:pt x="661" y="0"/>
                    <a:pt x="0" y="661"/>
                    <a:pt x="0" y="1476"/>
                  </a:cubicBezTo>
                  <a:lnTo>
                    <a:pt x="0" y="15811"/>
                  </a:lnTo>
                  <a:cubicBezTo>
                    <a:pt x="0" y="16624"/>
                    <a:pt x="661" y="17285"/>
                    <a:pt x="1476" y="17285"/>
                  </a:cubicBezTo>
                  <a:lnTo>
                    <a:pt x="2280" y="17285"/>
                  </a:lnTo>
                  <a:cubicBezTo>
                    <a:pt x="1465" y="17285"/>
                    <a:pt x="804" y="16624"/>
                    <a:pt x="804" y="15811"/>
                  </a:cubicBezTo>
                  <a:lnTo>
                    <a:pt x="804" y="1476"/>
                  </a:lnTo>
                  <a:cubicBezTo>
                    <a:pt x="804" y="661"/>
                    <a:pt x="1465" y="0"/>
                    <a:pt x="2280" y="0"/>
                  </a:cubicBezTo>
                  <a:close/>
                </a:path>
              </a:pathLst>
            </a:custGeom>
            <a:solidFill>
              <a:srgbClr val="5EA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442;p69">
              <a:extLst>
                <a:ext uri="{FF2B5EF4-FFF2-40B4-BE49-F238E27FC236}">
                  <a16:creationId xmlns:a16="http://schemas.microsoft.com/office/drawing/2014/main" id="{937DD0D5-AD08-9BF3-C105-76C7ABB08E11}"/>
                </a:ext>
              </a:extLst>
            </p:cNvPr>
            <p:cNvSpPr/>
            <p:nvPr/>
          </p:nvSpPr>
          <p:spPr>
            <a:xfrm>
              <a:off x="1781200" y="3443450"/>
              <a:ext cx="222175" cy="114675"/>
            </a:xfrm>
            <a:custGeom>
              <a:avLst/>
              <a:gdLst/>
              <a:ahLst/>
              <a:cxnLst/>
              <a:rect l="l" t="t" r="r" b="b"/>
              <a:pathLst>
                <a:path w="8887" h="4587" extrusionOk="0">
                  <a:moveTo>
                    <a:pt x="882" y="1"/>
                  </a:moveTo>
                  <a:cubicBezTo>
                    <a:pt x="395" y="1"/>
                    <a:pt x="0" y="397"/>
                    <a:pt x="0" y="885"/>
                  </a:cubicBezTo>
                  <a:lnTo>
                    <a:pt x="0" y="3704"/>
                  </a:lnTo>
                  <a:cubicBezTo>
                    <a:pt x="0" y="4192"/>
                    <a:pt x="395" y="4586"/>
                    <a:pt x="882" y="4586"/>
                  </a:cubicBezTo>
                  <a:lnTo>
                    <a:pt x="8004" y="4586"/>
                  </a:lnTo>
                  <a:cubicBezTo>
                    <a:pt x="8490" y="4586"/>
                    <a:pt x="8886" y="4192"/>
                    <a:pt x="8886" y="3704"/>
                  </a:cubicBezTo>
                  <a:lnTo>
                    <a:pt x="8886" y="885"/>
                  </a:lnTo>
                  <a:cubicBezTo>
                    <a:pt x="8886" y="397"/>
                    <a:pt x="8490" y="1"/>
                    <a:pt x="8004" y="1"/>
                  </a:cubicBezTo>
                  <a:close/>
                </a:path>
              </a:pathLst>
            </a:custGeom>
            <a:solidFill>
              <a:srgbClr val="DF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443;p69">
              <a:extLst>
                <a:ext uri="{FF2B5EF4-FFF2-40B4-BE49-F238E27FC236}">
                  <a16:creationId xmlns:a16="http://schemas.microsoft.com/office/drawing/2014/main" id="{5C9006AD-AA3C-CBB7-6EF2-9E64E0DDA282}"/>
                </a:ext>
              </a:extLst>
            </p:cNvPr>
            <p:cNvSpPr/>
            <p:nvPr/>
          </p:nvSpPr>
          <p:spPr>
            <a:xfrm>
              <a:off x="1911925" y="3449250"/>
              <a:ext cx="225625" cy="221300"/>
            </a:xfrm>
            <a:custGeom>
              <a:avLst/>
              <a:gdLst/>
              <a:ahLst/>
              <a:cxnLst/>
              <a:rect l="l" t="t" r="r" b="b"/>
              <a:pathLst>
                <a:path w="9025" h="8852" extrusionOk="0">
                  <a:moveTo>
                    <a:pt x="7393" y="1"/>
                  </a:moveTo>
                  <a:cubicBezTo>
                    <a:pt x="7021" y="1"/>
                    <a:pt x="6647" y="139"/>
                    <a:pt x="6358" y="415"/>
                  </a:cubicBezTo>
                  <a:cubicBezTo>
                    <a:pt x="6224" y="543"/>
                    <a:pt x="6092" y="670"/>
                    <a:pt x="5959" y="798"/>
                  </a:cubicBezTo>
                  <a:cubicBezTo>
                    <a:pt x="4318" y="2376"/>
                    <a:pt x="2716" y="3992"/>
                    <a:pt x="1153" y="5646"/>
                  </a:cubicBezTo>
                  <a:cubicBezTo>
                    <a:pt x="643" y="6184"/>
                    <a:pt x="296" y="6856"/>
                    <a:pt x="151" y="7583"/>
                  </a:cubicBezTo>
                  <a:cubicBezTo>
                    <a:pt x="51" y="8088"/>
                    <a:pt x="1" y="8596"/>
                    <a:pt x="157" y="8752"/>
                  </a:cubicBezTo>
                  <a:cubicBezTo>
                    <a:pt x="229" y="8823"/>
                    <a:pt x="372" y="8851"/>
                    <a:pt x="555" y="8851"/>
                  </a:cubicBezTo>
                  <a:cubicBezTo>
                    <a:pt x="775" y="8851"/>
                    <a:pt x="1051" y="8811"/>
                    <a:pt x="1327" y="8756"/>
                  </a:cubicBezTo>
                  <a:cubicBezTo>
                    <a:pt x="2053" y="8607"/>
                    <a:pt x="2723" y="8257"/>
                    <a:pt x="3261" y="7747"/>
                  </a:cubicBezTo>
                  <a:lnTo>
                    <a:pt x="3259" y="7747"/>
                  </a:lnTo>
                  <a:cubicBezTo>
                    <a:pt x="4902" y="6182"/>
                    <a:pt x="6507" y="4582"/>
                    <a:pt x="8072" y="2942"/>
                  </a:cubicBezTo>
                  <a:cubicBezTo>
                    <a:pt x="8206" y="2802"/>
                    <a:pt x="8340" y="2663"/>
                    <a:pt x="8472" y="2521"/>
                  </a:cubicBezTo>
                  <a:cubicBezTo>
                    <a:pt x="9025" y="1939"/>
                    <a:pt x="9021" y="1016"/>
                    <a:pt x="8453" y="446"/>
                  </a:cubicBezTo>
                  <a:lnTo>
                    <a:pt x="8433" y="426"/>
                  </a:lnTo>
                  <a:cubicBezTo>
                    <a:pt x="8145" y="142"/>
                    <a:pt x="7770" y="1"/>
                    <a:pt x="73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444;p69">
              <a:extLst>
                <a:ext uri="{FF2B5EF4-FFF2-40B4-BE49-F238E27FC236}">
                  <a16:creationId xmlns:a16="http://schemas.microsoft.com/office/drawing/2014/main" id="{3F3443AD-A5F9-6571-ADC9-C796BCA88D45}"/>
                </a:ext>
              </a:extLst>
            </p:cNvPr>
            <p:cNvSpPr/>
            <p:nvPr/>
          </p:nvSpPr>
          <p:spPr>
            <a:xfrm>
              <a:off x="1911925" y="3449250"/>
              <a:ext cx="211025" cy="218825"/>
            </a:xfrm>
            <a:custGeom>
              <a:avLst/>
              <a:gdLst/>
              <a:ahLst/>
              <a:cxnLst/>
              <a:rect l="l" t="t" r="r" b="b"/>
              <a:pathLst>
                <a:path w="8441" h="8753" extrusionOk="0">
                  <a:moveTo>
                    <a:pt x="7394" y="1"/>
                  </a:moveTo>
                  <a:cubicBezTo>
                    <a:pt x="7021" y="1"/>
                    <a:pt x="6648" y="139"/>
                    <a:pt x="6360" y="415"/>
                  </a:cubicBezTo>
                  <a:cubicBezTo>
                    <a:pt x="4579" y="2114"/>
                    <a:pt x="2842" y="3858"/>
                    <a:pt x="1153" y="5646"/>
                  </a:cubicBezTo>
                  <a:cubicBezTo>
                    <a:pt x="643" y="6186"/>
                    <a:pt x="296" y="6856"/>
                    <a:pt x="151" y="7583"/>
                  </a:cubicBezTo>
                  <a:cubicBezTo>
                    <a:pt x="51" y="8088"/>
                    <a:pt x="1" y="8596"/>
                    <a:pt x="157" y="8752"/>
                  </a:cubicBezTo>
                  <a:cubicBezTo>
                    <a:pt x="95" y="8691"/>
                    <a:pt x="285" y="8322"/>
                    <a:pt x="509" y="7939"/>
                  </a:cubicBezTo>
                  <a:cubicBezTo>
                    <a:pt x="829" y="7388"/>
                    <a:pt x="1275" y="6815"/>
                    <a:pt x="1793" y="6284"/>
                  </a:cubicBezTo>
                  <a:cubicBezTo>
                    <a:pt x="3512" y="4524"/>
                    <a:pt x="5249" y="2782"/>
                    <a:pt x="7002" y="1055"/>
                  </a:cubicBezTo>
                  <a:cubicBezTo>
                    <a:pt x="7440" y="623"/>
                    <a:pt x="7921" y="358"/>
                    <a:pt x="8222" y="358"/>
                  </a:cubicBezTo>
                  <a:cubicBezTo>
                    <a:pt x="8313" y="358"/>
                    <a:pt x="8388" y="382"/>
                    <a:pt x="8440" y="433"/>
                  </a:cubicBezTo>
                  <a:lnTo>
                    <a:pt x="8435" y="426"/>
                  </a:lnTo>
                  <a:cubicBezTo>
                    <a:pt x="8147" y="142"/>
                    <a:pt x="7771" y="1"/>
                    <a:pt x="7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45;p69">
              <a:extLst>
                <a:ext uri="{FF2B5EF4-FFF2-40B4-BE49-F238E27FC236}">
                  <a16:creationId xmlns:a16="http://schemas.microsoft.com/office/drawing/2014/main" id="{80EFDC45-4ACE-314C-24DE-72943E011E18}"/>
                </a:ext>
              </a:extLst>
            </p:cNvPr>
            <p:cNvSpPr/>
            <p:nvPr/>
          </p:nvSpPr>
          <p:spPr>
            <a:xfrm>
              <a:off x="2060475" y="3449300"/>
              <a:ext cx="77075" cy="73500"/>
            </a:xfrm>
            <a:custGeom>
              <a:avLst/>
              <a:gdLst/>
              <a:ahLst/>
              <a:cxnLst/>
              <a:rect l="l" t="t" r="r" b="b"/>
              <a:pathLst>
                <a:path w="3083" h="2940" extrusionOk="0">
                  <a:moveTo>
                    <a:pt x="1452" y="0"/>
                  </a:moveTo>
                  <a:cubicBezTo>
                    <a:pt x="1079" y="0"/>
                    <a:pt x="706" y="139"/>
                    <a:pt x="416" y="415"/>
                  </a:cubicBezTo>
                  <a:cubicBezTo>
                    <a:pt x="282" y="541"/>
                    <a:pt x="150" y="670"/>
                    <a:pt x="17" y="798"/>
                  </a:cubicBezTo>
                  <a:cubicBezTo>
                    <a:pt x="14" y="805"/>
                    <a:pt x="8" y="813"/>
                    <a:pt x="1" y="820"/>
                  </a:cubicBezTo>
                  <a:cubicBezTo>
                    <a:pt x="1035" y="1101"/>
                    <a:pt x="1844" y="1906"/>
                    <a:pt x="2131" y="2938"/>
                  </a:cubicBezTo>
                  <a:lnTo>
                    <a:pt x="2131" y="2938"/>
                  </a:lnTo>
                  <a:cubicBezTo>
                    <a:pt x="2265" y="2799"/>
                    <a:pt x="2398" y="2660"/>
                    <a:pt x="2530" y="2521"/>
                  </a:cubicBezTo>
                  <a:cubicBezTo>
                    <a:pt x="3083" y="1937"/>
                    <a:pt x="3079" y="1016"/>
                    <a:pt x="2511" y="446"/>
                  </a:cubicBezTo>
                  <a:lnTo>
                    <a:pt x="2491" y="426"/>
                  </a:lnTo>
                  <a:cubicBezTo>
                    <a:pt x="2204" y="141"/>
                    <a:pt x="1828" y="0"/>
                    <a:pt x="1452" y="0"/>
                  </a:cubicBezTo>
                  <a:close/>
                  <a:moveTo>
                    <a:pt x="2131" y="2938"/>
                  </a:moveTo>
                  <a:lnTo>
                    <a:pt x="2131" y="2938"/>
                  </a:lnTo>
                  <a:cubicBezTo>
                    <a:pt x="2131" y="2939"/>
                    <a:pt x="2130" y="2939"/>
                    <a:pt x="2130" y="2940"/>
                  </a:cubicBezTo>
                  <a:lnTo>
                    <a:pt x="2132" y="2940"/>
                  </a:lnTo>
                  <a:cubicBezTo>
                    <a:pt x="2131" y="2939"/>
                    <a:pt x="2131" y="2939"/>
                    <a:pt x="2131" y="29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446;p69">
              <a:extLst>
                <a:ext uri="{FF2B5EF4-FFF2-40B4-BE49-F238E27FC236}">
                  <a16:creationId xmlns:a16="http://schemas.microsoft.com/office/drawing/2014/main" id="{0240B772-1893-2850-51AE-E1D23F889AF2}"/>
                </a:ext>
              </a:extLst>
            </p:cNvPr>
            <p:cNvSpPr/>
            <p:nvPr/>
          </p:nvSpPr>
          <p:spPr>
            <a:xfrm>
              <a:off x="2060675" y="3449250"/>
              <a:ext cx="62225" cy="30525"/>
            </a:xfrm>
            <a:custGeom>
              <a:avLst/>
              <a:gdLst/>
              <a:ahLst/>
              <a:cxnLst/>
              <a:rect l="l" t="t" r="r" b="b"/>
              <a:pathLst>
                <a:path w="2489" h="1221" extrusionOk="0">
                  <a:moveTo>
                    <a:pt x="2485" y="426"/>
                  </a:moveTo>
                  <a:cubicBezTo>
                    <a:pt x="2485" y="428"/>
                    <a:pt x="2488" y="430"/>
                    <a:pt x="2488" y="430"/>
                  </a:cubicBezTo>
                  <a:cubicBezTo>
                    <a:pt x="2487" y="428"/>
                    <a:pt x="2486" y="427"/>
                    <a:pt x="2485" y="426"/>
                  </a:cubicBezTo>
                  <a:close/>
                  <a:moveTo>
                    <a:pt x="1444" y="1"/>
                  </a:moveTo>
                  <a:cubicBezTo>
                    <a:pt x="1071" y="1"/>
                    <a:pt x="698" y="139"/>
                    <a:pt x="410" y="415"/>
                  </a:cubicBezTo>
                  <a:cubicBezTo>
                    <a:pt x="272" y="545"/>
                    <a:pt x="136" y="677"/>
                    <a:pt x="0" y="807"/>
                  </a:cubicBezTo>
                  <a:cubicBezTo>
                    <a:pt x="317" y="897"/>
                    <a:pt x="614" y="1036"/>
                    <a:pt x="884" y="1221"/>
                  </a:cubicBezTo>
                  <a:lnTo>
                    <a:pt x="1052" y="1055"/>
                  </a:lnTo>
                  <a:cubicBezTo>
                    <a:pt x="1491" y="623"/>
                    <a:pt x="1972" y="357"/>
                    <a:pt x="2274" y="357"/>
                  </a:cubicBezTo>
                  <a:cubicBezTo>
                    <a:pt x="2361" y="357"/>
                    <a:pt x="2433" y="379"/>
                    <a:pt x="2485" y="426"/>
                  </a:cubicBezTo>
                  <a:lnTo>
                    <a:pt x="2485" y="426"/>
                  </a:lnTo>
                  <a:cubicBezTo>
                    <a:pt x="2485" y="426"/>
                    <a:pt x="2485" y="426"/>
                    <a:pt x="2485" y="426"/>
                  </a:cubicBezTo>
                  <a:cubicBezTo>
                    <a:pt x="2197" y="142"/>
                    <a:pt x="1821" y="1"/>
                    <a:pt x="1444" y="1"/>
                  </a:cubicBez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447;p69">
              <a:extLst>
                <a:ext uri="{FF2B5EF4-FFF2-40B4-BE49-F238E27FC236}">
                  <a16:creationId xmlns:a16="http://schemas.microsoft.com/office/drawing/2014/main" id="{CC76F489-592D-D2F0-54EE-13955B79020D}"/>
                </a:ext>
              </a:extLst>
            </p:cNvPr>
            <p:cNvSpPr/>
            <p:nvPr/>
          </p:nvSpPr>
          <p:spPr>
            <a:xfrm>
              <a:off x="1911925" y="3625700"/>
              <a:ext cx="46400" cy="44850"/>
            </a:xfrm>
            <a:custGeom>
              <a:avLst/>
              <a:gdLst/>
              <a:ahLst/>
              <a:cxnLst/>
              <a:rect l="l" t="t" r="r" b="b"/>
              <a:pathLst>
                <a:path w="1856" h="1794" extrusionOk="0">
                  <a:moveTo>
                    <a:pt x="308" y="0"/>
                  </a:moveTo>
                  <a:cubicBezTo>
                    <a:pt x="304" y="0"/>
                    <a:pt x="299" y="0"/>
                    <a:pt x="295" y="1"/>
                  </a:cubicBezTo>
                  <a:cubicBezTo>
                    <a:pt x="233" y="172"/>
                    <a:pt x="187" y="347"/>
                    <a:pt x="151" y="525"/>
                  </a:cubicBezTo>
                  <a:cubicBezTo>
                    <a:pt x="51" y="1030"/>
                    <a:pt x="1" y="1538"/>
                    <a:pt x="159" y="1694"/>
                  </a:cubicBezTo>
                  <a:cubicBezTo>
                    <a:pt x="230" y="1765"/>
                    <a:pt x="375" y="1794"/>
                    <a:pt x="559" y="1794"/>
                  </a:cubicBezTo>
                  <a:cubicBezTo>
                    <a:pt x="778" y="1794"/>
                    <a:pt x="1053" y="1753"/>
                    <a:pt x="1327" y="1698"/>
                  </a:cubicBezTo>
                  <a:cubicBezTo>
                    <a:pt x="1504" y="1661"/>
                    <a:pt x="1679" y="1612"/>
                    <a:pt x="1850" y="1553"/>
                  </a:cubicBezTo>
                  <a:cubicBezTo>
                    <a:pt x="1856" y="695"/>
                    <a:pt x="1162" y="0"/>
                    <a:pt x="308" y="0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448;p69">
              <a:extLst>
                <a:ext uri="{FF2B5EF4-FFF2-40B4-BE49-F238E27FC236}">
                  <a16:creationId xmlns:a16="http://schemas.microsoft.com/office/drawing/2014/main" id="{9FC89071-DC8B-71D8-AEF5-82B352DEB193}"/>
                </a:ext>
              </a:extLst>
            </p:cNvPr>
            <p:cNvSpPr/>
            <p:nvPr/>
          </p:nvSpPr>
          <p:spPr>
            <a:xfrm>
              <a:off x="1911925" y="3625700"/>
              <a:ext cx="24825" cy="42375"/>
            </a:xfrm>
            <a:custGeom>
              <a:avLst/>
              <a:gdLst/>
              <a:ahLst/>
              <a:cxnLst/>
              <a:rect l="l" t="t" r="r" b="b"/>
              <a:pathLst>
                <a:path w="993" h="1695" extrusionOk="0">
                  <a:moveTo>
                    <a:pt x="307" y="0"/>
                  </a:moveTo>
                  <a:cubicBezTo>
                    <a:pt x="303" y="0"/>
                    <a:pt x="299" y="0"/>
                    <a:pt x="295" y="1"/>
                  </a:cubicBezTo>
                  <a:cubicBezTo>
                    <a:pt x="233" y="172"/>
                    <a:pt x="187" y="347"/>
                    <a:pt x="151" y="525"/>
                  </a:cubicBezTo>
                  <a:cubicBezTo>
                    <a:pt x="51" y="1030"/>
                    <a:pt x="1" y="1538"/>
                    <a:pt x="159" y="1694"/>
                  </a:cubicBezTo>
                  <a:cubicBezTo>
                    <a:pt x="97" y="1631"/>
                    <a:pt x="287" y="1264"/>
                    <a:pt x="509" y="881"/>
                  </a:cubicBezTo>
                  <a:cubicBezTo>
                    <a:pt x="656" y="631"/>
                    <a:pt x="818" y="391"/>
                    <a:pt x="992" y="161"/>
                  </a:cubicBezTo>
                  <a:cubicBezTo>
                    <a:pt x="778" y="54"/>
                    <a:pt x="544" y="0"/>
                    <a:pt x="307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449;p69">
              <a:extLst>
                <a:ext uri="{FF2B5EF4-FFF2-40B4-BE49-F238E27FC236}">
                  <a16:creationId xmlns:a16="http://schemas.microsoft.com/office/drawing/2014/main" id="{0E34D65E-4AAD-9D91-BEEC-7DC1C0FFE6FC}"/>
                </a:ext>
              </a:extLst>
            </p:cNvPr>
            <p:cNvSpPr/>
            <p:nvPr/>
          </p:nvSpPr>
          <p:spPr>
            <a:xfrm>
              <a:off x="1824275" y="3477000"/>
              <a:ext cx="135600" cy="13050"/>
            </a:xfrm>
            <a:custGeom>
              <a:avLst/>
              <a:gdLst/>
              <a:ahLst/>
              <a:cxnLst/>
              <a:rect l="l" t="t" r="r" b="b"/>
              <a:pathLst>
                <a:path w="5424" h="522" extrusionOk="0">
                  <a:moveTo>
                    <a:pt x="260" y="1"/>
                  </a:moveTo>
                  <a:cubicBezTo>
                    <a:pt x="118" y="1"/>
                    <a:pt x="0" y="118"/>
                    <a:pt x="0" y="261"/>
                  </a:cubicBezTo>
                  <a:cubicBezTo>
                    <a:pt x="0" y="406"/>
                    <a:pt x="119" y="522"/>
                    <a:pt x="263" y="522"/>
                  </a:cubicBezTo>
                  <a:cubicBezTo>
                    <a:pt x="266" y="522"/>
                    <a:pt x="268" y="522"/>
                    <a:pt x="270" y="522"/>
                  </a:cubicBezTo>
                  <a:lnTo>
                    <a:pt x="5170" y="522"/>
                  </a:lnTo>
                  <a:cubicBezTo>
                    <a:pt x="5312" y="518"/>
                    <a:pt x="5423" y="403"/>
                    <a:pt x="5423" y="261"/>
                  </a:cubicBezTo>
                  <a:cubicBezTo>
                    <a:pt x="5423" y="120"/>
                    <a:pt x="5312" y="4"/>
                    <a:pt x="5170" y="1"/>
                  </a:cubicBezTo>
                  <a:lnTo>
                    <a:pt x="270" y="1"/>
                  </a:lnTo>
                  <a:cubicBezTo>
                    <a:pt x="267" y="1"/>
                    <a:pt x="264" y="1"/>
                    <a:pt x="2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450;p69">
              <a:extLst>
                <a:ext uri="{FF2B5EF4-FFF2-40B4-BE49-F238E27FC236}">
                  <a16:creationId xmlns:a16="http://schemas.microsoft.com/office/drawing/2014/main" id="{67888E69-9FE2-998F-86E7-5E679DB74129}"/>
                </a:ext>
              </a:extLst>
            </p:cNvPr>
            <p:cNvSpPr/>
            <p:nvPr/>
          </p:nvSpPr>
          <p:spPr>
            <a:xfrm>
              <a:off x="1824500" y="3511575"/>
              <a:ext cx="135550" cy="13050"/>
            </a:xfrm>
            <a:custGeom>
              <a:avLst/>
              <a:gdLst/>
              <a:ahLst/>
              <a:cxnLst/>
              <a:rect l="l" t="t" r="r" b="b"/>
              <a:pathLst>
                <a:path w="5422" h="522" extrusionOk="0">
                  <a:moveTo>
                    <a:pt x="261" y="0"/>
                  </a:moveTo>
                  <a:cubicBezTo>
                    <a:pt x="116" y="0"/>
                    <a:pt x="1" y="116"/>
                    <a:pt x="1" y="261"/>
                  </a:cubicBezTo>
                  <a:cubicBezTo>
                    <a:pt x="1" y="404"/>
                    <a:pt x="116" y="522"/>
                    <a:pt x="261" y="522"/>
                  </a:cubicBezTo>
                  <a:lnTo>
                    <a:pt x="5161" y="522"/>
                  </a:lnTo>
                  <a:cubicBezTo>
                    <a:pt x="5305" y="522"/>
                    <a:pt x="5422" y="404"/>
                    <a:pt x="5422" y="261"/>
                  </a:cubicBezTo>
                  <a:cubicBezTo>
                    <a:pt x="5422" y="116"/>
                    <a:pt x="5305" y="0"/>
                    <a:pt x="51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451;p69">
              <a:extLst>
                <a:ext uri="{FF2B5EF4-FFF2-40B4-BE49-F238E27FC236}">
                  <a16:creationId xmlns:a16="http://schemas.microsoft.com/office/drawing/2014/main" id="{215E72D0-A506-07B4-8B3F-F0ABC97D00D1}"/>
                </a:ext>
              </a:extLst>
            </p:cNvPr>
            <p:cNvSpPr/>
            <p:nvPr/>
          </p:nvSpPr>
          <p:spPr>
            <a:xfrm>
              <a:off x="1697675" y="3335525"/>
              <a:ext cx="442950" cy="445225"/>
            </a:xfrm>
            <a:custGeom>
              <a:avLst/>
              <a:gdLst/>
              <a:ahLst/>
              <a:cxnLst/>
              <a:rect l="l" t="t" r="r" b="b"/>
              <a:pathLst>
                <a:path w="17718" h="17809" extrusionOk="0">
                  <a:moveTo>
                    <a:pt x="15963" y="4812"/>
                  </a:moveTo>
                  <a:cubicBezTo>
                    <a:pt x="16275" y="4812"/>
                    <a:pt x="16585" y="4928"/>
                    <a:pt x="16819" y="5159"/>
                  </a:cubicBezTo>
                  <a:lnTo>
                    <a:pt x="16839" y="5180"/>
                  </a:lnTo>
                  <a:cubicBezTo>
                    <a:pt x="17301" y="5643"/>
                    <a:pt x="17308" y="6410"/>
                    <a:pt x="16854" y="6890"/>
                  </a:cubicBezTo>
                  <a:lnTo>
                    <a:pt x="16854" y="6892"/>
                  </a:lnTo>
                  <a:lnTo>
                    <a:pt x="16785" y="6962"/>
                  </a:lnTo>
                  <a:cubicBezTo>
                    <a:pt x="16772" y="6975"/>
                    <a:pt x="16759" y="6990"/>
                    <a:pt x="16746" y="7005"/>
                  </a:cubicBezTo>
                  <a:cubicBezTo>
                    <a:pt x="16411" y="6218"/>
                    <a:pt x="15784" y="5593"/>
                    <a:pt x="14997" y="5260"/>
                  </a:cubicBezTo>
                  <a:lnTo>
                    <a:pt x="15030" y="5228"/>
                  </a:lnTo>
                  <a:lnTo>
                    <a:pt x="15108" y="5152"/>
                  </a:lnTo>
                  <a:cubicBezTo>
                    <a:pt x="15346" y="4925"/>
                    <a:pt x="15655" y="4812"/>
                    <a:pt x="15963" y="4812"/>
                  </a:cubicBezTo>
                  <a:close/>
                  <a:moveTo>
                    <a:pt x="11345" y="4580"/>
                  </a:moveTo>
                  <a:cubicBezTo>
                    <a:pt x="11688" y="4580"/>
                    <a:pt x="11965" y="4858"/>
                    <a:pt x="11967" y="5202"/>
                  </a:cubicBezTo>
                  <a:lnTo>
                    <a:pt x="11967" y="7506"/>
                  </a:lnTo>
                  <a:cubicBezTo>
                    <a:pt x="11591" y="7882"/>
                    <a:pt x="11219" y="8261"/>
                    <a:pt x="10850" y="8643"/>
                  </a:cubicBezTo>
                  <a:lnTo>
                    <a:pt x="4223" y="8643"/>
                  </a:lnTo>
                  <a:cubicBezTo>
                    <a:pt x="3881" y="8643"/>
                    <a:pt x="3602" y="8364"/>
                    <a:pt x="3602" y="8021"/>
                  </a:cubicBezTo>
                  <a:lnTo>
                    <a:pt x="3602" y="5202"/>
                  </a:lnTo>
                  <a:cubicBezTo>
                    <a:pt x="3602" y="4858"/>
                    <a:pt x="3879" y="4580"/>
                    <a:pt x="4223" y="4580"/>
                  </a:cubicBezTo>
                  <a:close/>
                  <a:moveTo>
                    <a:pt x="9053" y="11881"/>
                  </a:moveTo>
                  <a:cubicBezTo>
                    <a:pt x="9329" y="11918"/>
                    <a:pt x="9586" y="12044"/>
                    <a:pt x="9783" y="12243"/>
                  </a:cubicBezTo>
                  <a:cubicBezTo>
                    <a:pt x="9783" y="12243"/>
                    <a:pt x="9782" y="12242"/>
                    <a:pt x="9782" y="12242"/>
                  </a:cubicBezTo>
                  <a:lnTo>
                    <a:pt x="9782" y="12242"/>
                  </a:lnTo>
                  <a:lnTo>
                    <a:pt x="9784" y="12244"/>
                  </a:lnTo>
                  <a:cubicBezTo>
                    <a:pt x="9784" y="12244"/>
                    <a:pt x="9783" y="12243"/>
                    <a:pt x="9783" y="12243"/>
                  </a:cubicBezTo>
                  <a:lnTo>
                    <a:pt x="9783" y="12243"/>
                  </a:lnTo>
                  <a:cubicBezTo>
                    <a:pt x="9982" y="12440"/>
                    <a:pt x="10110" y="12697"/>
                    <a:pt x="10149" y="12973"/>
                  </a:cubicBezTo>
                  <a:cubicBezTo>
                    <a:pt x="10048" y="13001"/>
                    <a:pt x="9948" y="13027"/>
                    <a:pt x="9845" y="13048"/>
                  </a:cubicBezTo>
                  <a:cubicBezTo>
                    <a:pt x="9489" y="13120"/>
                    <a:pt x="9263" y="13139"/>
                    <a:pt x="9122" y="13139"/>
                  </a:cubicBezTo>
                  <a:cubicBezTo>
                    <a:pt x="8993" y="13139"/>
                    <a:pt x="8935" y="13123"/>
                    <a:pt x="8915" y="13115"/>
                  </a:cubicBezTo>
                  <a:cubicBezTo>
                    <a:pt x="8898" y="13070"/>
                    <a:pt x="8842" y="12866"/>
                    <a:pt x="8978" y="12184"/>
                  </a:cubicBezTo>
                  <a:cubicBezTo>
                    <a:pt x="8999" y="12082"/>
                    <a:pt x="9025" y="11980"/>
                    <a:pt x="9053" y="11881"/>
                  </a:cubicBezTo>
                  <a:close/>
                  <a:moveTo>
                    <a:pt x="1737" y="0"/>
                  </a:moveTo>
                  <a:cubicBezTo>
                    <a:pt x="779" y="2"/>
                    <a:pt x="1" y="778"/>
                    <a:pt x="1" y="1739"/>
                  </a:cubicBezTo>
                  <a:lnTo>
                    <a:pt x="1" y="2615"/>
                  </a:lnTo>
                  <a:cubicBezTo>
                    <a:pt x="1" y="2758"/>
                    <a:pt x="118" y="2876"/>
                    <a:pt x="261" y="2876"/>
                  </a:cubicBezTo>
                  <a:cubicBezTo>
                    <a:pt x="406" y="2876"/>
                    <a:pt x="522" y="2758"/>
                    <a:pt x="522" y="2615"/>
                  </a:cubicBezTo>
                  <a:lnTo>
                    <a:pt x="522" y="1739"/>
                  </a:lnTo>
                  <a:cubicBezTo>
                    <a:pt x="524" y="1067"/>
                    <a:pt x="1067" y="523"/>
                    <a:pt x="1737" y="523"/>
                  </a:cubicBezTo>
                  <a:lnTo>
                    <a:pt x="13830" y="523"/>
                  </a:lnTo>
                  <a:cubicBezTo>
                    <a:pt x="14500" y="523"/>
                    <a:pt x="15043" y="1067"/>
                    <a:pt x="15045" y="1739"/>
                  </a:cubicBezTo>
                  <a:lnTo>
                    <a:pt x="15045" y="4549"/>
                  </a:lnTo>
                  <a:cubicBezTo>
                    <a:pt x="14939" y="4614"/>
                    <a:pt x="14838" y="4690"/>
                    <a:pt x="14747" y="4776"/>
                  </a:cubicBezTo>
                  <a:lnTo>
                    <a:pt x="14669" y="4852"/>
                  </a:lnTo>
                  <a:cubicBezTo>
                    <a:pt x="14563" y="4953"/>
                    <a:pt x="14457" y="5055"/>
                    <a:pt x="14351" y="5157"/>
                  </a:cubicBezTo>
                  <a:lnTo>
                    <a:pt x="14349" y="5159"/>
                  </a:lnTo>
                  <a:cubicBezTo>
                    <a:pt x="13726" y="5758"/>
                    <a:pt x="13104" y="6367"/>
                    <a:pt x="12488" y="6983"/>
                  </a:cubicBezTo>
                  <a:lnTo>
                    <a:pt x="12488" y="5202"/>
                  </a:lnTo>
                  <a:cubicBezTo>
                    <a:pt x="12486" y="4569"/>
                    <a:pt x="11974" y="4059"/>
                    <a:pt x="11343" y="4057"/>
                  </a:cubicBezTo>
                  <a:lnTo>
                    <a:pt x="4223" y="4057"/>
                  </a:lnTo>
                  <a:cubicBezTo>
                    <a:pt x="3592" y="4059"/>
                    <a:pt x="3081" y="4569"/>
                    <a:pt x="3081" y="5202"/>
                  </a:cubicBezTo>
                  <a:lnTo>
                    <a:pt x="3081" y="8021"/>
                  </a:lnTo>
                  <a:cubicBezTo>
                    <a:pt x="3081" y="8652"/>
                    <a:pt x="3592" y="9164"/>
                    <a:pt x="4223" y="9164"/>
                  </a:cubicBezTo>
                  <a:lnTo>
                    <a:pt x="10346" y="9164"/>
                  </a:lnTo>
                  <a:cubicBezTo>
                    <a:pt x="10074" y="9447"/>
                    <a:pt x="9803" y="9732"/>
                    <a:pt x="9533" y="10016"/>
                  </a:cubicBezTo>
                  <a:cubicBezTo>
                    <a:pt x="8989" y="10590"/>
                    <a:pt x="8619" y="11306"/>
                    <a:pt x="8464" y="12080"/>
                  </a:cubicBezTo>
                  <a:cubicBezTo>
                    <a:pt x="8269" y="13061"/>
                    <a:pt x="8405" y="13348"/>
                    <a:pt x="8545" y="13485"/>
                  </a:cubicBezTo>
                  <a:cubicBezTo>
                    <a:pt x="8662" y="13604"/>
                    <a:pt x="8848" y="13662"/>
                    <a:pt x="9127" y="13662"/>
                  </a:cubicBezTo>
                  <a:cubicBezTo>
                    <a:pt x="9343" y="13662"/>
                    <a:pt x="9613" y="13629"/>
                    <a:pt x="9950" y="13560"/>
                  </a:cubicBezTo>
                  <a:cubicBezTo>
                    <a:pt x="10724" y="13402"/>
                    <a:pt x="11438" y="13029"/>
                    <a:pt x="12010" y="12484"/>
                  </a:cubicBezTo>
                  <a:cubicBezTo>
                    <a:pt x="12108" y="12391"/>
                    <a:pt x="12207" y="12298"/>
                    <a:pt x="12304" y="12203"/>
                  </a:cubicBezTo>
                  <a:lnTo>
                    <a:pt x="12319" y="12188"/>
                  </a:lnTo>
                  <a:cubicBezTo>
                    <a:pt x="12423" y="12090"/>
                    <a:pt x="12427" y="11924"/>
                    <a:pt x="12328" y="11820"/>
                  </a:cubicBezTo>
                  <a:cubicBezTo>
                    <a:pt x="12276" y="11766"/>
                    <a:pt x="12208" y="11739"/>
                    <a:pt x="12140" y="11739"/>
                  </a:cubicBezTo>
                  <a:cubicBezTo>
                    <a:pt x="12075" y="11739"/>
                    <a:pt x="12010" y="11763"/>
                    <a:pt x="11959" y="11812"/>
                  </a:cubicBezTo>
                  <a:lnTo>
                    <a:pt x="11945" y="11825"/>
                  </a:lnTo>
                  <a:cubicBezTo>
                    <a:pt x="11846" y="11918"/>
                    <a:pt x="11747" y="12011"/>
                    <a:pt x="11651" y="12106"/>
                  </a:cubicBezTo>
                  <a:cubicBezTo>
                    <a:pt x="11355" y="12387"/>
                    <a:pt x="11016" y="12616"/>
                    <a:pt x="10646" y="12787"/>
                  </a:cubicBezTo>
                  <a:cubicBezTo>
                    <a:pt x="10499" y="12078"/>
                    <a:pt x="9944" y="11526"/>
                    <a:pt x="9235" y="11382"/>
                  </a:cubicBezTo>
                  <a:cubicBezTo>
                    <a:pt x="9404" y="11010"/>
                    <a:pt x="9633" y="10671"/>
                    <a:pt x="9912" y="10376"/>
                  </a:cubicBezTo>
                  <a:cubicBezTo>
                    <a:pt x="11425" y="8773"/>
                    <a:pt x="12996" y="7189"/>
                    <a:pt x="14580" y="5662"/>
                  </a:cubicBezTo>
                  <a:cubicBezTo>
                    <a:pt x="15413" y="5935"/>
                    <a:pt x="16069" y="6588"/>
                    <a:pt x="16346" y="7422"/>
                  </a:cubicBezTo>
                  <a:cubicBezTo>
                    <a:pt x="15160" y="8662"/>
                    <a:pt x="13936" y="9895"/>
                    <a:pt x="12706" y="11092"/>
                  </a:cubicBezTo>
                  <a:cubicBezTo>
                    <a:pt x="12601" y="11193"/>
                    <a:pt x="12600" y="11356"/>
                    <a:pt x="12700" y="11460"/>
                  </a:cubicBezTo>
                  <a:cubicBezTo>
                    <a:pt x="12752" y="11513"/>
                    <a:pt x="12820" y="11539"/>
                    <a:pt x="12888" y="11539"/>
                  </a:cubicBezTo>
                  <a:cubicBezTo>
                    <a:pt x="12953" y="11539"/>
                    <a:pt x="13019" y="11515"/>
                    <a:pt x="13069" y="11466"/>
                  </a:cubicBezTo>
                  <a:cubicBezTo>
                    <a:pt x="13731" y="10822"/>
                    <a:pt x="14390" y="10169"/>
                    <a:pt x="15045" y="9506"/>
                  </a:cubicBezTo>
                  <a:lnTo>
                    <a:pt x="15045" y="16072"/>
                  </a:lnTo>
                  <a:cubicBezTo>
                    <a:pt x="15045" y="16742"/>
                    <a:pt x="14500" y="17285"/>
                    <a:pt x="13830" y="17285"/>
                  </a:cubicBezTo>
                  <a:lnTo>
                    <a:pt x="1737" y="17285"/>
                  </a:lnTo>
                  <a:cubicBezTo>
                    <a:pt x="1067" y="17285"/>
                    <a:pt x="524" y="16742"/>
                    <a:pt x="522" y="16072"/>
                  </a:cubicBezTo>
                  <a:lnTo>
                    <a:pt x="522" y="3657"/>
                  </a:lnTo>
                  <a:cubicBezTo>
                    <a:pt x="522" y="3512"/>
                    <a:pt x="406" y="3397"/>
                    <a:pt x="261" y="3397"/>
                  </a:cubicBezTo>
                  <a:cubicBezTo>
                    <a:pt x="118" y="3397"/>
                    <a:pt x="1" y="3512"/>
                    <a:pt x="1" y="3657"/>
                  </a:cubicBezTo>
                  <a:lnTo>
                    <a:pt x="1" y="16072"/>
                  </a:lnTo>
                  <a:cubicBezTo>
                    <a:pt x="2" y="17030"/>
                    <a:pt x="779" y="17807"/>
                    <a:pt x="1737" y="17808"/>
                  </a:cubicBezTo>
                  <a:lnTo>
                    <a:pt x="13830" y="17808"/>
                  </a:lnTo>
                  <a:cubicBezTo>
                    <a:pt x="14788" y="17807"/>
                    <a:pt x="15566" y="17030"/>
                    <a:pt x="15566" y="16072"/>
                  </a:cubicBezTo>
                  <a:lnTo>
                    <a:pt x="15566" y="8978"/>
                  </a:lnTo>
                  <a:cubicBezTo>
                    <a:pt x="15992" y="8542"/>
                    <a:pt x="16413" y="8107"/>
                    <a:pt x="16832" y="7671"/>
                  </a:cubicBezTo>
                  <a:cubicBezTo>
                    <a:pt x="16943" y="7554"/>
                    <a:pt x="17053" y="7439"/>
                    <a:pt x="17165" y="7322"/>
                  </a:cubicBezTo>
                  <a:lnTo>
                    <a:pt x="17232" y="7251"/>
                  </a:lnTo>
                  <a:cubicBezTo>
                    <a:pt x="17546" y="6920"/>
                    <a:pt x="17717" y="6482"/>
                    <a:pt x="17714" y="6026"/>
                  </a:cubicBezTo>
                  <a:cubicBezTo>
                    <a:pt x="17712" y="5570"/>
                    <a:pt x="17531" y="5135"/>
                    <a:pt x="17209" y="4811"/>
                  </a:cubicBezTo>
                  <a:lnTo>
                    <a:pt x="17187" y="4791"/>
                  </a:lnTo>
                  <a:cubicBezTo>
                    <a:pt x="16863" y="4469"/>
                    <a:pt x="16426" y="4288"/>
                    <a:pt x="15972" y="4288"/>
                  </a:cubicBezTo>
                  <a:lnTo>
                    <a:pt x="15964" y="4288"/>
                  </a:lnTo>
                  <a:cubicBezTo>
                    <a:pt x="15830" y="4288"/>
                    <a:pt x="15696" y="4305"/>
                    <a:pt x="15566" y="4335"/>
                  </a:cubicBezTo>
                  <a:lnTo>
                    <a:pt x="15566" y="1739"/>
                  </a:lnTo>
                  <a:cubicBezTo>
                    <a:pt x="15566" y="778"/>
                    <a:pt x="14788" y="2"/>
                    <a:pt x="138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787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449336" y="885817"/>
            <a:ext cx="8441655" cy="3396729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581018" y="803295"/>
            <a:ext cx="8221828" cy="3596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1. Tim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bẩm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 BN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to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kèm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âm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thổi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+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tiền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căn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khò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khè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kéo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dài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nghĩ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tim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bẩm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sinh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.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a.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Tím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tím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4826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BN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niêm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hồng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SpO2</a:t>
            </a:r>
            <a:r>
              <a:rPr lang="vi-VN" sz="2000" dirty="0">
                <a:latin typeface="Calibri" panose="020F0502020204030204" pitchFamily="34" charset="0"/>
                <a:cs typeface="Calibri" panose="020F0502020204030204" pitchFamily="34" charset="0"/>
              </a:rPr>
              <a:t>: 98%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cải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thở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VN" sz="2000" dirty="0">
                <a:latin typeface="Calibri" panose="020F0502020204030204" pitchFamily="34" charset="0"/>
                <a:cs typeface="Calibri" panose="020F0502020204030204" pitchFamily="34" charset="0"/>
              </a:rPr>
              <a:t>NCPAP FiO2: 34%, PEEP=4cmH2O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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nghị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CTM,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Khí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mạch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826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CTM: Hb: 9.2 g/dL =&gt; Hb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khử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= 9.2 x 2% = 0.184 g/dL &lt; 3 g/dL </a:t>
            </a: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tím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826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KMĐM: P/F 426.25 &gt; 300 =&gt;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giảm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oxy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chỉnh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oogle Shape;5600;p69">
            <a:extLst>
              <a:ext uri="{FF2B5EF4-FFF2-40B4-BE49-F238E27FC236}">
                <a16:creationId xmlns:a16="http://schemas.microsoft.com/office/drawing/2014/main" id="{3E4E3D02-2DE9-F322-933F-1308563F836F}"/>
              </a:ext>
            </a:extLst>
          </p:cNvPr>
          <p:cNvGrpSpPr/>
          <p:nvPr/>
        </p:nvGrpSpPr>
        <p:grpSpPr>
          <a:xfrm rot="20578891">
            <a:off x="340954" y="3837433"/>
            <a:ext cx="900430" cy="735676"/>
            <a:chOff x="2416450" y="2536825"/>
            <a:chExt cx="445225" cy="440150"/>
          </a:xfrm>
        </p:grpSpPr>
        <p:sp>
          <p:nvSpPr>
            <p:cNvPr id="3" name="Google Shape;5601;p69">
              <a:extLst>
                <a:ext uri="{FF2B5EF4-FFF2-40B4-BE49-F238E27FC236}">
                  <a16:creationId xmlns:a16="http://schemas.microsoft.com/office/drawing/2014/main" id="{806E7DA4-E3C8-017A-75C7-2F362975C40D}"/>
                </a:ext>
              </a:extLst>
            </p:cNvPr>
            <p:cNvSpPr/>
            <p:nvPr/>
          </p:nvSpPr>
          <p:spPr>
            <a:xfrm>
              <a:off x="2422950" y="2684675"/>
              <a:ext cx="432200" cy="285800"/>
            </a:xfrm>
            <a:custGeom>
              <a:avLst/>
              <a:gdLst/>
              <a:ahLst/>
              <a:cxnLst/>
              <a:rect l="l" t="t" r="r" b="b"/>
              <a:pathLst>
                <a:path w="17288" h="11432" extrusionOk="0">
                  <a:moveTo>
                    <a:pt x="820" y="1"/>
                  </a:moveTo>
                  <a:cubicBezTo>
                    <a:pt x="367" y="1"/>
                    <a:pt x="1" y="368"/>
                    <a:pt x="1" y="820"/>
                  </a:cubicBezTo>
                  <a:lnTo>
                    <a:pt x="1" y="10651"/>
                  </a:lnTo>
                  <a:cubicBezTo>
                    <a:pt x="1" y="11081"/>
                    <a:pt x="351" y="11429"/>
                    <a:pt x="781" y="11431"/>
                  </a:cubicBezTo>
                  <a:lnTo>
                    <a:pt x="16508" y="11431"/>
                  </a:lnTo>
                  <a:cubicBezTo>
                    <a:pt x="16938" y="11431"/>
                    <a:pt x="17288" y="11081"/>
                    <a:pt x="17288" y="10651"/>
                  </a:cubicBezTo>
                  <a:lnTo>
                    <a:pt x="17288" y="820"/>
                  </a:lnTo>
                  <a:cubicBezTo>
                    <a:pt x="17288" y="368"/>
                    <a:pt x="16921" y="1"/>
                    <a:pt x="16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602;p69">
              <a:extLst>
                <a:ext uri="{FF2B5EF4-FFF2-40B4-BE49-F238E27FC236}">
                  <a16:creationId xmlns:a16="http://schemas.microsoft.com/office/drawing/2014/main" id="{7745520E-2862-BCC7-164B-B83BF01FDCF5}"/>
                </a:ext>
              </a:extLst>
            </p:cNvPr>
            <p:cNvSpPr/>
            <p:nvPr/>
          </p:nvSpPr>
          <p:spPr>
            <a:xfrm>
              <a:off x="2446275" y="2692825"/>
              <a:ext cx="385625" cy="253825"/>
            </a:xfrm>
            <a:custGeom>
              <a:avLst/>
              <a:gdLst/>
              <a:ahLst/>
              <a:cxnLst/>
              <a:rect l="l" t="t" r="r" b="b"/>
              <a:pathLst>
                <a:path w="15425" h="10153" extrusionOk="0">
                  <a:moveTo>
                    <a:pt x="0" y="1"/>
                  </a:moveTo>
                  <a:lnTo>
                    <a:pt x="0" y="9365"/>
                  </a:lnTo>
                  <a:cubicBezTo>
                    <a:pt x="0" y="9799"/>
                    <a:pt x="352" y="10152"/>
                    <a:pt x="787" y="10152"/>
                  </a:cubicBezTo>
                  <a:lnTo>
                    <a:pt x="14637" y="10152"/>
                  </a:lnTo>
                  <a:cubicBezTo>
                    <a:pt x="15071" y="10152"/>
                    <a:pt x="15424" y="9799"/>
                    <a:pt x="15424" y="9365"/>
                  </a:cubicBezTo>
                  <a:lnTo>
                    <a:pt x="154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603;p69">
              <a:extLst>
                <a:ext uri="{FF2B5EF4-FFF2-40B4-BE49-F238E27FC236}">
                  <a16:creationId xmlns:a16="http://schemas.microsoft.com/office/drawing/2014/main" id="{D0C900A0-B84C-7B84-8BA7-EE8331F373A8}"/>
                </a:ext>
              </a:extLst>
            </p:cNvPr>
            <p:cNvSpPr/>
            <p:nvPr/>
          </p:nvSpPr>
          <p:spPr>
            <a:xfrm>
              <a:off x="2446225" y="2646775"/>
              <a:ext cx="192875" cy="299875"/>
            </a:xfrm>
            <a:custGeom>
              <a:avLst/>
              <a:gdLst/>
              <a:ahLst/>
              <a:cxnLst/>
              <a:rect l="l" t="t" r="r" b="b"/>
              <a:pathLst>
                <a:path w="7715" h="11995" extrusionOk="0">
                  <a:moveTo>
                    <a:pt x="789" y="0"/>
                  </a:moveTo>
                  <a:cubicBezTo>
                    <a:pt x="354" y="0"/>
                    <a:pt x="0" y="352"/>
                    <a:pt x="0" y="787"/>
                  </a:cubicBezTo>
                  <a:lnTo>
                    <a:pt x="0" y="10152"/>
                  </a:lnTo>
                  <a:cubicBezTo>
                    <a:pt x="2" y="10587"/>
                    <a:pt x="354" y="10939"/>
                    <a:pt x="789" y="10939"/>
                  </a:cubicBezTo>
                  <a:lnTo>
                    <a:pt x="6043" y="10939"/>
                  </a:lnTo>
                  <a:cubicBezTo>
                    <a:pt x="6728" y="10939"/>
                    <a:pt x="7344" y="11358"/>
                    <a:pt x="7597" y="11994"/>
                  </a:cubicBezTo>
                  <a:lnTo>
                    <a:pt x="7712" y="11994"/>
                  </a:lnTo>
                  <a:lnTo>
                    <a:pt x="7712" y="1670"/>
                  </a:lnTo>
                  <a:lnTo>
                    <a:pt x="7714" y="1670"/>
                  </a:lnTo>
                  <a:cubicBezTo>
                    <a:pt x="7714" y="746"/>
                    <a:pt x="6966" y="0"/>
                    <a:pt x="6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604;p69">
              <a:extLst>
                <a:ext uri="{FF2B5EF4-FFF2-40B4-BE49-F238E27FC236}">
                  <a16:creationId xmlns:a16="http://schemas.microsoft.com/office/drawing/2014/main" id="{E99A2C3C-DDBB-097C-2895-7B2FC11A2AD7}"/>
                </a:ext>
              </a:extLst>
            </p:cNvPr>
            <p:cNvSpPr/>
            <p:nvPr/>
          </p:nvSpPr>
          <p:spPr>
            <a:xfrm>
              <a:off x="2639025" y="2646775"/>
              <a:ext cx="192875" cy="299875"/>
            </a:xfrm>
            <a:custGeom>
              <a:avLst/>
              <a:gdLst/>
              <a:ahLst/>
              <a:cxnLst/>
              <a:rect l="l" t="t" r="r" b="b"/>
              <a:pathLst>
                <a:path w="7715" h="11995" extrusionOk="0">
                  <a:moveTo>
                    <a:pt x="1668" y="0"/>
                  </a:moveTo>
                  <a:cubicBezTo>
                    <a:pt x="747" y="0"/>
                    <a:pt x="0" y="748"/>
                    <a:pt x="2" y="1670"/>
                  </a:cubicBezTo>
                  <a:lnTo>
                    <a:pt x="2" y="11994"/>
                  </a:lnTo>
                  <a:lnTo>
                    <a:pt x="118" y="11994"/>
                  </a:lnTo>
                  <a:cubicBezTo>
                    <a:pt x="332" y="11457"/>
                    <a:pt x="808" y="11068"/>
                    <a:pt x="1378" y="10965"/>
                  </a:cubicBezTo>
                  <a:cubicBezTo>
                    <a:pt x="1474" y="10948"/>
                    <a:pt x="1573" y="10939"/>
                    <a:pt x="1672" y="10939"/>
                  </a:cubicBezTo>
                  <a:lnTo>
                    <a:pt x="6927" y="10939"/>
                  </a:lnTo>
                  <a:cubicBezTo>
                    <a:pt x="7361" y="10939"/>
                    <a:pt x="7712" y="10587"/>
                    <a:pt x="7714" y="10152"/>
                  </a:cubicBezTo>
                  <a:lnTo>
                    <a:pt x="7714" y="787"/>
                  </a:lnTo>
                  <a:cubicBezTo>
                    <a:pt x="7714" y="352"/>
                    <a:pt x="7362" y="0"/>
                    <a:pt x="6927" y="0"/>
                  </a:cubicBezTo>
                  <a:lnTo>
                    <a:pt x="1672" y="0"/>
                  </a:lnTo>
                  <a:cubicBezTo>
                    <a:pt x="1670" y="0"/>
                    <a:pt x="1669" y="0"/>
                    <a:pt x="16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605;p69">
              <a:extLst>
                <a:ext uri="{FF2B5EF4-FFF2-40B4-BE49-F238E27FC236}">
                  <a16:creationId xmlns:a16="http://schemas.microsoft.com/office/drawing/2014/main" id="{99CF0459-44D9-F1F9-D217-767932C3AC27}"/>
                </a:ext>
              </a:extLst>
            </p:cNvPr>
            <p:cNvSpPr/>
            <p:nvPr/>
          </p:nvSpPr>
          <p:spPr>
            <a:xfrm>
              <a:off x="2639075" y="2647425"/>
              <a:ext cx="34400" cy="299225"/>
            </a:xfrm>
            <a:custGeom>
              <a:avLst/>
              <a:gdLst/>
              <a:ahLst/>
              <a:cxnLst/>
              <a:rect l="l" t="t" r="r" b="b"/>
              <a:pathLst>
                <a:path w="1376" h="11969" extrusionOk="0">
                  <a:moveTo>
                    <a:pt x="1376" y="0"/>
                  </a:moveTo>
                  <a:cubicBezTo>
                    <a:pt x="579" y="142"/>
                    <a:pt x="0" y="834"/>
                    <a:pt x="0" y="1644"/>
                  </a:cubicBezTo>
                  <a:lnTo>
                    <a:pt x="0" y="11968"/>
                  </a:lnTo>
                  <a:lnTo>
                    <a:pt x="116" y="11968"/>
                  </a:lnTo>
                  <a:cubicBezTo>
                    <a:pt x="330" y="11431"/>
                    <a:pt x="806" y="11042"/>
                    <a:pt x="1376" y="10939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606;p69">
              <a:extLst>
                <a:ext uri="{FF2B5EF4-FFF2-40B4-BE49-F238E27FC236}">
                  <a16:creationId xmlns:a16="http://schemas.microsoft.com/office/drawing/2014/main" id="{00F3557F-60FC-A91C-C3F1-4421380FEC6C}"/>
                </a:ext>
              </a:extLst>
            </p:cNvPr>
            <p:cNvSpPr/>
            <p:nvPr/>
          </p:nvSpPr>
          <p:spPr>
            <a:xfrm>
              <a:off x="2416625" y="2543350"/>
              <a:ext cx="167525" cy="161175"/>
            </a:xfrm>
            <a:custGeom>
              <a:avLst/>
              <a:gdLst/>
              <a:ahLst/>
              <a:cxnLst/>
              <a:rect l="l" t="t" r="r" b="b"/>
              <a:pathLst>
                <a:path w="6701" h="6447" extrusionOk="0">
                  <a:moveTo>
                    <a:pt x="3477" y="0"/>
                  </a:moveTo>
                  <a:cubicBezTo>
                    <a:pt x="2174" y="0"/>
                    <a:pt x="998" y="786"/>
                    <a:pt x="500" y="1990"/>
                  </a:cubicBezTo>
                  <a:cubicBezTo>
                    <a:pt x="1" y="3196"/>
                    <a:pt x="276" y="4580"/>
                    <a:pt x="1199" y="5503"/>
                  </a:cubicBezTo>
                  <a:cubicBezTo>
                    <a:pt x="1815" y="6119"/>
                    <a:pt x="2640" y="6447"/>
                    <a:pt x="3478" y="6447"/>
                  </a:cubicBezTo>
                  <a:cubicBezTo>
                    <a:pt x="3893" y="6447"/>
                    <a:pt x="4312" y="6366"/>
                    <a:pt x="4711" y="6201"/>
                  </a:cubicBezTo>
                  <a:cubicBezTo>
                    <a:pt x="5915" y="5702"/>
                    <a:pt x="6700" y="4528"/>
                    <a:pt x="6700" y="3223"/>
                  </a:cubicBezTo>
                  <a:cubicBezTo>
                    <a:pt x="6700" y="1442"/>
                    <a:pt x="5258" y="0"/>
                    <a:pt x="3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607;p69">
              <a:extLst>
                <a:ext uri="{FF2B5EF4-FFF2-40B4-BE49-F238E27FC236}">
                  <a16:creationId xmlns:a16="http://schemas.microsoft.com/office/drawing/2014/main" id="{3D00D5FD-1DF8-DC85-F48D-5CD4B8A75C2F}"/>
                </a:ext>
              </a:extLst>
            </p:cNvPr>
            <p:cNvSpPr/>
            <p:nvPr/>
          </p:nvSpPr>
          <p:spPr>
            <a:xfrm>
              <a:off x="2423650" y="2543350"/>
              <a:ext cx="86325" cy="161175"/>
            </a:xfrm>
            <a:custGeom>
              <a:avLst/>
              <a:gdLst/>
              <a:ahLst/>
              <a:cxnLst/>
              <a:rect l="l" t="t" r="r" b="b"/>
              <a:pathLst>
                <a:path w="3453" h="6447" extrusionOk="0">
                  <a:moveTo>
                    <a:pt x="3198" y="0"/>
                  </a:moveTo>
                  <a:cubicBezTo>
                    <a:pt x="1428" y="15"/>
                    <a:pt x="1" y="1454"/>
                    <a:pt x="1" y="3223"/>
                  </a:cubicBezTo>
                  <a:cubicBezTo>
                    <a:pt x="1" y="4993"/>
                    <a:pt x="1428" y="6432"/>
                    <a:pt x="3198" y="6447"/>
                  </a:cubicBezTo>
                  <a:cubicBezTo>
                    <a:pt x="3284" y="6447"/>
                    <a:pt x="3369" y="6443"/>
                    <a:pt x="3453" y="6436"/>
                  </a:cubicBezTo>
                  <a:cubicBezTo>
                    <a:pt x="1778" y="6302"/>
                    <a:pt x="486" y="4904"/>
                    <a:pt x="486" y="3223"/>
                  </a:cubicBezTo>
                  <a:cubicBezTo>
                    <a:pt x="486" y="1543"/>
                    <a:pt x="1778" y="145"/>
                    <a:pt x="3453" y="11"/>
                  </a:cubicBezTo>
                  <a:cubicBezTo>
                    <a:pt x="3371" y="4"/>
                    <a:pt x="3284" y="0"/>
                    <a:pt x="3198" y="0"/>
                  </a:cubicBez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608;p69">
              <a:extLst>
                <a:ext uri="{FF2B5EF4-FFF2-40B4-BE49-F238E27FC236}">
                  <a16:creationId xmlns:a16="http://schemas.microsoft.com/office/drawing/2014/main" id="{C7385F77-5CF2-1FF6-415C-990F80398C27}"/>
                </a:ext>
              </a:extLst>
            </p:cNvPr>
            <p:cNvSpPr/>
            <p:nvPr/>
          </p:nvSpPr>
          <p:spPr>
            <a:xfrm>
              <a:off x="2444725" y="2565150"/>
              <a:ext cx="117700" cy="117625"/>
            </a:xfrm>
            <a:custGeom>
              <a:avLst/>
              <a:gdLst/>
              <a:ahLst/>
              <a:cxnLst/>
              <a:rect l="l" t="t" r="r" b="b"/>
              <a:pathLst>
                <a:path w="4708" h="4705" extrusionOk="0">
                  <a:moveTo>
                    <a:pt x="2325" y="1"/>
                  </a:moveTo>
                  <a:cubicBezTo>
                    <a:pt x="2222" y="1"/>
                    <a:pt x="2119" y="10"/>
                    <a:pt x="2018" y="23"/>
                  </a:cubicBezTo>
                  <a:cubicBezTo>
                    <a:pt x="861" y="191"/>
                    <a:pt x="1" y="1183"/>
                    <a:pt x="1" y="2353"/>
                  </a:cubicBezTo>
                  <a:cubicBezTo>
                    <a:pt x="1" y="3522"/>
                    <a:pt x="861" y="4514"/>
                    <a:pt x="2018" y="4681"/>
                  </a:cubicBezTo>
                  <a:cubicBezTo>
                    <a:pt x="2119" y="4695"/>
                    <a:pt x="2222" y="4704"/>
                    <a:pt x="2325" y="4704"/>
                  </a:cubicBezTo>
                  <a:cubicBezTo>
                    <a:pt x="2334" y="4704"/>
                    <a:pt x="2344" y="4704"/>
                    <a:pt x="2353" y="4704"/>
                  </a:cubicBezTo>
                  <a:cubicBezTo>
                    <a:pt x="3652" y="4704"/>
                    <a:pt x="4707" y="3651"/>
                    <a:pt x="4707" y="2352"/>
                  </a:cubicBezTo>
                  <a:lnTo>
                    <a:pt x="4707" y="2352"/>
                  </a:lnTo>
                  <a:cubicBezTo>
                    <a:pt x="4707" y="2353"/>
                    <a:pt x="4707" y="2353"/>
                    <a:pt x="4707" y="2353"/>
                  </a:cubicBezTo>
                  <a:lnTo>
                    <a:pt x="4707" y="2351"/>
                  </a:lnTo>
                  <a:cubicBezTo>
                    <a:pt x="4707" y="2352"/>
                    <a:pt x="4707" y="2352"/>
                    <a:pt x="4707" y="2352"/>
                  </a:cubicBezTo>
                  <a:cubicBezTo>
                    <a:pt x="4707" y="1054"/>
                    <a:pt x="3652" y="1"/>
                    <a:pt x="2353" y="1"/>
                  </a:cubicBezTo>
                  <a:cubicBezTo>
                    <a:pt x="2344" y="1"/>
                    <a:pt x="2334" y="1"/>
                    <a:pt x="2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609;p69">
              <a:extLst>
                <a:ext uri="{FF2B5EF4-FFF2-40B4-BE49-F238E27FC236}">
                  <a16:creationId xmlns:a16="http://schemas.microsoft.com/office/drawing/2014/main" id="{3EFDA137-D4EC-A4FC-FD24-EC47978809EA}"/>
                </a:ext>
              </a:extLst>
            </p:cNvPr>
            <p:cNvSpPr/>
            <p:nvPr/>
          </p:nvSpPr>
          <p:spPr>
            <a:xfrm>
              <a:off x="2444725" y="2565725"/>
              <a:ext cx="100850" cy="116425"/>
            </a:xfrm>
            <a:custGeom>
              <a:avLst/>
              <a:gdLst/>
              <a:ahLst/>
              <a:cxnLst/>
              <a:rect l="l" t="t" r="r" b="b"/>
              <a:pathLst>
                <a:path w="4034" h="4657" extrusionOk="0">
                  <a:moveTo>
                    <a:pt x="2018" y="0"/>
                  </a:moveTo>
                  <a:cubicBezTo>
                    <a:pt x="861" y="168"/>
                    <a:pt x="1" y="1160"/>
                    <a:pt x="1" y="2328"/>
                  </a:cubicBezTo>
                  <a:cubicBezTo>
                    <a:pt x="1" y="3497"/>
                    <a:pt x="861" y="4489"/>
                    <a:pt x="2018" y="4657"/>
                  </a:cubicBezTo>
                  <a:cubicBezTo>
                    <a:pt x="3174" y="4491"/>
                    <a:pt x="4034" y="3497"/>
                    <a:pt x="4034" y="2328"/>
                  </a:cubicBezTo>
                  <a:cubicBezTo>
                    <a:pt x="4034" y="1160"/>
                    <a:pt x="3174" y="168"/>
                    <a:pt x="20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610;p69">
              <a:extLst>
                <a:ext uri="{FF2B5EF4-FFF2-40B4-BE49-F238E27FC236}">
                  <a16:creationId xmlns:a16="http://schemas.microsoft.com/office/drawing/2014/main" id="{674B42DA-9958-A85E-D9D7-0CB8A0F14881}"/>
                </a:ext>
              </a:extLst>
            </p:cNvPr>
            <p:cNvSpPr/>
            <p:nvPr/>
          </p:nvSpPr>
          <p:spPr>
            <a:xfrm>
              <a:off x="2496925" y="2580225"/>
              <a:ext cx="35775" cy="50250"/>
            </a:xfrm>
            <a:custGeom>
              <a:avLst/>
              <a:gdLst/>
              <a:ahLst/>
              <a:cxnLst/>
              <a:rect l="l" t="t" r="r" b="b"/>
              <a:pathLst>
                <a:path w="1431" h="2010" extrusionOk="0">
                  <a:moveTo>
                    <a:pt x="265" y="1"/>
                  </a:moveTo>
                  <a:cubicBezTo>
                    <a:pt x="118" y="1"/>
                    <a:pt x="1" y="122"/>
                    <a:pt x="5" y="269"/>
                  </a:cubicBezTo>
                  <a:lnTo>
                    <a:pt x="5" y="1748"/>
                  </a:lnTo>
                  <a:cubicBezTo>
                    <a:pt x="5" y="1892"/>
                    <a:pt x="122" y="2009"/>
                    <a:pt x="265" y="2009"/>
                  </a:cubicBezTo>
                  <a:lnTo>
                    <a:pt x="1177" y="2009"/>
                  </a:lnTo>
                  <a:cubicBezTo>
                    <a:pt x="1318" y="2005"/>
                    <a:pt x="1430" y="1890"/>
                    <a:pt x="1430" y="1748"/>
                  </a:cubicBezTo>
                  <a:cubicBezTo>
                    <a:pt x="1430" y="1607"/>
                    <a:pt x="1318" y="1492"/>
                    <a:pt x="1177" y="1488"/>
                  </a:cubicBezTo>
                  <a:lnTo>
                    <a:pt x="526" y="1488"/>
                  </a:lnTo>
                  <a:lnTo>
                    <a:pt x="526" y="269"/>
                  </a:lnTo>
                  <a:cubicBezTo>
                    <a:pt x="531" y="122"/>
                    <a:pt x="412" y="1"/>
                    <a:pt x="2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11;p69">
              <a:extLst>
                <a:ext uri="{FF2B5EF4-FFF2-40B4-BE49-F238E27FC236}">
                  <a16:creationId xmlns:a16="http://schemas.microsoft.com/office/drawing/2014/main" id="{4C48E51C-0D19-C913-F195-5731C2DB084A}"/>
                </a:ext>
              </a:extLst>
            </p:cNvPr>
            <p:cNvSpPr/>
            <p:nvPr/>
          </p:nvSpPr>
          <p:spPr>
            <a:xfrm>
              <a:off x="2480700" y="2723575"/>
              <a:ext cx="119675" cy="13050"/>
            </a:xfrm>
            <a:custGeom>
              <a:avLst/>
              <a:gdLst/>
              <a:ahLst/>
              <a:cxnLst/>
              <a:rect l="l" t="t" r="r" b="b"/>
              <a:pathLst>
                <a:path w="4787" h="522" extrusionOk="0">
                  <a:moveTo>
                    <a:pt x="253" y="1"/>
                  </a:moveTo>
                  <a:cubicBezTo>
                    <a:pt x="112" y="4"/>
                    <a:pt x="0" y="120"/>
                    <a:pt x="0" y="261"/>
                  </a:cubicBezTo>
                  <a:cubicBezTo>
                    <a:pt x="0" y="403"/>
                    <a:pt x="112" y="518"/>
                    <a:pt x="253" y="522"/>
                  </a:cubicBezTo>
                  <a:lnTo>
                    <a:pt x="4534" y="522"/>
                  </a:lnTo>
                  <a:cubicBezTo>
                    <a:pt x="4675" y="518"/>
                    <a:pt x="4787" y="403"/>
                    <a:pt x="4787" y="261"/>
                  </a:cubicBezTo>
                  <a:cubicBezTo>
                    <a:pt x="4787" y="120"/>
                    <a:pt x="4675" y="4"/>
                    <a:pt x="45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12;p69">
              <a:extLst>
                <a:ext uri="{FF2B5EF4-FFF2-40B4-BE49-F238E27FC236}">
                  <a16:creationId xmlns:a16="http://schemas.microsoft.com/office/drawing/2014/main" id="{1DF7B535-7E94-6B98-C7B4-5C9F861173C9}"/>
                </a:ext>
              </a:extLst>
            </p:cNvPr>
            <p:cNvSpPr/>
            <p:nvPr/>
          </p:nvSpPr>
          <p:spPr>
            <a:xfrm>
              <a:off x="2480700" y="2788300"/>
              <a:ext cx="119675" cy="13100"/>
            </a:xfrm>
            <a:custGeom>
              <a:avLst/>
              <a:gdLst/>
              <a:ahLst/>
              <a:cxnLst/>
              <a:rect l="l" t="t" r="r" b="b"/>
              <a:pathLst>
                <a:path w="4787" h="524" extrusionOk="0">
                  <a:moveTo>
                    <a:pt x="253" y="0"/>
                  </a:moveTo>
                  <a:cubicBezTo>
                    <a:pt x="112" y="6"/>
                    <a:pt x="0" y="121"/>
                    <a:pt x="0" y="263"/>
                  </a:cubicBezTo>
                  <a:cubicBezTo>
                    <a:pt x="0" y="402"/>
                    <a:pt x="112" y="518"/>
                    <a:pt x="253" y="523"/>
                  </a:cubicBezTo>
                  <a:lnTo>
                    <a:pt x="4534" y="523"/>
                  </a:lnTo>
                  <a:cubicBezTo>
                    <a:pt x="4675" y="518"/>
                    <a:pt x="4787" y="402"/>
                    <a:pt x="4787" y="263"/>
                  </a:cubicBezTo>
                  <a:cubicBezTo>
                    <a:pt x="4787" y="121"/>
                    <a:pt x="4675" y="6"/>
                    <a:pt x="45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13;p69">
              <a:extLst>
                <a:ext uri="{FF2B5EF4-FFF2-40B4-BE49-F238E27FC236}">
                  <a16:creationId xmlns:a16="http://schemas.microsoft.com/office/drawing/2014/main" id="{AB2D4DA9-F656-BC50-25D7-D6B5709366EB}"/>
                </a:ext>
              </a:extLst>
            </p:cNvPr>
            <p:cNvSpPr/>
            <p:nvPr/>
          </p:nvSpPr>
          <p:spPr>
            <a:xfrm>
              <a:off x="2480500" y="2853050"/>
              <a:ext cx="48750" cy="13050"/>
            </a:xfrm>
            <a:custGeom>
              <a:avLst/>
              <a:gdLst/>
              <a:ahLst/>
              <a:cxnLst/>
              <a:rect l="l" t="t" r="r" b="b"/>
              <a:pathLst>
                <a:path w="1950" h="522" extrusionOk="0">
                  <a:moveTo>
                    <a:pt x="261" y="1"/>
                  </a:moveTo>
                  <a:cubicBezTo>
                    <a:pt x="118" y="1"/>
                    <a:pt x="1" y="118"/>
                    <a:pt x="1" y="261"/>
                  </a:cubicBezTo>
                  <a:cubicBezTo>
                    <a:pt x="1" y="407"/>
                    <a:pt x="118" y="522"/>
                    <a:pt x="261" y="522"/>
                  </a:cubicBezTo>
                  <a:lnTo>
                    <a:pt x="1689" y="522"/>
                  </a:lnTo>
                  <a:cubicBezTo>
                    <a:pt x="1832" y="522"/>
                    <a:pt x="1949" y="407"/>
                    <a:pt x="1949" y="261"/>
                  </a:cubicBezTo>
                  <a:cubicBezTo>
                    <a:pt x="1949" y="118"/>
                    <a:pt x="1832" y="1"/>
                    <a:pt x="16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614;p69">
              <a:extLst>
                <a:ext uri="{FF2B5EF4-FFF2-40B4-BE49-F238E27FC236}">
                  <a16:creationId xmlns:a16="http://schemas.microsoft.com/office/drawing/2014/main" id="{9DB6BD2B-8542-8B69-171A-A8DAE04223A0}"/>
                </a:ext>
              </a:extLst>
            </p:cNvPr>
            <p:cNvSpPr/>
            <p:nvPr/>
          </p:nvSpPr>
          <p:spPr>
            <a:xfrm>
              <a:off x="2480700" y="2755950"/>
              <a:ext cx="119675" cy="13075"/>
            </a:xfrm>
            <a:custGeom>
              <a:avLst/>
              <a:gdLst/>
              <a:ahLst/>
              <a:cxnLst/>
              <a:rect l="l" t="t" r="r" b="b"/>
              <a:pathLst>
                <a:path w="4787" h="523" extrusionOk="0">
                  <a:moveTo>
                    <a:pt x="253" y="1"/>
                  </a:moveTo>
                  <a:cubicBezTo>
                    <a:pt x="112" y="5"/>
                    <a:pt x="0" y="120"/>
                    <a:pt x="0" y="262"/>
                  </a:cubicBezTo>
                  <a:cubicBezTo>
                    <a:pt x="0" y="403"/>
                    <a:pt x="112" y="518"/>
                    <a:pt x="253" y="522"/>
                  </a:cubicBezTo>
                  <a:lnTo>
                    <a:pt x="4534" y="522"/>
                  </a:lnTo>
                  <a:cubicBezTo>
                    <a:pt x="4675" y="518"/>
                    <a:pt x="4787" y="403"/>
                    <a:pt x="4787" y="262"/>
                  </a:cubicBezTo>
                  <a:cubicBezTo>
                    <a:pt x="4787" y="120"/>
                    <a:pt x="4675" y="5"/>
                    <a:pt x="45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615;p69">
              <a:extLst>
                <a:ext uri="{FF2B5EF4-FFF2-40B4-BE49-F238E27FC236}">
                  <a16:creationId xmlns:a16="http://schemas.microsoft.com/office/drawing/2014/main" id="{7C34D02D-F348-A116-C3A8-D7708B8487F4}"/>
                </a:ext>
              </a:extLst>
            </p:cNvPr>
            <p:cNvSpPr/>
            <p:nvPr/>
          </p:nvSpPr>
          <p:spPr>
            <a:xfrm>
              <a:off x="2480700" y="2820675"/>
              <a:ext cx="119675" cy="13100"/>
            </a:xfrm>
            <a:custGeom>
              <a:avLst/>
              <a:gdLst/>
              <a:ahLst/>
              <a:cxnLst/>
              <a:rect l="l" t="t" r="r" b="b"/>
              <a:pathLst>
                <a:path w="4787" h="524" extrusionOk="0">
                  <a:moveTo>
                    <a:pt x="253" y="1"/>
                  </a:moveTo>
                  <a:cubicBezTo>
                    <a:pt x="112" y="6"/>
                    <a:pt x="0" y="122"/>
                    <a:pt x="0" y="261"/>
                  </a:cubicBezTo>
                  <a:cubicBezTo>
                    <a:pt x="0" y="403"/>
                    <a:pt x="112" y="518"/>
                    <a:pt x="253" y="524"/>
                  </a:cubicBezTo>
                  <a:lnTo>
                    <a:pt x="4534" y="524"/>
                  </a:lnTo>
                  <a:cubicBezTo>
                    <a:pt x="4675" y="518"/>
                    <a:pt x="4787" y="403"/>
                    <a:pt x="4787" y="261"/>
                  </a:cubicBezTo>
                  <a:cubicBezTo>
                    <a:pt x="4787" y="122"/>
                    <a:pt x="4675" y="6"/>
                    <a:pt x="45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616;p69">
              <a:extLst>
                <a:ext uri="{FF2B5EF4-FFF2-40B4-BE49-F238E27FC236}">
                  <a16:creationId xmlns:a16="http://schemas.microsoft.com/office/drawing/2014/main" id="{71847903-BD99-95A3-5F68-1A001D446059}"/>
                </a:ext>
              </a:extLst>
            </p:cNvPr>
            <p:cNvSpPr/>
            <p:nvPr/>
          </p:nvSpPr>
          <p:spPr>
            <a:xfrm>
              <a:off x="2682850" y="2691200"/>
              <a:ext cx="119675" cy="13050"/>
            </a:xfrm>
            <a:custGeom>
              <a:avLst/>
              <a:gdLst/>
              <a:ahLst/>
              <a:cxnLst/>
              <a:rect l="l" t="t" r="r" b="b"/>
              <a:pathLst>
                <a:path w="4787" h="522" extrusionOk="0">
                  <a:moveTo>
                    <a:pt x="254" y="0"/>
                  </a:moveTo>
                  <a:cubicBezTo>
                    <a:pt x="112" y="4"/>
                    <a:pt x="0" y="120"/>
                    <a:pt x="0" y="261"/>
                  </a:cubicBezTo>
                  <a:cubicBezTo>
                    <a:pt x="0" y="402"/>
                    <a:pt x="112" y="518"/>
                    <a:pt x="254" y="522"/>
                  </a:cubicBezTo>
                  <a:lnTo>
                    <a:pt x="4534" y="522"/>
                  </a:lnTo>
                  <a:cubicBezTo>
                    <a:pt x="4675" y="518"/>
                    <a:pt x="4787" y="402"/>
                    <a:pt x="4787" y="261"/>
                  </a:cubicBezTo>
                  <a:cubicBezTo>
                    <a:pt x="4787" y="120"/>
                    <a:pt x="4675" y="4"/>
                    <a:pt x="45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617;p69">
              <a:extLst>
                <a:ext uri="{FF2B5EF4-FFF2-40B4-BE49-F238E27FC236}">
                  <a16:creationId xmlns:a16="http://schemas.microsoft.com/office/drawing/2014/main" id="{3B418D79-C649-DF79-73DC-5380D1199DAF}"/>
                </a:ext>
              </a:extLst>
            </p:cNvPr>
            <p:cNvSpPr/>
            <p:nvPr/>
          </p:nvSpPr>
          <p:spPr>
            <a:xfrm>
              <a:off x="2682850" y="2723575"/>
              <a:ext cx="119675" cy="13050"/>
            </a:xfrm>
            <a:custGeom>
              <a:avLst/>
              <a:gdLst/>
              <a:ahLst/>
              <a:cxnLst/>
              <a:rect l="l" t="t" r="r" b="b"/>
              <a:pathLst>
                <a:path w="4787" h="522" extrusionOk="0">
                  <a:moveTo>
                    <a:pt x="254" y="1"/>
                  </a:moveTo>
                  <a:cubicBezTo>
                    <a:pt x="112" y="4"/>
                    <a:pt x="0" y="120"/>
                    <a:pt x="0" y="261"/>
                  </a:cubicBezTo>
                  <a:cubicBezTo>
                    <a:pt x="0" y="403"/>
                    <a:pt x="112" y="518"/>
                    <a:pt x="254" y="522"/>
                  </a:cubicBezTo>
                  <a:lnTo>
                    <a:pt x="4534" y="522"/>
                  </a:lnTo>
                  <a:cubicBezTo>
                    <a:pt x="4675" y="518"/>
                    <a:pt x="4787" y="403"/>
                    <a:pt x="4787" y="261"/>
                  </a:cubicBezTo>
                  <a:cubicBezTo>
                    <a:pt x="4787" y="120"/>
                    <a:pt x="4675" y="4"/>
                    <a:pt x="45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618;p69">
              <a:extLst>
                <a:ext uri="{FF2B5EF4-FFF2-40B4-BE49-F238E27FC236}">
                  <a16:creationId xmlns:a16="http://schemas.microsoft.com/office/drawing/2014/main" id="{6885F8BF-D89E-940D-1C6B-80A9DFD84548}"/>
                </a:ext>
              </a:extLst>
            </p:cNvPr>
            <p:cNvSpPr/>
            <p:nvPr/>
          </p:nvSpPr>
          <p:spPr>
            <a:xfrm>
              <a:off x="2682850" y="2788300"/>
              <a:ext cx="119675" cy="13100"/>
            </a:xfrm>
            <a:custGeom>
              <a:avLst/>
              <a:gdLst/>
              <a:ahLst/>
              <a:cxnLst/>
              <a:rect l="l" t="t" r="r" b="b"/>
              <a:pathLst>
                <a:path w="4787" h="524" extrusionOk="0">
                  <a:moveTo>
                    <a:pt x="254" y="0"/>
                  </a:moveTo>
                  <a:cubicBezTo>
                    <a:pt x="112" y="6"/>
                    <a:pt x="0" y="121"/>
                    <a:pt x="0" y="263"/>
                  </a:cubicBezTo>
                  <a:cubicBezTo>
                    <a:pt x="0" y="402"/>
                    <a:pt x="112" y="518"/>
                    <a:pt x="254" y="523"/>
                  </a:cubicBezTo>
                  <a:lnTo>
                    <a:pt x="4534" y="523"/>
                  </a:lnTo>
                  <a:cubicBezTo>
                    <a:pt x="4675" y="518"/>
                    <a:pt x="4787" y="402"/>
                    <a:pt x="4787" y="263"/>
                  </a:cubicBezTo>
                  <a:cubicBezTo>
                    <a:pt x="4787" y="121"/>
                    <a:pt x="4675" y="6"/>
                    <a:pt x="45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619;p69">
              <a:extLst>
                <a:ext uri="{FF2B5EF4-FFF2-40B4-BE49-F238E27FC236}">
                  <a16:creationId xmlns:a16="http://schemas.microsoft.com/office/drawing/2014/main" id="{A94C493A-17CA-7A8F-38AD-260DC7EFFC65}"/>
                </a:ext>
              </a:extLst>
            </p:cNvPr>
            <p:cNvSpPr/>
            <p:nvPr/>
          </p:nvSpPr>
          <p:spPr>
            <a:xfrm>
              <a:off x="2682650" y="2853050"/>
              <a:ext cx="120075" cy="13050"/>
            </a:xfrm>
            <a:custGeom>
              <a:avLst/>
              <a:gdLst/>
              <a:ahLst/>
              <a:cxnLst/>
              <a:rect l="l" t="t" r="r" b="b"/>
              <a:pathLst>
                <a:path w="4803" h="522" extrusionOk="0">
                  <a:moveTo>
                    <a:pt x="262" y="1"/>
                  </a:moveTo>
                  <a:cubicBezTo>
                    <a:pt x="116" y="1"/>
                    <a:pt x="1" y="118"/>
                    <a:pt x="1" y="261"/>
                  </a:cubicBezTo>
                  <a:cubicBezTo>
                    <a:pt x="1" y="407"/>
                    <a:pt x="116" y="522"/>
                    <a:pt x="262" y="522"/>
                  </a:cubicBezTo>
                  <a:lnTo>
                    <a:pt x="4542" y="522"/>
                  </a:lnTo>
                  <a:cubicBezTo>
                    <a:pt x="4685" y="522"/>
                    <a:pt x="4802" y="407"/>
                    <a:pt x="4802" y="261"/>
                  </a:cubicBezTo>
                  <a:cubicBezTo>
                    <a:pt x="4802" y="118"/>
                    <a:pt x="4685" y="1"/>
                    <a:pt x="4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620;p69">
              <a:extLst>
                <a:ext uri="{FF2B5EF4-FFF2-40B4-BE49-F238E27FC236}">
                  <a16:creationId xmlns:a16="http://schemas.microsoft.com/office/drawing/2014/main" id="{07FFA78C-6927-A783-E1D4-C3F14E58929F}"/>
                </a:ext>
              </a:extLst>
            </p:cNvPr>
            <p:cNvSpPr/>
            <p:nvPr/>
          </p:nvSpPr>
          <p:spPr>
            <a:xfrm>
              <a:off x="2682850" y="2755950"/>
              <a:ext cx="66175" cy="13075"/>
            </a:xfrm>
            <a:custGeom>
              <a:avLst/>
              <a:gdLst/>
              <a:ahLst/>
              <a:cxnLst/>
              <a:rect l="l" t="t" r="r" b="b"/>
              <a:pathLst>
                <a:path w="2647" h="523" extrusionOk="0">
                  <a:moveTo>
                    <a:pt x="254" y="1"/>
                  </a:moveTo>
                  <a:cubicBezTo>
                    <a:pt x="112" y="5"/>
                    <a:pt x="0" y="120"/>
                    <a:pt x="0" y="262"/>
                  </a:cubicBezTo>
                  <a:cubicBezTo>
                    <a:pt x="0" y="403"/>
                    <a:pt x="112" y="518"/>
                    <a:pt x="254" y="522"/>
                  </a:cubicBezTo>
                  <a:lnTo>
                    <a:pt x="2394" y="522"/>
                  </a:lnTo>
                  <a:cubicBezTo>
                    <a:pt x="2533" y="518"/>
                    <a:pt x="2647" y="403"/>
                    <a:pt x="2647" y="262"/>
                  </a:cubicBezTo>
                  <a:cubicBezTo>
                    <a:pt x="2647" y="120"/>
                    <a:pt x="2533" y="5"/>
                    <a:pt x="23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621;p69">
              <a:extLst>
                <a:ext uri="{FF2B5EF4-FFF2-40B4-BE49-F238E27FC236}">
                  <a16:creationId xmlns:a16="http://schemas.microsoft.com/office/drawing/2014/main" id="{0E1368EE-C01E-3D14-D427-6CEF492B0E25}"/>
                </a:ext>
              </a:extLst>
            </p:cNvPr>
            <p:cNvSpPr/>
            <p:nvPr/>
          </p:nvSpPr>
          <p:spPr>
            <a:xfrm>
              <a:off x="2682850" y="2820675"/>
              <a:ext cx="119675" cy="13100"/>
            </a:xfrm>
            <a:custGeom>
              <a:avLst/>
              <a:gdLst/>
              <a:ahLst/>
              <a:cxnLst/>
              <a:rect l="l" t="t" r="r" b="b"/>
              <a:pathLst>
                <a:path w="4787" h="524" extrusionOk="0">
                  <a:moveTo>
                    <a:pt x="254" y="1"/>
                  </a:moveTo>
                  <a:cubicBezTo>
                    <a:pt x="112" y="6"/>
                    <a:pt x="0" y="122"/>
                    <a:pt x="0" y="261"/>
                  </a:cubicBezTo>
                  <a:cubicBezTo>
                    <a:pt x="0" y="403"/>
                    <a:pt x="112" y="518"/>
                    <a:pt x="254" y="524"/>
                  </a:cubicBezTo>
                  <a:lnTo>
                    <a:pt x="4534" y="524"/>
                  </a:lnTo>
                  <a:cubicBezTo>
                    <a:pt x="4675" y="518"/>
                    <a:pt x="4787" y="403"/>
                    <a:pt x="4787" y="261"/>
                  </a:cubicBezTo>
                  <a:cubicBezTo>
                    <a:pt x="4787" y="122"/>
                    <a:pt x="4675" y="6"/>
                    <a:pt x="45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622;p69">
              <a:extLst>
                <a:ext uri="{FF2B5EF4-FFF2-40B4-BE49-F238E27FC236}">
                  <a16:creationId xmlns:a16="http://schemas.microsoft.com/office/drawing/2014/main" id="{CAF97B9E-F481-543D-2FEF-58337F071AD1}"/>
                </a:ext>
              </a:extLst>
            </p:cNvPr>
            <p:cNvSpPr/>
            <p:nvPr/>
          </p:nvSpPr>
          <p:spPr>
            <a:xfrm>
              <a:off x="2416450" y="2536825"/>
              <a:ext cx="445225" cy="440150"/>
            </a:xfrm>
            <a:custGeom>
              <a:avLst/>
              <a:gdLst/>
              <a:ahLst/>
              <a:cxnLst/>
              <a:rect l="l" t="t" r="r" b="b"/>
              <a:pathLst>
                <a:path w="17809" h="17606" extrusionOk="0">
                  <a:moveTo>
                    <a:pt x="7236" y="4659"/>
                  </a:moveTo>
                  <a:cubicBezTo>
                    <a:pt x="8014" y="4659"/>
                    <a:pt x="8643" y="5290"/>
                    <a:pt x="8645" y="6068"/>
                  </a:cubicBezTo>
                  <a:lnTo>
                    <a:pt x="8645" y="15685"/>
                  </a:lnTo>
                  <a:cubicBezTo>
                    <a:pt x="8281" y="15296"/>
                    <a:pt x="7774" y="15077"/>
                    <a:pt x="7243" y="15077"/>
                  </a:cubicBezTo>
                  <a:cubicBezTo>
                    <a:pt x="7240" y="15077"/>
                    <a:pt x="7238" y="15077"/>
                    <a:pt x="7236" y="15077"/>
                  </a:cubicBezTo>
                  <a:lnTo>
                    <a:pt x="1980" y="15077"/>
                  </a:lnTo>
                  <a:cubicBezTo>
                    <a:pt x="1688" y="15077"/>
                    <a:pt x="1454" y="14840"/>
                    <a:pt x="1454" y="14550"/>
                  </a:cubicBezTo>
                  <a:lnTo>
                    <a:pt x="1454" y="6313"/>
                  </a:lnTo>
                  <a:cubicBezTo>
                    <a:pt x="2055" y="6746"/>
                    <a:pt x="2767" y="6968"/>
                    <a:pt x="3486" y="6968"/>
                  </a:cubicBezTo>
                  <a:cubicBezTo>
                    <a:pt x="3942" y="6968"/>
                    <a:pt x="4400" y="6879"/>
                    <a:pt x="4833" y="6697"/>
                  </a:cubicBezTo>
                  <a:lnTo>
                    <a:pt x="7104" y="6697"/>
                  </a:lnTo>
                  <a:cubicBezTo>
                    <a:pt x="7245" y="6693"/>
                    <a:pt x="7357" y="6577"/>
                    <a:pt x="7357" y="6436"/>
                  </a:cubicBezTo>
                  <a:cubicBezTo>
                    <a:pt x="7357" y="6295"/>
                    <a:pt x="7245" y="6179"/>
                    <a:pt x="7104" y="6175"/>
                  </a:cubicBezTo>
                  <a:lnTo>
                    <a:pt x="5695" y="6175"/>
                  </a:lnTo>
                  <a:cubicBezTo>
                    <a:pt x="6183" y="5775"/>
                    <a:pt x="6551" y="5251"/>
                    <a:pt x="6765" y="4659"/>
                  </a:cubicBezTo>
                  <a:close/>
                  <a:moveTo>
                    <a:pt x="1454" y="15456"/>
                  </a:moveTo>
                  <a:cubicBezTo>
                    <a:pt x="1614" y="15549"/>
                    <a:pt x="1796" y="15598"/>
                    <a:pt x="1980" y="15598"/>
                  </a:cubicBezTo>
                  <a:lnTo>
                    <a:pt x="7236" y="15598"/>
                  </a:lnTo>
                  <a:cubicBezTo>
                    <a:pt x="7238" y="15598"/>
                    <a:pt x="7240" y="15598"/>
                    <a:pt x="7242" y="15598"/>
                  </a:cubicBezTo>
                  <a:cubicBezTo>
                    <a:pt x="7670" y="15598"/>
                    <a:pt x="8075" y="15795"/>
                    <a:pt x="8341" y="16132"/>
                  </a:cubicBezTo>
                  <a:lnTo>
                    <a:pt x="1980" y="16132"/>
                  </a:lnTo>
                  <a:cubicBezTo>
                    <a:pt x="1690" y="16130"/>
                    <a:pt x="1454" y="15895"/>
                    <a:pt x="1454" y="15605"/>
                  </a:cubicBezTo>
                  <a:lnTo>
                    <a:pt x="1454" y="15456"/>
                  </a:lnTo>
                  <a:close/>
                  <a:moveTo>
                    <a:pt x="16357" y="15456"/>
                  </a:moveTo>
                  <a:lnTo>
                    <a:pt x="16357" y="15605"/>
                  </a:lnTo>
                  <a:cubicBezTo>
                    <a:pt x="16357" y="15895"/>
                    <a:pt x="16120" y="16130"/>
                    <a:pt x="15830" y="16132"/>
                  </a:cubicBezTo>
                  <a:lnTo>
                    <a:pt x="9471" y="16132"/>
                  </a:lnTo>
                  <a:cubicBezTo>
                    <a:pt x="9736" y="15795"/>
                    <a:pt x="10141" y="15598"/>
                    <a:pt x="10569" y="15598"/>
                  </a:cubicBezTo>
                  <a:cubicBezTo>
                    <a:pt x="10571" y="15598"/>
                    <a:pt x="10573" y="15598"/>
                    <a:pt x="10575" y="15598"/>
                  </a:cubicBezTo>
                  <a:lnTo>
                    <a:pt x="15830" y="15598"/>
                  </a:lnTo>
                  <a:cubicBezTo>
                    <a:pt x="16014" y="15598"/>
                    <a:pt x="16197" y="15549"/>
                    <a:pt x="16357" y="15456"/>
                  </a:cubicBezTo>
                  <a:close/>
                  <a:moveTo>
                    <a:pt x="15828" y="4659"/>
                  </a:moveTo>
                  <a:cubicBezTo>
                    <a:pt x="16120" y="4659"/>
                    <a:pt x="16355" y="4895"/>
                    <a:pt x="16355" y="5185"/>
                  </a:cubicBezTo>
                  <a:lnTo>
                    <a:pt x="16355" y="12447"/>
                  </a:lnTo>
                  <a:cubicBezTo>
                    <a:pt x="16355" y="12590"/>
                    <a:pt x="16472" y="12708"/>
                    <a:pt x="16617" y="12708"/>
                  </a:cubicBezTo>
                  <a:cubicBezTo>
                    <a:pt x="16761" y="12708"/>
                    <a:pt x="16878" y="12590"/>
                    <a:pt x="16878" y="12447"/>
                  </a:cubicBezTo>
                  <a:lnTo>
                    <a:pt x="16878" y="6196"/>
                  </a:lnTo>
                  <a:cubicBezTo>
                    <a:pt x="17118" y="6263"/>
                    <a:pt x="17285" y="6483"/>
                    <a:pt x="17287" y="6732"/>
                  </a:cubicBezTo>
                  <a:lnTo>
                    <a:pt x="17287" y="16565"/>
                  </a:lnTo>
                  <a:cubicBezTo>
                    <a:pt x="17285" y="16850"/>
                    <a:pt x="17055" y="17083"/>
                    <a:pt x="16768" y="17083"/>
                  </a:cubicBezTo>
                  <a:lnTo>
                    <a:pt x="1041" y="17083"/>
                  </a:lnTo>
                  <a:cubicBezTo>
                    <a:pt x="754" y="17083"/>
                    <a:pt x="521" y="16850"/>
                    <a:pt x="521" y="16565"/>
                  </a:cubicBezTo>
                  <a:lnTo>
                    <a:pt x="521" y="6732"/>
                  </a:lnTo>
                  <a:cubicBezTo>
                    <a:pt x="521" y="6483"/>
                    <a:pt x="689" y="6263"/>
                    <a:pt x="931" y="6196"/>
                  </a:cubicBezTo>
                  <a:lnTo>
                    <a:pt x="931" y="15605"/>
                  </a:lnTo>
                  <a:cubicBezTo>
                    <a:pt x="931" y="16184"/>
                    <a:pt x="1400" y="16653"/>
                    <a:pt x="1979" y="16653"/>
                  </a:cubicBezTo>
                  <a:lnTo>
                    <a:pt x="15828" y="16653"/>
                  </a:lnTo>
                  <a:cubicBezTo>
                    <a:pt x="16407" y="16653"/>
                    <a:pt x="16876" y="16184"/>
                    <a:pt x="16876" y="15605"/>
                  </a:cubicBezTo>
                  <a:lnTo>
                    <a:pt x="16876" y="13491"/>
                  </a:lnTo>
                  <a:cubicBezTo>
                    <a:pt x="16876" y="13348"/>
                    <a:pt x="16761" y="13231"/>
                    <a:pt x="16615" y="13231"/>
                  </a:cubicBezTo>
                  <a:cubicBezTo>
                    <a:pt x="16472" y="13231"/>
                    <a:pt x="16355" y="13348"/>
                    <a:pt x="16355" y="13491"/>
                  </a:cubicBezTo>
                  <a:lnTo>
                    <a:pt x="16355" y="14550"/>
                  </a:lnTo>
                  <a:cubicBezTo>
                    <a:pt x="16355" y="14840"/>
                    <a:pt x="16118" y="15077"/>
                    <a:pt x="15828" y="15077"/>
                  </a:cubicBezTo>
                  <a:lnTo>
                    <a:pt x="10575" y="15077"/>
                  </a:lnTo>
                  <a:cubicBezTo>
                    <a:pt x="10572" y="15077"/>
                    <a:pt x="10570" y="15077"/>
                    <a:pt x="10568" y="15077"/>
                  </a:cubicBezTo>
                  <a:cubicBezTo>
                    <a:pt x="10036" y="15077"/>
                    <a:pt x="9529" y="15296"/>
                    <a:pt x="9166" y="15685"/>
                  </a:cubicBezTo>
                  <a:lnTo>
                    <a:pt x="9166" y="6068"/>
                  </a:lnTo>
                  <a:cubicBezTo>
                    <a:pt x="9166" y="5290"/>
                    <a:pt x="9797" y="4659"/>
                    <a:pt x="10575" y="4659"/>
                  </a:cubicBezTo>
                  <a:close/>
                  <a:moveTo>
                    <a:pt x="3484" y="1"/>
                  </a:moveTo>
                  <a:cubicBezTo>
                    <a:pt x="1564" y="1"/>
                    <a:pt x="0" y="1564"/>
                    <a:pt x="0" y="3484"/>
                  </a:cubicBezTo>
                  <a:cubicBezTo>
                    <a:pt x="0" y="4290"/>
                    <a:pt x="279" y="5072"/>
                    <a:pt x="791" y="5693"/>
                  </a:cubicBezTo>
                  <a:cubicBezTo>
                    <a:pt x="324" y="5824"/>
                    <a:pt x="0" y="6248"/>
                    <a:pt x="0" y="6732"/>
                  </a:cubicBezTo>
                  <a:lnTo>
                    <a:pt x="0" y="16565"/>
                  </a:lnTo>
                  <a:cubicBezTo>
                    <a:pt x="0" y="17139"/>
                    <a:pt x="467" y="17604"/>
                    <a:pt x="1041" y="17606"/>
                  </a:cubicBezTo>
                  <a:lnTo>
                    <a:pt x="16766" y="17606"/>
                  </a:lnTo>
                  <a:cubicBezTo>
                    <a:pt x="17341" y="17606"/>
                    <a:pt x="17808" y="17139"/>
                    <a:pt x="17808" y="16565"/>
                  </a:cubicBezTo>
                  <a:lnTo>
                    <a:pt x="17808" y="6732"/>
                  </a:lnTo>
                  <a:cubicBezTo>
                    <a:pt x="17808" y="6194"/>
                    <a:pt x="17410" y="5738"/>
                    <a:pt x="16878" y="5664"/>
                  </a:cubicBezTo>
                  <a:lnTo>
                    <a:pt x="16878" y="5185"/>
                  </a:lnTo>
                  <a:cubicBezTo>
                    <a:pt x="16876" y="4607"/>
                    <a:pt x="16407" y="4138"/>
                    <a:pt x="15828" y="4138"/>
                  </a:cubicBezTo>
                  <a:lnTo>
                    <a:pt x="10575" y="4138"/>
                  </a:lnTo>
                  <a:cubicBezTo>
                    <a:pt x="9886" y="4138"/>
                    <a:pt x="9250" y="4504"/>
                    <a:pt x="8905" y="5100"/>
                  </a:cubicBezTo>
                  <a:cubicBezTo>
                    <a:pt x="8559" y="4504"/>
                    <a:pt x="7923" y="4138"/>
                    <a:pt x="7236" y="4138"/>
                  </a:cubicBezTo>
                  <a:lnTo>
                    <a:pt x="6906" y="4138"/>
                  </a:lnTo>
                  <a:cubicBezTo>
                    <a:pt x="7065" y="3311"/>
                    <a:pt x="6918" y="2457"/>
                    <a:pt x="6495" y="1730"/>
                  </a:cubicBezTo>
                  <a:cubicBezTo>
                    <a:pt x="6447" y="1647"/>
                    <a:pt x="6359" y="1601"/>
                    <a:pt x="6269" y="1601"/>
                  </a:cubicBezTo>
                  <a:cubicBezTo>
                    <a:pt x="6224" y="1601"/>
                    <a:pt x="6179" y="1612"/>
                    <a:pt x="6138" y="1637"/>
                  </a:cubicBezTo>
                  <a:cubicBezTo>
                    <a:pt x="6013" y="1709"/>
                    <a:pt x="5972" y="1869"/>
                    <a:pt x="6045" y="1994"/>
                  </a:cubicBezTo>
                  <a:cubicBezTo>
                    <a:pt x="6821" y="3326"/>
                    <a:pt x="6445" y="5033"/>
                    <a:pt x="5179" y="5915"/>
                  </a:cubicBezTo>
                  <a:cubicBezTo>
                    <a:pt x="4665" y="6274"/>
                    <a:pt x="4074" y="6447"/>
                    <a:pt x="3487" y="6447"/>
                  </a:cubicBezTo>
                  <a:cubicBezTo>
                    <a:pt x="2630" y="6447"/>
                    <a:pt x="1784" y="6077"/>
                    <a:pt x="1201" y="5372"/>
                  </a:cubicBezTo>
                  <a:cubicBezTo>
                    <a:pt x="218" y="4180"/>
                    <a:pt x="313" y="2437"/>
                    <a:pt x="1418" y="1361"/>
                  </a:cubicBezTo>
                  <a:cubicBezTo>
                    <a:pt x="1992" y="803"/>
                    <a:pt x="2737" y="522"/>
                    <a:pt x="3485" y="522"/>
                  </a:cubicBezTo>
                  <a:cubicBezTo>
                    <a:pt x="4179" y="522"/>
                    <a:pt x="4874" y="765"/>
                    <a:pt x="5434" y="1253"/>
                  </a:cubicBezTo>
                  <a:cubicBezTo>
                    <a:pt x="5485" y="1299"/>
                    <a:pt x="5548" y="1321"/>
                    <a:pt x="5610" y="1321"/>
                  </a:cubicBezTo>
                  <a:cubicBezTo>
                    <a:pt x="5682" y="1321"/>
                    <a:pt x="5754" y="1291"/>
                    <a:pt x="5805" y="1233"/>
                  </a:cubicBezTo>
                  <a:cubicBezTo>
                    <a:pt x="5902" y="1123"/>
                    <a:pt x="5889" y="955"/>
                    <a:pt x="5777" y="860"/>
                  </a:cubicBezTo>
                  <a:cubicBezTo>
                    <a:pt x="5142" y="306"/>
                    <a:pt x="4327" y="1"/>
                    <a:pt x="34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623;p69">
              <a:extLst>
                <a:ext uri="{FF2B5EF4-FFF2-40B4-BE49-F238E27FC236}">
                  <a16:creationId xmlns:a16="http://schemas.microsoft.com/office/drawing/2014/main" id="{1286A45E-BDDF-D570-20C7-797BF5E69A30}"/>
                </a:ext>
              </a:extLst>
            </p:cNvPr>
            <p:cNvSpPr/>
            <p:nvPr/>
          </p:nvSpPr>
          <p:spPr>
            <a:xfrm>
              <a:off x="2438225" y="2558550"/>
              <a:ext cx="133275" cy="130750"/>
            </a:xfrm>
            <a:custGeom>
              <a:avLst/>
              <a:gdLst/>
              <a:ahLst/>
              <a:cxnLst/>
              <a:rect l="l" t="t" r="r" b="b"/>
              <a:pathLst>
                <a:path w="5331" h="5230" extrusionOk="0">
                  <a:moveTo>
                    <a:pt x="2613" y="524"/>
                  </a:moveTo>
                  <a:cubicBezTo>
                    <a:pt x="3759" y="537"/>
                    <a:pt x="4684" y="1469"/>
                    <a:pt x="4684" y="2615"/>
                  </a:cubicBezTo>
                  <a:cubicBezTo>
                    <a:pt x="4684" y="3764"/>
                    <a:pt x="3759" y="4696"/>
                    <a:pt x="2613" y="4709"/>
                  </a:cubicBezTo>
                  <a:lnTo>
                    <a:pt x="2613" y="4707"/>
                  </a:lnTo>
                  <a:cubicBezTo>
                    <a:pt x="2513" y="4707"/>
                    <a:pt x="2414" y="4700"/>
                    <a:pt x="2313" y="4687"/>
                  </a:cubicBezTo>
                  <a:cubicBezTo>
                    <a:pt x="1292" y="4540"/>
                    <a:pt x="521" y="3650"/>
                    <a:pt x="521" y="2615"/>
                  </a:cubicBezTo>
                  <a:cubicBezTo>
                    <a:pt x="521" y="1583"/>
                    <a:pt x="1292" y="691"/>
                    <a:pt x="2315" y="546"/>
                  </a:cubicBezTo>
                  <a:cubicBezTo>
                    <a:pt x="2414" y="531"/>
                    <a:pt x="2514" y="524"/>
                    <a:pt x="2613" y="524"/>
                  </a:cubicBezTo>
                  <a:close/>
                  <a:moveTo>
                    <a:pt x="2615" y="1"/>
                  </a:moveTo>
                  <a:lnTo>
                    <a:pt x="2613" y="3"/>
                  </a:lnTo>
                  <a:cubicBezTo>
                    <a:pt x="2488" y="3"/>
                    <a:pt x="2364" y="10"/>
                    <a:pt x="2241" y="29"/>
                  </a:cubicBezTo>
                  <a:cubicBezTo>
                    <a:pt x="964" y="211"/>
                    <a:pt x="0" y="1324"/>
                    <a:pt x="0" y="2615"/>
                  </a:cubicBezTo>
                  <a:cubicBezTo>
                    <a:pt x="0" y="3907"/>
                    <a:pt x="964" y="5020"/>
                    <a:pt x="2241" y="5202"/>
                  </a:cubicBezTo>
                  <a:cubicBezTo>
                    <a:pt x="2368" y="5220"/>
                    <a:pt x="2493" y="5229"/>
                    <a:pt x="2618" y="5229"/>
                  </a:cubicBezTo>
                  <a:cubicBezTo>
                    <a:pt x="3965" y="5229"/>
                    <a:pt x="5122" y="4189"/>
                    <a:pt x="5220" y="2803"/>
                  </a:cubicBezTo>
                  <a:cubicBezTo>
                    <a:pt x="5330" y="1290"/>
                    <a:pt x="4132" y="3"/>
                    <a:pt x="26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" name="Google Shape;1618;p51">
            <a:extLst>
              <a:ext uri="{FF2B5EF4-FFF2-40B4-BE49-F238E27FC236}">
                <a16:creationId xmlns:a16="http://schemas.microsoft.com/office/drawing/2014/main" id="{7C210C61-FB24-D277-886C-EB3F8C56EBC9}"/>
              </a:ext>
            </a:extLst>
          </p:cNvPr>
          <p:cNvSpPr/>
          <p:nvPr/>
        </p:nvSpPr>
        <p:spPr>
          <a:xfrm>
            <a:off x="956874" y="148026"/>
            <a:ext cx="5553360" cy="686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VN" sz="2800" dirty="0"/>
              <a:t>Tim bẩm sinh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2174792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6"/>
          <p:cNvSpPr/>
          <p:nvPr/>
        </p:nvSpPr>
        <p:spPr>
          <a:xfrm>
            <a:off x="4686725" y="3542450"/>
            <a:ext cx="3115800" cy="5277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36"/>
          <p:cNvSpPr/>
          <p:nvPr/>
        </p:nvSpPr>
        <p:spPr>
          <a:xfrm>
            <a:off x="4686725" y="1829300"/>
            <a:ext cx="3115800" cy="5277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6"/>
          <p:cNvSpPr/>
          <p:nvPr/>
        </p:nvSpPr>
        <p:spPr>
          <a:xfrm>
            <a:off x="2042075" y="376325"/>
            <a:ext cx="5059800" cy="7101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6"/>
          <p:cNvSpPr/>
          <p:nvPr/>
        </p:nvSpPr>
        <p:spPr>
          <a:xfrm>
            <a:off x="1189025" y="3542450"/>
            <a:ext cx="3115800" cy="5277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6"/>
          <p:cNvSpPr/>
          <p:nvPr/>
        </p:nvSpPr>
        <p:spPr>
          <a:xfrm>
            <a:off x="1189025" y="1829300"/>
            <a:ext cx="3115800" cy="5277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1272000" y="1897163"/>
            <a:ext cx="301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endParaRPr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6" name="Google Shape;386;p36"/>
          <p:cNvSpPr txBox="1">
            <a:spLocks noGrp="1"/>
          </p:cNvSpPr>
          <p:nvPr>
            <p:ph type="title" idx="2"/>
          </p:nvPr>
        </p:nvSpPr>
        <p:spPr>
          <a:xfrm>
            <a:off x="4762925" y="1897163"/>
            <a:ext cx="301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Khám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8" name="Google Shape;388;p36"/>
          <p:cNvSpPr txBox="1">
            <a:spLocks noGrp="1"/>
          </p:cNvSpPr>
          <p:nvPr>
            <p:ph type="title" idx="4"/>
          </p:nvPr>
        </p:nvSpPr>
        <p:spPr>
          <a:xfrm>
            <a:off x="1272000" y="3623450"/>
            <a:ext cx="301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Đặt</a:t>
            </a: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vấn</a:t>
            </a: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Biện</a:t>
            </a: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luận</a:t>
            </a:r>
            <a:endParaRPr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0" name="Google Shape;390;p36"/>
          <p:cNvSpPr txBox="1">
            <a:spLocks noGrp="1"/>
          </p:cNvSpPr>
          <p:nvPr>
            <p:ph type="title" idx="6"/>
          </p:nvPr>
        </p:nvSpPr>
        <p:spPr>
          <a:xfrm>
            <a:off x="4762925" y="3623450"/>
            <a:ext cx="301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Chẩn</a:t>
            </a: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latin typeface="Calibri" panose="020F0502020204030204" pitchFamily="34" charset="0"/>
                <a:cs typeface="Calibri" panose="020F0502020204030204" pitchFamily="34" charset="0"/>
              </a:rPr>
              <a:t>trị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2" name="Google Shape;392;p36"/>
          <p:cNvSpPr txBox="1">
            <a:spLocks noGrp="1"/>
          </p:cNvSpPr>
          <p:nvPr>
            <p:ph type="title" idx="8"/>
          </p:nvPr>
        </p:nvSpPr>
        <p:spPr>
          <a:xfrm>
            <a:off x="713238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dung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3" name="Google Shape;393;p36"/>
          <p:cNvSpPr txBox="1">
            <a:spLocks noGrp="1"/>
          </p:cNvSpPr>
          <p:nvPr>
            <p:ph type="title" idx="9"/>
          </p:nvPr>
        </p:nvSpPr>
        <p:spPr>
          <a:xfrm>
            <a:off x="1265225" y="1412250"/>
            <a:ext cx="749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394" name="Google Shape;394;p36"/>
          <p:cNvSpPr txBox="1">
            <a:spLocks noGrp="1"/>
          </p:cNvSpPr>
          <p:nvPr>
            <p:ph type="title" idx="13"/>
          </p:nvPr>
        </p:nvSpPr>
        <p:spPr>
          <a:xfrm>
            <a:off x="4762925" y="1412250"/>
            <a:ext cx="749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395" name="Google Shape;395;p36"/>
          <p:cNvSpPr txBox="1">
            <a:spLocks noGrp="1"/>
          </p:cNvSpPr>
          <p:nvPr>
            <p:ph type="title" idx="14"/>
          </p:nvPr>
        </p:nvSpPr>
        <p:spPr>
          <a:xfrm>
            <a:off x="1265225" y="3136775"/>
            <a:ext cx="749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396" name="Google Shape;396;p36"/>
          <p:cNvSpPr txBox="1">
            <a:spLocks noGrp="1"/>
          </p:cNvSpPr>
          <p:nvPr>
            <p:ph type="title" idx="15"/>
          </p:nvPr>
        </p:nvSpPr>
        <p:spPr>
          <a:xfrm>
            <a:off x="4762913" y="3136775"/>
            <a:ext cx="749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grpSp>
        <p:nvGrpSpPr>
          <p:cNvPr id="397" name="Google Shape;397;p36"/>
          <p:cNvGrpSpPr/>
          <p:nvPr/>
        </p:nvGrpSpPr>
        <p:grpSpPr>
          <a:xfrm>
            <a:off x="338438" y="4274277"/>
            <a:ext cx="749554" cy="604721"/>
            <a:chOff x="2593035" y="1538755"/>
            <a:chExt cx="382621" cy="308688"/>
          </a:xfrm>
        </p:grpSpPr>
        <p:sp>
          <p:nvSpPr>
            <p:cNvPr id="398" name="Google Shape;398;p36"/>
            <p:cNvSpPr/>
            <p:nvPr/>
          </p:nvSpPr>
          <p:spPr>
            <a:xfrm>
              <a:off x="2817162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0" y="365"/>
                  </a:cubicBezTo>
                  <a:cubicBezTo>
                    <a:pt x="174" y="409"/>
                    <a:pt x="227" y="428"/>
                    <a:pt x="280" y="428"/>
                  </a:cubicBezTo>
                  <a:cubicBezTo>
                    <a:pt x="390" y="428"/>
                    <a:pt x="495" y="343"/>
                    <a:pt x="495" y="216"/>
                  </a:cubicBezTo>
                  <a:cubicBezTo>
                    <a:pt x="495" y="96"/>
                    <a:pt x="399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>
              <a:off x="2599082" y="1658869"/>
              <a:ext cx="221876" cy="183024"/>
            </a:xfrm>
            <a:custGeom>
              <a:avLst/>
              <a:gdLst/>
              <a:ahLst/>
              <a:cxnLst/>
              <a:rect l="l" t="t" r="r" b="b"/>
              <a:pathLst>
                <a:path w="8475" h="6991" extrusionOk="0">
                  <a:moveTo>
                    <a:pt x="4454" y="1"/>
                  </a:moveTo>
                  <a:lnTo>
                    <a:pt x="221" y="4233"/>
                  </a:lnTo>
                  <a:cubicBezTo>
                    <a:pt x="0" y="4454"/>
                    <a:pt x="0" y="4814"/>
                    <a:pt x="221" y="5035"/>
                  </a:cubicBezTo>
                  <a:lnTo>
                    <a:pt x="1922" y="6741"/>
                  </a:lnTo>
                  <a:cubicBezTo>
                    <a:pt x="2081" y="6899"/>
                    <a:pt x="2297" y="6990"/>
                    <a:pt x="2523" y="6990"/>
                  </a:cubicBezTo>
                  <a:lnTo>
                    <a:pt x="5150" y="6990"/>
                  </a:lnTo>
                  <a:cubicBezTo>
                    <a:pt x="5376" y="6990"/>
                    <a:pt x="5592" y="6899"/>
                    <a:pt x="5751" y="6741"/>
                  </a:cubicBezTo>
                  <a:lnTo>
                    <a:pt x="8475" y="4021"/>
                  </a:lnTo>
                  <a:lnTo>
                    <a:pt x="4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6"/>
            <p:cNvSpPr/>
            <p:nvPr/>
          </p:nvSpPr>
          <p:spPr>
            <a:xfrm>
              <a:off x="2633666" y="1748404"/>
              <a:ext cx="187292" cy="93358"/>
            </a:xfrm>
            <a:custGeom>
              <a:avLst/>
              <a:gdLst/>
              <a:ahLst/>
              <a:cxnLst/>
              <a:rect l="l" t="t" r="r" b="b"/>
              <a:pathLst>
                <a:path w="7154" h="3566" extrusionOk="0">
                  <a:moveTo>
                    <a:pt x="6553" y="1"/>
                  </a:moveTo>
                  <a:lnTo>
                    <a:pt x="4329" y="2220"/>
                  </a:lnTo>
                  <a:cubicBezTo>
                    <a:pt x="4012" y="2538"/>
                    <a:pt x="3575" y="2715"/>
                    <a:pt x="3128" y="2715"/>
                  </a:cubicBezTo>
                  <a:lnTo>
                    <a:pt x="1" y="2715"/>
                  </a:lnTo>
                  <a:lnTo>
                    <a:pt x="601" y="3316"/>
                  </a:lnTo>
                  <a:cubicBezTo>
                    <a:pt x="760" y="3474"/>
                    <a:pt x="976" y="3566"/>
                    <a:pt x="1202" y="3566"/>
                  </a:cubicBezTo>
                  <a:lnTo>
                    <a:pt x="3829" y="3566"/>
                  </a:lnTo>
                  <a:cubicBezTo>
                    <a:pt x="4055" y="3566"/>
                    <a:pt x="4267" y="3474"/>
                    <a:pt x="4430" y="3316"/>
                  </a:cubicBezTo>
                  <a:lnTo>
                    <a:pt x="7154" y="601"/>
                  </a:lnTo>
                  <a:lnTo>
                    <a:pt x="6553" y="1"/>
                  </a:lnTo>
                  <a:close/>
                </a:path>
              </a:pathLst>
            </a:cu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6"/>
            <p:cNvSpPr/>
            <p:nvPr/>
          </p:nvSpPr>
          <p:spPr>
            <a:xfrm>
              <a:off x="2715662" y="1544357"/>
              <a:ext cx="221273" cy="219807"/>
            </a:xfrm>
            <a:custGeom>
              <a:avLst/>
              <a:gdLst/>
              <a:ahLst/>
              <a:cxnLst/>
              <a:rect l="l" t="t" r="r" b="b"/>
              <a:pathLst>
                <a:path w="8452" h="8396" extrusionOk="0">
                  <a:moveTo>
                    <a:pt x="4610" y="0"/>
                  </a:moveTo>
                  <a:cubicBezTo>
                    <a:pt x="4465" y="0"/>
                    <a:pt x="4320" y="56"/>
                    <a:pt x="4209" y="166"/>
                  </a:cubicBezTo>
                  <a:lnTo>
                    <a:pt x="1" y="4375"/>
                  </a:lnTo>
                  <a:lnTo>
                    <a:pt x="4022" y="8395"/>
                  </a:lnTo>
                  <a:lnTo>
                    <a:pt x="8230" y="4187"/>
                  </a:lnTo>
                  <a:cubicBezTo>
                    <a:pt x="8451" y="3961"/>
                    <a:pt x="8451" y="3606"/>
                    <a:pt x="8230" y="3380"/>
                  </a:cubicBezTo>
                  <a:lnTo>
                    <a:pt x="5011" y="166"/>
                  </a:lnTo>
                  <a:cubicBezTo>
                    <a:pt x="4901" y="56"/>
                    <a:pt x="4756" y="0"/>
                    <a:pt x="46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6"/>
            <p:cNvSpPr/>
            <p:nvPr/>
          </p:nvSpPr>
          <p:spPr>
            <a:xfrm>
              <a:off x="2593035" y="1538755"/>
              <a:ext cx="350053" cy="308531"/>
            </a:xfrm>
            <a:custGeom>
              <a:avLst/>
              <a:gdLst/>
              <a:ahLst/>
              <a:cxnLst/>
              <a:rect l="l" t="t" r="r" b="b"/>
              <a:pathLst>
                <a:path w="13371" h="11785" extrusionOk="0">
                  <a:moveTo>
                    <a:pt x="9294" y="425"/>
                  </a:moveTo>
                  <a:cubicBezTo>
                    <a:pt x="9386" y="425"/>
                    <a:pt x="9477" y="459"/>
                    <a:pt x="9546" y="529"/>
                  </a:cubicBezTo>
                  <a:lnTo>
                    <a:pt x="11641" y="2628"/>
                  </a:lnTo>
                  <a:lnTo>
                    <a:pt x="12760" y="3748"/>
                  </a:lnTo>
                  <a:cubicBezTo>
                    <a:pt x="12900" y="3887"/>
                    <a:pt x="12900" y="4108"/>
                    <a:pt x="12760" y="4247"/>
                  </a:cubicBezTo>
                  <a:lnTo>
                    <a:pt x="8706" y="8307"/>
                  </a:lnTo>
                  <a:lnTo>
                    <a:pt x="4987" y="4589"/>
                  </a:lnTo>
                  <a:lnTo>
                    <a:pt x="9042" y="529"/>
                  </a:lnTo>
                  <a:cubicBezTo>
                    <a:pt x="9112" y="459"/>
                    <a:pt x="9203" y="425"/>
                    <a:pt x="9294" y="425"/>
                  </a:cubicBezTo>
                  <a:close/>
                  <a:moveTo>
                    <a:pt x="9297" y="1"/>
                  </a:moveTo>
                  <a:cubicBezTo>
                    <a:pt x="9090" y="1"/>
                    <a:pt x="8893" y="82"/>
                    <a:pt x="8744" y="231"/>
                  </a:cubicBezTo>
                  <a:lnTo>
                    <a:pt x="4536" y="4435"/>
                  </a:lnTo>
                  <a:lnTo>
                    <a:pt x="303" y="8667"/>
                  </a:lnTo>
                  <a:cubicBezTo>
                    <a:pt x="1" y="8975"/>
                    <a:pt x="1" y="9469"/>
                    <a:pt x="303" y="9772"/>
                  </a:cubicBezTo>
                  <a:lnTo>
                    <a:pt x="2004" y="11473"/>
                  </a:lnTo>
                  <a:cubicBezTo>
                    <a:pt x="2206" y="11674"/>
                    <a:pt x="2475" y="11785"/>
                    <a:pt x="2758" y="11785"/>
                  </a:cubicBezTo>
                  <a:lnTo>
                    <a:pt x="7995" y="11785"/>
                  </a:lnTo>
                  <a:cubicBezTo>
                    <a:pt x="8277" y="11785"/>
                    <a:pt x="8278" y="11362"/>
                    <a:pt x="7999" y="11362"/>
                  </a:cubicBezTo>
                  <a:cubicBezTo>
                    <a:pt x="7998" y="11362"/>
                    <a:pt x="7996" y="11362"/>
                    <a:pt x="7995" y="11362"/>
                  </a:cubicBezTo>
                  <a:lnTo>
                    <a:pt x="2758" y="11362"/>
                  </a:lnTo>
                  <a:cubicBezTo>
                    <a:pt x="2585" y="11362"/>
                    <a:pt x="2422" y="11295"/>
                    <a:pt x="2302" y="11175"/>
                  </a:cubicBezTo>
                  <a:lnTo>
                    <a:pt x="601" y="9474"/>
                  </a:lnTo>
                  <a:cubicBezTo>
                    <a:pt x="462" y="9335"/>
                    <a:pt x="462" y="9109"/>
                    <a:pt x="601" y="8975"/>
                  </a:cubicBezTo>
                  <a:lnTo>
                    <a:pt x="4685" y="4886"/>
                  </a:lnTo>
                  <a:lnTo>
                    <a:pt x="8403" y="8609"/>
                  </a:lnTo>
                  <a:lnTo>
                    <a:pt x="6429" y="10584"/>
                  </a:lnTo>
                  <a:cubicBezTo>
                    <a:pt x="6246" y="10734"/>
                    <a:pt x="6399" y="10966"/>
                    <a:pt x="6570" y="10966"/>
                  </a:cubicBezTo>
                  <a:cubicBezTo>
                    <a:pt x="6624" y="10966"/>
                    <a:pt x="6679" y="10943"/>
                    <a:pt x="6726" y="10887"/>
                  </a:cubicBezTo>
                  <a:lnTo>
                    <a:pt x="13063" y="4550"/>
                  </a:lnTo>
                  <a:cubicBezTo>
                    <a:pt x="13370" y="4247"/>
                    <a:pt x="13370" y="3748"/>
                    <a:pt x="13063" y="3445"/>
                  </a:cubicBezTo>
                  <a:lnTo>
                    <a:pt x="10858" y="1240"/>
                  </a:lnTo>
                  <a:lnTo>
                    <a:pt x="9849" y="231"/>
                  </a:lnTo>
                  <a:cubicBezTo>
                    <a:pt x="9700" y="82"/>
                    <a:pt x="9503" y="1"/>
                    <a:pt x="92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6"/>
            <p:cNvSpPr/>
            <p:nvPr/>
          </p:nvSpPr>
          <p:spPr>
            <a:xfrm>
              <a:off x="2861694" y="1836212"/>
              <a:ext cx="37254" cy="11205"/>
            </a:xfrm>
            <a:custGeom>
              <a:avLst/>
              <a:gdLst/>
              <a:ahLst/>
              <a:cxnLst/>
              <a:rect l="l" t="t" r="r" b="b"/>
              <a:pathLst>
                <a:path w="1423" h="428" extrusionOk="0">
                  <a:moveTo>
                    <a:pt x="289" y="0"/>
                  </a:moveTo>
                  <a:cubicBezTo>
                    <a:pt x="0" y="0"/>
                    <a:pt x="0" y="428"/>
                    <a:pt x="289" y="428"/>
                  </a:cubicBezTo>
                  <a:lnTo>
                    <a:pt x="1139" y="428"/>
                  </a:lnTo>
                  <a:cubicBezTo>
                    <a:pt x="1422" y="428"/>
                    <a:pt x="1422" y="0"/>
                    <a:pt x="11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6"/>
            <p:cNvSpPr/>
            <p:nvPr/>
          </p:nvSpPr>
          <p:spPr>
            <a:xfrm>
              <a:off x="2962670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1" y="365"/>
                  </a:cubicBezTo>
                  <a:cubicBezTo>
                    <a:pt x="174" y="409"/>
                    <a:pt x="228" y="428"/>
                    <a:pt x="280" y="428"/>
                  </a:cubicBezTo>
                  <a:cubicBezTo>
                    <a:pt x="390" y="428"/>
                    <a:pt x="496" y="343"/>
                    <a:pt x="496" y="216"/>
                  </a:cubicBezTo>
                  <a:cubicBezTo>
                    <a:pt x="496" y="96"/>
                    <a:pt x="400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6"/>
            <p:cNvSpPr/>
            <p:nvPr/>
          </p:nvSpPr>
          <p:spPr>
            <a:xfrm>
              <a:off x="2904943" y="1836212"/>
              <a:ext cx="41417" cy="11205"/>
            </a:xfrm>
            <a:custGeom>
              <a:avLst/>
              <a:gdLst/>
              <a:ahLst/>
              <a:cxnLst/>
              <a:rect l="l" t="t" r="r" b="b"/>
              <a:pathLst>
                <a:path w="1582" h="428" extrusionOk="0">
                  <a:moveTo>
                    <a:pt x="289" y="0"/>
                  </a:moveTo>
                  <a:cubicBezTo>
                    <a:pt x="1" y="0"/>
                    <a:pt x="1" y="428"/>
                    <a:pt x="289" y="428"/>
                  </a:cubicBezTo>
                  <a:lnTo>
                    <a:pt x="1298" y="428"/>
                  </a:lnTo>
                  <a:cubicBezTo>
                    <a:pt x="1581" y="428"/>
                    <a:pt x="1581" y="0"/>
                    <a:pt x="1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" name="Google Shape;406;p36"/>
          <p:cNvGrpSpPr/>
          <p:nvPr/>
        </p:nvGrpSpPr>
        <p:grpSpPr>
          <a:xfrm rot="-800691">
            <a:off x="7786805" y="550103"/>
            <a:ext cx="888133" cy="784781"/>
            <a:chOff x="6718053" y="3276654"/>
            <a:chExt cx="1351294" cy="1194043"/>
          </a:xfrm>
        </p:grpSpPr>
        <p:sp>
          <p:nvSpPr>
            <p:cNvPr id="407" name="Google Shape;407;p36"/>
            <p:cNvSpPr/>
            <p:nvPr/>
          </p:nvSpPr>
          <p:spPr>
            <a:xfrm rot="774075">
              <a:off x="6827735" y="3492268"/>
              <a:ext cx="1132949" cy="757200"/>
            </a:xfrm>
            <a:custGeom>
              <a:avLst/>
              <a:gdLst/>
              <a:ahLst/>
              <a:cxnLst/>
              <a:rect l="l" t="t" r="r" b="b"/>
              <a:pathLst>
                <a:path w="14197" h="9331" extrusionOk="0">
                  <a:moveTo>
                    <a:pt x="1" y="1"/>
                  </a:moveTo>
                  <a:lnTo>
                    <a:pt x="1" y="9032"/>
                  </a:lnTo>
                  <a:cubicBezTo>
                    <a:pt x="1" y="9196"/>
                    <a:pt x="135" y="9330"/>
                    <a:pt x="299" y="9330"/>
                  </a:cubicBezTo>
                  <a:lnTo>
                    <a:pt x="14197" y="9330"/>
                  </a:lnTo>
                  <a:lnTo>
                    <a:pt x="14197" y="299"/>
                  </a:lnTo>
                  <a:cubicBezTo>
                    <a:pt x="14197" y="135"/>
                    <a:pt x="14062" y="1"/>
                    <a:pt x="13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6"/>
            <p:cNvSpPr/>
            <p:nvPr/>
          </p:nvSpPr>
          <p:spPr>
            <a:xfrm rot="774158">
              <a:off x="6748465" y="4197891"/>
              <a:ext cx="1132292" cy="43313"/>
            </a:xfrm>
            <a:custGeom>
              <a:avLst/>
              <a:gdLst/>
              <a:ahLst/>
              <a:cxnLst/>
              <a:rect l="l" t="t" r="r" b="b"/>
              <a:pathLst>
                <a:path w="15254" h="10210" extrusionOk="0">
                  <a:moveTo>
                    <a:pt x="299" y="1"/>
                  </a:moveTo>
                  <a:cubicBezTo>
                    <a:pt x="130" y="1"/>
                    <a:pt x="1" y="135"/>
                    <a:pt x="1" y="299"/>
                  </a:cubicBezTo>
                  <a:lnTo>
                    <a:pt x="1" y="9907"/>
                  </a:lnTo>
                  <a:cubicBezTo>
                    <a:pt x="1" y="10075"/>
                    <a:pt x="130" y="10209"/>
                    <a:pt x="299" y="10209"/>
                  </a:cubicBezTo>
                  <a:lnTo>
                    <a:pt x="14951" y="10209"/>
                  </a:lnTo>
                  <a:cubicBezTo>
                    <a:pt x="15119" y="10209"/>
                    <a:pt x="15254" y="10075"/>
                    <a:pt x="15254" y="9907"/>
                  </a:cubicBezTo>
                  <a:lnTo>
                    <a:pt x="15254" y="9330"/>
                  </a:lnTo>
                  <a:lnTo>
                    <a:pt x="15254" y="299"/>
                  </a:lnTo>
                  <a:cubicBezTo>
                    <a:pt x="15254" y="135"/>
                    <a:pt x="15119" y="1"/>
                    <a:pt x="14951" y="1"/>
                  </a:cubicBezTo>
                  <a:close/>
                </a:path>
              </a:pathLst>
            </a:cu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 rot="774132">
              <a:off x="6960462" y="3413894"/>
              <a:ext cx="900504" cy="769337"/>
            </a:xfrm>
            <a:custGeom>
              <a:avLst/>
              <a:gdLst/>
              <a:ahLst/>
              <a:cxnLst/>
              <a:rect l="l" t="t" r="r" b="b"/>
              <a:pathLst>
                <a:path w="12131" h="10364" extrusionOk="0">
                  <a:moveTo>
                    <a:pt x="3020" y="0"/>
                  </a:moveTo>
                  <a:cubicBezTo>
                    <a:pt x="2134" y="0"/>
                    <a:pt x="1115" y="161"/>
                    <a:pt x="48" y="640"/>
                  </a:cubicBezTo>
                  <a:cubicBezTo>
                    <a:pt x="19" y="654"/>
                    <a:pt x="0" y="678"/>
                    <a:pt x="0" y="707"/>
                  </a:cubicBezTo>
                  <a:lnTo>
                    <a:pt x="0" y="10248"/>
                  </a:lnTo>
                  <a:cubicBezTo>
                    <a:pt x="0" y="10291"/>
                    <a:pt x="39" y="10325"/>
                    <a:pt x="80" y="10325"/>
                  </a:cubicBezTo>
                  <a:cubicBezTo>
                    <a:pt x="88" y="10325"/>
                    <a:pt x="97" y="10323"/>
                    <a:pt x="106" y="10320"/>
                  </a:cubicBezTo>
                  <a:cubicBezTo>
                    <a:pt x="1153" y="9860"/>
                    <a:pt x="2151" y="9705"/>
                    <a:pt x="3021" y="9705"/>
                  </a:cubicBezTo>
                  <a:cubicBezTo>
                    <a:pt x="4815" y="9705"/>
                    <a:pt x="6063" y="10363"/>
                    <a:pt x="6063" y="10363"/>
                  </a:cubicBezTo>
                  <a:cubicBezTo>
                    <a:pt x="6063" y="10363"/>
                    <a:pt x="7313" y="9705"/>
                    <a:pt x="9108" y="9705"/>
                  </a:cubicBezTo>
                  <a:cubicBezTo>
                    <a:pt x="9979" y="9705"/>
                    <a:pt x="10978" y="9860"/>
                    <a:pt x="12025" y="10320"/>
                  </a:cubicBezTo>
                  <a:cubicBezTo>
                    <a:pt x="12033" y="10323"/>
                    <a:pt x="12042" y="10325"/>
                    <a:pt x="12051" y="10325"/>
                  </a:cubicBezTo>
                  <a:cubicBezTo>
                    <a:pt x="12092" y="10325"/>
                    <a:pt x="12131" y="10291"/>
                    <a:pt x="12131" y="10248"/>
                  </a:cubicBezTo>
                  <a:lnTo>
                    <a:pt x="12131" y="707"/>
                  </a:lnTo>
                  <a:cubicBezTo>
                    <a:pt x="12131" y="678"/>
                    <a:pt x="12111" y="654"/>
                    <a:pt x="12087" y="640"/>
                  </a:cubicBezTo>
                  <a:cubicBezTo>
                    <a:pt x="11021" y="161"/>
                    <a:pt x="10002" y="0"/>
                    <a:pt x="9115" y="0"/>
                  </a:cubicBezTo>
                  <a:cubicBezTo>
                    <a:pt x="7319" y="0"/>
                    <a:pt x="6068" y="659"/>
                    <a:pt x="6068" y="659"/>
                  </a:cubicBezTo>
                  <a:cubicBezTo>
                    <a:pt x="6068" y="659"/>
                    <a:pt x="4816" y="0"/>
                    <a:pt x="3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 rot="774132">
              <a:off x="7006762" y="3418906"/>
              <a:ext cx="860939" cy="704978"/>
            </a:xfrm>
            <a:custGeom>
              <a:avLst/>
              <a:gdLst/>
              <a:ahLst/>
              <a:cxnLst/>
              <a:rect l="l" t="t" r="r" b="b"/>
              <a:pathLst>
                <a:path w="11598" h="9497" extrusionOk="0">
                  <a:moveTo>
                    <a:pt x="8582" y="1"/>
                  </a:moveTo>
                  <a:cubicBezTo>
                    <a:pt x="6786" y="1"/>
                    <a:pt x="5535" y="662"/>
                    <a:pt x="5535" y="662"/>
                  </a:cubicBezTo>
                  <a:cubicBezTo>
                    <a:pt x="5535" y="662"/>
                    <a:pt x="4284" y="2"/>
                    <a:pt x="2487" y="2"/>
                  </a:cubicBezTo>
                  <a:cubicBezTo>
                    <a:pt x="1741" y="2"/>
                    <a:pt x="902" y="115"/>
                    <a:pt x="20" y="436"/>
                  </a:cubicBezTo>
                  <a:lnTo>
                    <a:pt x="1" y="446"/>
                  </a:lnTo>
                  <a:lnTo>
                    <a:pt x="1" y="9377"/>
                  </a:lnTo>
                  <a:cubicBezTo>
                    <a:pt x="1" y="9420"/>
                    <a:pt x="36" y="9454"/>
                    <a:pt x="78" y="9454"/>
                  </a:cubicBezTo>
                  <a:cubicBezTo>
                    <a:pt x="87" y="9454"/>
                    <a:pt x="97" y="9452"/>
                    <a:pt x="106" y="9449"/>
                  </a:cubicBezTo>
                  <a:cubicBezTo>
                    <a:pt x="1151" y="8990"/>
                    <a:pt x="2091" y="8835"/>
                    <a:pt x="2884" y="8835"/>
                  </a:cubicBezTo>
                  <a:cubicBezTo>
                    <a:pt x="4524" y="8835"/>
                    <a:pt x="5535" y="9497"/>
                    <a:pt x="5535" y="9497"/>
                  </a:cubicBezTo>
                  <a:cubicBezTo>
                    <a:pt x="6630" y="9060"/>
                    <a:pt x="7802" y="8834"/>
                    <a:pt x="8979" y="8834"/>
                  </a:cubicBezTo>
                  <a:cubicBezTo>
                    <a:pt x="8993" y="8834"/>
                    <a:pt x="9007" y="8834"/>
                    <a:pt x="9021" y="8834"/>
                  </a:cubicBezTo>
                  <a:cubicBezTo>
                    <a:pt x="9900" y="8834"/>
                    <a:pt x="10770" y="8983"/>
                    <a:pt x="11598" y="9276"/>
                  </a:cubicBezTo>
                  <a:lnTo>
                    <a:pt x="11598" y="710"/>
                  </a:lnTo>
                  <a:cubicBezTo>
                    <a:pt x="11598" y="681"/>
                    <a:pt x="11583" y="653"/>
                    <a:pt x="11554" y="643"/>
                  </a:cubicBezTo>
                  <a:cubicBezTo>
                    <a:pt x="10488" y="162"/>
                    <a:pt x="9469" y="1"/>
                    <a:pt x="85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 rot="774132">
              <a:off x="7412343" y="3464986"/>
              <a:ext cx="450141" cy="704755"/>
            </a:xfrm>
            <a:custGeom>
              <a:avLst/>
              <a:gdLst/>
              <a:ahLst/>
              <a:cxnLst/>
              <a:rect l="l" t="t" r="r" b="b"/>
              <a:pathLst>
                <a:path w="6064" h="9494" extrusionOk="0">
                  <a:moveTo>
                    <a:pt x="3048" y="0"/>
                  </a:moveTo>
                  <a:cubicBezTo>
                    <a:pt x="1252" y="0"/>
                    <a:pt x="1" y="659"/>
                    <a:pt x="1" y="659"/>
                  </a:cubicBezTo>
                  <a:lnTo>
                    <a:pt x="1" y="9494"/>
                  </a:lnTo>
                  <a:cubicBezTo>
                    <a:pt x="1096" y="9057"/>
                    <a:pt x="2268" y="8831"/>
                    <a:pt x="3445" y="8831"/>
                  </a:cubicBezTo>
                  <a:cubicBezTo>
                    <a:pt x="3459" y="8831"/>
                    <a:pt x="3473" y="8831"/>
                    <a:pt x="3487" y="8831"/>
                  </a:cubicBezTo>
                  <a:cubicBezTo>
                    <a:pt x="4366" y="8831"/>
                    <a:pt x="5236" y="8980"/>
                    <a:pt x="6064" y="9273"/>
                  </a:cubicBezTo>
                  <a:lnTo>
                    <a:pt x="6064" y="707"/>
                  </a:lnTo>
                  <a:cubicBezTo>
                    <a:pt x="6064" y="678"/>
                    <a:pt x="6049" y="650"/>
                    <a:pt x="6020" y="640"/>
                  </a:cubicBezTo>
                  <a:cubicBezTo>
                    <a:pt x="4954" y="161"/>
                    <a:pt x="3935" y="0"/>
                    <a:pt x="30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 rot="774132">
              <a:off x="7310268" y="4151801"/>
              <a:ext cx="78908" cy="177042"/>
            </a:xfrm>
            <a:custGeom>
              <a:avLst/>
              <a:gdLst/>
              <a:ahLst/>
              <a:cxnLst/>
              <a:rect l="l" t="t" r="r" b="b"/>
              <a:pathLst>
                <a:path w="1063" h="2385" extrusionOk="0">
                  <a:moveTo>
                    <a:pt x="1063" y="0"/>
                  </a:moveTo>
                  <a:cubicBezTo>
                    <a:pt x="698" y="96"/>
                    <a:pt x="342" y="226"/>
                    <a:pt x="1" y="389"/>
                  </a:cubicBezTo>
                  <a:lnTo>
                    <a:pt x="1" y="2311"/>
                  </a:lnTo>
                  <a:cubicBezTo>
                    <a:pt x="1" y="2355"/>
                    <a:pt x="37" y="2385"/>
                    <a:pt x="75" y="2385"/>
                  </a:cubicBezTo>
                  <a:cubicBezTo>
                    <a:pt x="91" y="2385"/>
                    <a:pt x="107" y="2380"/>
                    <a:pt x="121" y="2368"/>
                  </a:cubicBezTo>
                  <a:lnTo>
                    <a:pt x="496" y="2066"/>
                  </a:lnTo>
                  <a:cubicBezTo>
                    <a:pt x="510" y="2056"/>
                    <a:pt x="527" y="2051"/>
                    <a:pt x="544" y="2051"/>
                  </a:cubicBezTo>
                  <a:cubicBezTo>
                    <a:pt x="561" y="2051"/>
                    <a:pt x="577" y="2056"/>
                    <a:pt x="592" y="2066"/>
                  </a:cubicBezTo>
                  <a:lnTo>
                    <a:pt x="943" y="2364"/>
                  </a:lnTo>
                  <a:cubicBezTo>
                    <a:pt x="957" y="2375"/>
                    <a:pt x="973" y="2380"/>
                    <a:pt x="988" y="2380"/>
                  </a:cubicBezTo>
                  <a:cubicBezTo>
                    <a:pt x="1027" y="2380"/>
                    <a:pt x="1063" y="2350"/>
                    <a:pt x="1063" y="2306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6"/>
            <p:cNvSpPr/>
            <p:nvPr/>
          </p:nvSpPr>
          <p:spPr>
            <a:xfrm rot="774132">
              <a:off x="6810239" y="3394844"/>
              <a:ext cx="1166922" cy="957663"/>
            </a:xfrm>
            <a:custGeom>
              <a:avLst/>
              <a:gdLst/>
              <a:ahLst/>
              <a:cxnLst/>
              <a:rect l="l" t="t" r="r" b="b"/>
              <a:pathLst>
                <a:path w="15720" h="12901" extrusionOk="0">
                  <a:moveTo>
                    <a:pt x="10912" y="464"/>
                  </a:moveTo>
                  <a:cubicBezTo>
                    <a:pt x="11744" y="464"/>
                    <a:pt x="12697" y="609"/>
                    <a:pt x="13692" y="1039"/>
                  </a:cubicBezTo>
                  <a:lnTo>
                    <a:pt x="13692" y="10244"/>
                  </a:lnTo>
                  <a:cubicBezTo>
                    <a:pt x="12790" y="9885"/>
                    <a:pt x="11837" y="9706"/>
                    <a:pt x="10885" y="9706"/>
                  </a:cubicBezTo>
                  <a:cubicBezTo>
                    <a:pt x="9936" y="9706"/>
                    <a:pt x="8987" y="9884"/>
                    <a:pt x="8090" y="10239"/>
                  </a:cubicBezTo>
                  <a:lnTo>
                    <a:pt x="8090" y="1034"/>
                  </a:lnTo>
                  <a:cubicBezTo>
                    <a:pt x="8438" y="880"/>
                    <a:pt x="9503" y="464"/>
                    <a:pt x="10912" y="464"/>
                  </a:cubicBezTo>
                  <a:close/>
                  <a:moveTo>
                    <a:pt x="4848" y="460"/>
                  </a:moveTo>
                  <a:cubicBezTo>
                    <a:pt x="5840" y="460"/>
                    <a:pt x="6799" y="664"/>
                    <a:pt x="7629" y="1034"/>
                  </a:cubicBezTo>
                  <a:cubicBezTo>
                    <a:pt x="7629" y="2187"/>
                    <a:pt x="7629" y="8894"/>
                    <a:pt x="7629" y="10239"/>
                  </a:cubicBezTo>
                  <a:cubicBezTo>
                    <a:pt x="6731" y="9883"/>
                    <a:pt x="5775" y="9705"/>
                    <a:pt x="4809" y="9705"/>
                  </a:cubicBezTo>
                  <a:cubicBezTo>
                    <a:pt x="3858" y="9705"/>
                    <a:pt x="2912" y="9888"/>
                    <a:pt x="2023" y="10244"/>
                  </a:cubicBezTo>
                  <a:lnTo>
                    <a:pt x="2023" y="5050"/>
                  </a:lnTo>
                  <a:cubicBezTo>
                    <a:pt x="2023" y="4897"/>
                    <a:pt x="1908" y="4820"/>
                    <a:pt x="1792" y="4820"/>
                  </a:cubicBezTo>
                  <a:cubicBezTo>
                    <a:pt x="1677" y="4820"/>
                    <a:pt x="1562" y="4897"/>
                    <a:pt x="1562" y="5050"/>
                  </a:cubicBezTo>
                  <a:lnTo>
                    <a:pt x="1562" y="10479"/>
                  </a:lnTo>
                  <a:cubicBezTo>
                    <a:pt x="1562" y="10647"/>
                    <a:pt x="1701" y="10786"/>
                    <a:pt x="1869" y="10786"/>
                  </a:cubicBezTo>
                  <a:cubicBezTo>
                    <a:pt x="1912" y="10786"/>
                    <a:pt x="1951" y="10777"/>
                    <a:pt x="1989" y="10762"/>
                  </a:cubicBezTo>
                  <a:cubicBezTo>
                    <a:pt x="2878" y="10368"/>
                    <a:pt x="3839" y="10167"/>
                    <a:pt x="4809" y="10167"/>
                  </a:cubicBezTo>
                  <a:cubicBezTo>
                    <a:pt x="5775" y="10167"/>
                    <a:pt x="6736" y="10364"/>
                    <a:pt x="7624" y="10743"/>
                  </a:cubicBezTo>
                  <a:lnTo>
                    <a:pt x="7624" y="11291"/>
                  </a:lnTo>
                  <a:lnTo>
                    <a:pt x="534" y="11291"/>
                  </a:lnTo>
                  <a:cubicBezTo>
                    <a:pt x="495" y="11291"/>
                    <a:pt x="462" y="11262"/>
                    <a:pt x="462" y="11219"/>
                  </a:cubicBezTo>
                  <a:lnTo>
                    <a:pt x="462" y="1611"/>
                  </a:lnTo>
                  <a:cubicBezTo>
                    <a:pt x="462" y="1572"/>
                    <a:pt x="495" y="1543"/>
                    <a:pt x="534" y="1543"/>
                  </a:cubicBezTo>
                  <a:lnTo>
                    <a:pt x="1562" y="1543"/>
                  </a:lnTo>
                  <a:lnTo>
                    <a:pt x="1562" y="4123"/>
                  </a:lnTo>
                  <a:cubicBezTo>
                    <a:pt x="1562" y="4277"/>
                    <a:pt x="1677" y="4354"/>
                    <a:pt x="1792" y="4354"/>
                  </a:cubicBezTo>
                  <a:cubicBezTo>
                    <a:pt x="1908" y="4354"/>
                    <a:pt x="2023" y="4277"/>
                    <a:pt x="2023" y="4123"/>
                  </a:cubicBezTo>
                  <a:lnTo>
                    <a:pt x="2023" y="1039"/>
                  </a:lnTo>
                  <a:cubicBezTo>
                    <a:pt x="2940" y="642"/>
                    <a:pt x="3909" y="460"/>
                    <a:pt x="4848" y="460"/>
                  </a:cubicBezTo>
                  <a:close/>
                  <a:moveTo>
                    <a:pt x="8686" y="10517"/>
                  </a:moveTo>
                  <a:lnTo>
                    <a:pt x="8686" y="12175"/>
                  </a:lnTo>
                  <a:lnTo>
                    <a:pt x="8542" y="12059"/>
                  </a:lnTo>
                  <a:cubicBezTo>
                    <a:pt x="8500" y="12023"/>
                    <a:pt x="8449" y="12005"/>
                    <a:pt x="8397" y="12005"/>
                  </a:cubicBezTo>
                  <a:cubicBezTo>
                    <a:pt x="8347" y="12005"/>
                    <a:pt x="8296" y="12022"/>
                    <a:pt x="8254" y="12055"/>
                  </a:cubicBezTo>
                  <a:lnTo>
                    <a:pt x="8086" y="12184"/>
                  </a:lnTo>
                  <a:lnTo>
                    <a:pt x="8086" y="10743"/>
                  </a:lnTo>
                  <a:cubicBezTo>
                    <a:pt x="8283" y="10657"/>
                    <a:pt x="8480" y="10585"/>
                    <a:pt x="8686" y="10517"/>
                  </a:cubicBezTo>
                  <a:close/>
                  <a:moveTo>
                    <a:pt x="4831" y="1"/>
                  </a:moveTo>
                  <a:cubicBezTo>
                    <a:pt x="3779" y="1"/>
                    <a:pt x="2727" y="221"/>
                    <a:pt x="1744" y="660"/>
                  </a:cubicBezTo>
                  <a:cubicBezTo>
                    <a:pt x="1509" y="765"/>
                    <a:pt x="1571" y="1034"/>
                    <a:pt x="1566" y="1082"/>
                  </a:cubicBezTo>
                  <a:lnTo>
                    <a:pt x="538" y="1082"/>
                  </a:lnTo>
                  <a:cubicBezTo>
                    <a:pt x="241" y="1082"/>
                    <a:pt x="5" y="1322"/>
                    <a:pt x="0" y="1616"/>
                  </a:cubicBezTo>
                  <a:lnTo>
                    <a:pt x="0" y="11224"/>
                  </a:lnTo>
                  <a:cubicBezTo>
                    <a:pt x="5" y="11517"/>
                    <a:pt x="241" y="11757"/>
                    <a:pt x="538" y="11757"/>
                  </a:cubicBezTo>
                  <a:lnTo>
                    <a:pt x="7629" y="11757"/>
                  </a:lnTo>
                  <a:lnTo>
                    <a:pt x="7629" y="12670"/>
                  </a:lnTo>
                  <a:cubicBezTo>
                    <a:pt x="7629" y="12806"/>
                    <a:pt x="7742" y="12898"/>
                    <a:pt x="7861" y="12898"/>
                  </a:cubicBezTo>
                  <a:cubicBezTo>
                    <a:pt x="7910" y="12898"/>
                    <a:pt x="7960" y="12882"/>
                    <a:pt x="8004" y="12847"/>
                  </a:cubicBezTo>
                  <a:lnTo>
                    <a:pt x="8398" y="12535"/>
                  </a:lnTo>
                  <a:cubicBezTo>
                    <a:pt x="8749" y="12804"/>
                    <a:pt x="8777" y="12900"/>
                    <a:pt x="8921" y="12900"/>
                  </a:cubicBezTo>
                  <a:cubicBezTo>
                    <a:pt x="9046" y="12900"/>
                    <a:pt x="9152" y="12794"/>
                    <a:pt x="9152" y="12670"/>
                  </a:cubicBezTo>
                  <a:lnTo>
                    <a:pt x="9152" y="11757"/>
                  </a:lnTo>
                  <a:lnTo>
                    <a:pt x="12275" y="11757"/>
                  </a:lnTo>
                  <a:cubicBezTo>
                    <a:pt x="12582" y="11757"/>
                    <a:pt x="12582" y="11291"/>
                    <a:pt x="12275" y="11291"/>
                  </a:cubicBezTo>
                  <a:lnTo>
                    <a:pt x="9152" y="11291"/>
                  </a:lnTo>
                  <a:lnTo>
                    <a:pt x="9152" y="10383"/>
                  </a:lnTo>
                  <a:cubicBezTo>
                    <a:pt x="9721" y="10239"/>
                    <a:pt x="10302" y="10168"/>
                    <a:pt x="10882" y="10168"/>
                  </a:cubicBezTo>
                  <a:cubicBezTo>
                    <a:pt x="11854" y="10168"/>
                    <a:pt x="12823" y="10368"/>
                    <a:pt x="13726" y="10762"/>
                  </a:cubicBezTo>
                  <a:cubicBezTo>
                    <a:pt x="13766" y="10779"/>
                    <a:pt x="13808" y="10787"/>
                    <a:pt x="13848" y="10787"/>
                  </a:cubicBezTo>
                  <a:cubicBezTo>
                    <a:pt x="14012" y="10787"/>
                    <a:pt x="14158" y="10656"/>
                    <a:pt x="14158" y="10479"/>
                  </a:cubicBezTo>
                  <a:lnTo>
                    <a:pt x="14158" y="1543"/>
                  </a:lnTo>
                  <a:lnTo>
                    <a:pt x="15186" y="1543"/>
                  </a:lnTo>
                  <a:cubicBezTo>
                    <a:pt x="15224" y="1543"/>
                    <a:pt x="15258" y="1577"/>
                    <a:pt x="15258" y="1616"/>
                  </a:cubicBezTo>
                  <a:lnTo>
                    <a:pt x="15258" y="11224"/>
                  </a:lnTo>
                  <a:cubicBezTo>
                    <a:pt x="15258" y="11262"/>
                    <a:pt x="15224" y="11296"/>
                    <a:pt x="15186" y="11296"/>
                  </a:cubicBezTo>
                  <a:lnTo>
                    <a:pt x="13197" y="11296"/>
                  </a:lnTo>
                  <a:cubicBezTo>
                    <a:pt x="12890" y="11296"/>
                    <a:pt x="12890" y="11757"/>
                    <a:pt x="13197" y="11757"/>
                  </a:cubicBezTo>
                  <a:lnTo>
                    <a:pt x="15186" y="11757"/>
                  </a:lnTo>
                  <a:cubicBezTo>
                    <a:pt x="15479" y="11757"/>
                    <a:pt x="15719" y="11517"/>
                    <a:pt x="15719" y="11224"/>
                  </a:cubicBezTo>
                  <a:lnTo>
                    <a:pt x="15719" y="1616"/>
                  </a:lnTo>
                  <a:cubicBezTo>
                    <a:pt x="15719" y="1318"/>
                    <a:pt x="15479" y="1082"/>
                    <a:pt x="15181" y="1082"/>
                  </a:cubicBezTo>
                  <a:lnTo>
                    <a:pt x="14153" y="1082"/>
                  </a:lnTo>
                  <a:cubicBezTo>
                    <a:pt x="14144" y="1029"/>
                    <a:pt x="14211" y="765"/>
                    <a:pt x="13975" y="660"/>
                  </a:cubicBezTo>
                  <a:cubicBezTo>
                    <a:pt x="12964" y="206"/>
                    <a:pt x="11891" y="4"/>
                    <a:pt x="10863" y="4"/>
                  </a:cubicBezTo>
                  <a:cubicBezTo>
                    <a:pt x="9767" y="4"/>
                    <a:pt x="8723" y="234"/>
                    <a:pt x="7860" y="636"/>
                  </a:cubicBezTo>
                  <a:cubicBezTo>
                    <a:pt x="6894" y="212"/>
                    <a:pt x="5862" y="1"/>
                    <a:pt x="48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6018;p69">
            <a:extLst>
              <a:ext uri="{FF2B5EF4-FFF2-40B4-BE49-F238E27FC236}">
                <a16:creationId xmlns:a16="http://schemas.microsoft.com/office/drawing/2014/main" id="{5DDFE880-1456-FB64-9C66-67A454F6D70A}"/>
              </a:ext>
            </a:extLst>
          </p:cNvPr>
          <p:cNvGrpSpPr/>
          <p:nvPr/>
        </p:nvGrpSpPr>
        <p:grpSpPr>
          <a:xfrm>
            <a:off x="672576" y="1617628"/>
            <a:ext cx="690199" cy="818525"/>
            <a:chOff x="1054200" y="960250"/>
            <a:chExt cx="341275" cy="445200"/>
          </a:xfrm>
        </p:grpSpPr>
        <p:sp>
          <p:nvSpPr>
            <p:cNvPr id="11" name="Google Shape;6019;p69">
              <a:extLst>
                <a:ext uri="{FF2B5EF4-FFF2-40B4-BE49-F238E27FC236}">
                  <a16:creationId xmlns:a16="http://schemas.microsoft.com/office/drawing/2014/main" id="{2F85D2F5-39F8-AE9C-D08A-4BABC2F6E7DE}"/>
                </a:ext>
              </a:extLst>
            </p:cNvPr>
            <p:cNvSpPr/>
            <p:nvPr/>
          </p:nvSpPr>
          <p:spPr>
            <a:xfrm>
              <a:off x="1060750" y="966750"/>
              <a:ext cx="328175" cy="265125"/>
            </a:xfrm>
            <a:custGeom>
              <a:avLst/>
              <a:gdLst/>
              <a:ahLst/>
              <a:cxnLst/>
              <a:rect l="l" t="t" r="r" b="b"/>
              <a:pathLst>
                <a:path w="13127" h="10605" extrusionOk="0">
                  <a:moveTo>
                    <a:pt x="6564" y="1"/>
                  </a:moveTo>
                  <a:cubicBezTo>
                    <a:pt x="2939" y="1"/>
                    <a:pt x="0" y="2978"/>
                    <a:pt x="0" y="6654"/>
                  </a:cubicBezTo>
                  <a:cubicBezTo>
                    <a:pt x="0" y="10329"/>
                    <a:pt x="2939" y="10605"/>
                    <a:pt x="6564" y="10605"/>
                  </a:cubicBezTo>
                  <a:cubicBezTo>
                    <a:pt x="10187" y="10605"/>
                    <a:pt x="13126" y="10327"/>
                    <a:pt x="13126" y="6653"/>
                  </a:cubicBezTo>
                  <a:lnTo>
                    <a:pt x="13126" y="6653"/>
                  </a:lnTo>
                  <a:cubicBezTo>
                    <a:pt x="13126" y="6653"/>
                    <a:pt x="13126" y="6653"/>
                    <a:pt x="13126" y="6654"/>
                  </a:cubicBezTo>
                  <a:lnTo>
                    <a:pt x="13126" y="6652"/>
                  </a:lnTo>
                  <a:cubicBezTo>
                    <a:pt x="13126" y="6652"/>
                    <a:pt x="13126" y="6652"/>
                    <a:pt x="13126" y="6653"/>
                  </a:cubicBezTo>
                  <a:lnTo>
                    <a:pt x="13126" y="6653"/>
                  </a:lnTo>
                  <a:cubicBezTo>
                    <a:pt x="13126" y="2979"/>
                    <a:pt x="10187" y="1"/>
                    <a:pt x="6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020;p69">
              <a:extLst>
                <a:ext uri="{FF2B5EF4-FFF2-40B4-BE49-F238E27FC236}">
                  <a16:creationId xmlns:a16="http://schemas.microsoft.com/office/drawing/2014/main" id="{BE060869-C0CF-539B-E08C-7FC1DDED7EBC}"/>
                </a:ext>
              </a:extLst>
            </p:cNvPr>
            <p:cNvSpPr/>
            <p:nvPr/>
          </p:nvSpPr>
          <p:spPr>
            <a:xfrm>
              <a:off x="1060750" y="966750"/>
              <a:ext cx="164125" cy="265125"/>
            </a:xfrm>
            <a:custGeom>
              <a:avLst/>
              <a:gdLst/>
              <a:ahLst/>
              <a:cxnLst/>
              <a:rect l="l" t="t" r="r" b="b"/>
              <a:pathLst>
                <a:path w="6565" h="10605" extrusionOk="0">
                  <a:moveTo>
                    <a:pt x="6564" y="1"/>
                  </a:moveTo>
                  <a:cubicBezTo>
                    <a:pt x="2939" y="1"/>
                    <a:pt x="0" y="2978"/>
                    <a:pt x="0" y="6652"/>
                  </a:cubicBezTo>
                  <a:cubicBezTo>
                    <a:pt x="0" y="10297"/>
                    <a:pt x="2892" y="10599"/>
                    <a:pt x="6477" y="10605"/>
                  </a:cubicBezTo>
                  <a:cubicBezTo>
                    <a:pt x="4672" y="10595"/>
                    <a:pt x="3222" y="10271"/>
                    <a:pt x="3222" y="6654"/>
                  </a:cubicBezTo>
                  <a:cubicBezTo>
                    <a:pt x="3222" y="2978"/>
                    <a:pt x="4718" y="1"/>
                    <a:pt x="65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021;p69">
              <a:extLst>
                <a:ext uri="{FF2B5EF4-FFF2-40B4-BE49-F238E27FC236}">
                  <a16:creationId xmlns:a16="http://schemas.microsoft.com/office/drawing/2014/main" id="{C652F752-0CEC-F4B4-0A5A-F074A58CEB6A}"/>
                </a:ext>
              </a:extLst>
            </p:cNvPr>
            <p:cNvSpPr/>
            <p:nvPr/>
          </p:nvSpPr>
          <p:spPr>
            <a:xfrm>
              <a:off x="1106150" y="1023550"/>
              <a:ext cx="238200" cy="234200"/>
            </a:xfrm>
            <a:custGeom>
              <a:avLst/>
              <a:gdLst/>
              <a:ahLst/>
              <a:cxnLst/>
              <a:rect l="l" t="t" r="r" b="b"/>
              <a:pathLst>
                <a:path w="9528" h="9368" extrusionOk="0">
                  <a:moveTo>
                    <a:pt x="4760" y="1"/>
                  </a:moveTo>
                  <a:cubicBezTo>
                    <a:pt x="4508" y="1"/>
                    <a:pt x="4254" y="15"/>
                    <a:pt x="4002" y="45"/>
                  </a:cubicBezTo>
                  <a:cubicBezTo>
                    <a:pt x="3464" y="105"/>
                    <a:pt x="2937" y="239"/>
                    <a:pt x="2437" y="442"/>
                  </a:cubicBezTo>
                  <a:cubicBezTo>
                    <a:pt x="2401" y="457"/>
                    <a:pt x="2366" y="472"/>
                    <a:pt x="2331" y="487"/>
                  </a:cubicBezTo>
                  <a:cubicBezTo>
                    <a:pt x="1155" y="998"/>
                    <a:pt x="312" y="1871"/>
                    <a:pt x="98" y="2895"/>
                  </a:cubicBezTo>
                  <a:cubicBezTo>
                    <a:pt x="73" y="3205"/>
                    <a:pt x="57" y="3516"/>
                    <a:pt x="44" y="3825"/>
                  </a:cubicBezTo>
                  <a:cubicBezTo>
                    <a:pt x="1" y="4823"/>
                    <a:pt x="5" y="5818"/>
                    <a:pt x="55" y="6814"/>
                  </a:cubicBezTo>
                  <a:cubicBezTo>
                    <a:pt x="125" y="8171"/>
                    <a:pt x="1212" y="9252"/>
                    <a:pt x="2567" y="9315"/>
                  </a:cubicBezTo>
                  <a:cubicBezTo>
                    <a:pt x="2863" y="9330"/>
                    <a:pt x="3159" y="9341"/>
                    <a:pt x="3453" y="9349"/>
                  </a:cubicBezTo>
                  <a:lnTo>
                    <a:pt x="3457" y="9349"/>
                  </a:lnTo>
                  <a:cubicBezTo>
                    <a:pt x="3893" y="9361"/>
                    <a:pt x="4329" y="9367"/>
                    <a:pt x="4766" y="9367"/>
                  </a:cubicBezTo>
                  <a:cubicBezTo>
                    <a:pt x="5493" y="9367"/>
                    <a:pt x="6221" y="9350"/>
                    <a:pt x="6948" y="9315"/>
                  </a:cubicBezTo>
                  <a:cubicBezTo>
                    <a:pt x="8305" y="9252"/>
                    <a:pt x="9391" y="8171"/>
                    <a:pt x="9460" y="6814"/>
                  </a:cubicBezTo>
                  <a:cubicBezTo>
                    <a:pt x="9527" y="5509"/>
                    <a:pt x="9514" y="4201"/>
                    <a:pt x="9419" y="2898"/>
                  </a:cubicBezTo>
                  <a:cubicBezTo>
                    <a:pt x="9161" y="1655"/>
                    <a:pt x="7975" y="632"/>
                    <a:pt x="6386" y="209"/>
                  </a:cubicBezTo>
                  <a:cubicBezTo>
                    <a:pt x="5854" y="71"/>
                    <a:pt x="5308" y="1"/>
                    <a:pt x="4760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022;p69">
              <a:extLst>
                <a:ext uri="{FF2B5EF4-FFF2-40B4-BE49-F238E27FC236}">
                  <a16:creationId xmlns:a16="http://schemas.microsoft.com/office/drawing/2014/main" id="{FF5359F0-6579-551D-002F-6783D729B68C}"/>
                </a:ext>
              </a:extLst>
            </p:cNvPr>
            <p:cNvSpPr/>
            <p:nvPr/>
          </p:nvSpPr>
          <p:spPr>
            <a:xfrm>
              <a:off x="1105825" y="1034575"/>
              <a:ext cx="86700" cy="222700"/>
            </a:xfrm>
            <a:custGeom>
              <a:avLst/>
              <a:gdLst/>
              <a:ahLst/>
              <a:cxnLst/>
              <a:rect l="l" t="t" r="r" b="b"/>
              <a:pathLst>
                <a:path w="3468" h="8908" extrusionOk="0">
                  <a:moveTo>
                    <a:pt x="2448" y="1"/>
                  </a:moveTo>
                  <a:lnTo>
                    <a:pt x="2448" y="1"/>
                  </a:lnTo>
                  <a:cubicBezTo>
                    <a:pt x="2413" y="14"/>
                    <a:pt x="2377" y="31"/>
                    <a:pt x="2344" y="46"/>
                  </a:cubicBezTo>
                  <a:cubicBezTo>
                    <a:pt x="1166" y="557"/>
                    <a:pt x="325" y="1430"/>
                    <a:pt x="109" y="2454"/>
                  </a:cubicBezTo>
                  <a:cubicBezTo>
                    <a:pt x="14" y="3758"/>
                    <a:pt x="1" y="5067"/>
                    <a:pt x="68" y="6373"/>
                  </a:cubicBezTo>
                  <a:cubicBezTo>
                    <a:pt x="137" y="7730"/>
                    <a:pt x="1223" y="8811"/>
                    <a:pt x="2580" y="8874"/>
                  </a:cubicBezTo>
                  <a:cubicBezTo>
                    <a:pt x="2876" y="8889"/>
                    <a:pt x="3172" y="8900"/>
                    <a:pt x="3466" y="8908"/>
                  </a:cubicBezTo>
                  <a:lnTo>
                    <a:pt x="3468" y="8908"/>
                  </a:lnTo>
                  <a:cubicBezTo>
                    <a:pt x="2874" y="8677"/>
                    <a:pt x="2422" y="7668"/>
                    <a:pt x="2390" y="6429"/>
                  </a:cubicBezTo>
                  <a:cubicBezTo>
                    <a:pt x="2349" y="4817"/>
                    <a:pt x="2368" y="1968"/>
                    <a:pt x="2448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023;p69">
              <a:extLst>
                <a:ext uri="{FF2B5EF4-FFF2-40B4-BE49-F238E27FC236}">
                  <a16:creationId xmlns:a16="http://schemas.microsoft.com/office/drawing/2014/main" id="{4ED05A8B-0D64-ADBD-447C-9C5D8D91FE39}"/>
                </a:ext>
              </a:extLst>
            </p:cNvPr>
            <p:cNvSpPr/>
            <p:nvPr/>
          </p:nvSpPr>
          <p:spPr>
            <a:xfrm>
              <a:off x="1107175" y="1023525"/>
              <a:ext cx="158625" cy="100050"/>
            </a:xfrm>
            <a:custGeom>
              <a:avLst/>
              <a:gdLst/>
              <a:ahLst/>
              <a:cxnLst/>
              <a:rect l="l" t="t" r="r" b="b"/>
              <a:pathLst>
                <a:path w="6345" h="4002" extrusionOk="0">
                  <a:moveTo>
                    <a:pt x="4711" y="1"/>
                  </a:moveTo>
                  <a:cubicBezTo>
                    <a:pt x="4460" y="1"/>
                    <a:pt x="4209" y="15"/>
                    <a:pt x="3959" y="45"/>
                  </a:cubicBezTo>
                  <a:cubicBezTo>
                    <a:pt x="3423" y="106"/>
                    <a:pt x="2895" y="240"/>
                    <a:pt x="2394" y="443"/>
                  </a:cubicBezTo>
                  <a:cubicBezTo>
                    <a:pt x="2359" y="458"/>
                    <a:pt x="2323" y="473"/>
                    <a:pt x="2290" y="488"/>
                  </a:cubicBezTo>
                  <a:cubicBezTo>
                    <a:pt x="1112" y="999"/>
                    <a:pt x="271" y="1874"/>
                    <a:pt x="55" y="2896"/>
                  </a:cubicBezTo>
                  <a:cubicBezTo>
                    <a:pt x="32" y="3206"/>
                    <a:pt x="14" y="3515"/>
                    <a:pt x="1" y="3826"/>
                  </a:cubicBezTo>
                  <a:cubicBezTo>
                    <a:pt x="196" y="3949"/>
                    <a:pt x="394" y="4002"/>
                    <a:pt x="589" y="4002"/>
                  </a:cubicBezTo>
                  <a:cubicBezTo>
                    <a:pt x="979" y="4002"/>
                    <a:pt x="1359" y="3791"/>
                    <a:pt x="1692" y="3510"/>
                  </a:cubicBezTo>
                  <a:cubicBezTo>
                    <a:pt x="2353" y="2953"/>
                    <a:pt x="2835" y="2118"/>
                    <a:pt x="2857" y="2079"/>
                  </a:cubicBezTo>
                  <a:lnTo>
                    <a:pt x="2857" y="2079"/>
                  </a:lnTo>
                  <a:cubicBezTo>
                    <a:pt x="2705" y="2421"/>
                    <a:pt x="2668" y="2739"/>
                    <a:pt x="2941" y="2894"/>
                  </a:cubicBezTo>
                  <a:cubicBezTo>
                    <a:pt x="3018" y="2937"/>
                    <a:pt x="3106" y="2957"/>
                    <a:pt x="3204" y="2957"/>
                  </a:cubicBezTo>
                  <a:cubicBezTo>
                    <a:pt x="4060" y="2957"/>
                    <a:pt x="5642" y="1413"/>
                    <a:pt x="6345" y="210"/>
                  </a:cubicBezTo>
                  <a:cubicBezTo>
                    <a:pt x="5811" y="71"/>
                    <a:pt x="5261" y="1"/>
                    <a:pt x="4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024;p69">
              <a:extLst>
                <a:ext uri="{FF2B5EF4-FFF2-40B4-BE49-F238E27FC236}">
                  <a16:creationId xmlns:a16="http://schemas.microsoft.com/office/drawing/2014/main" id="{D9C6C04D-C83C-E880-F1C1-2D372B97907B}"/>
                </a:ext>
              </a:extLst>
            </p:cNvPr>
            <p:cNvSpPr/>
            <p:nvPr/>
          </p:nvSpPr>
          <p:spPr>
            <a:xfrm>
              <a:off x="1099500" y="1023550"/>
              <a:ext cx="125600" cy="100025"/>
            </a:xfrm>
            <a:custGeom>
              <a:avLst/>
              <a:gdLst/>
              <a:ahLst/>
              <a:cxnLst/>
              <a:rect l="l" t="t" r="r" b="b"/>
              <a:pathLst>
                <a:path w="5024" h="4001" extrusionOk="0">
                  <a:moveTo>
                    <a:pt x="5024" y="1"/>
                  </a:moveTo>
                  <a:cubicBezTo>
                    <a:pt x="4770" y="1"/>
                    <a:pt x="4517" y="14"/>
                    <a:pt x="4266" y="45"/>
                  </a:cubicBezTo>
                  <a:cubicBezTo>
                    <a:pt x="3730" y="105"/>
                    <a:pt x="3202" y="239"/>
                    <a:pt x="2701" y="442"/>
                  </a:cubicBezTo>
                  <a:cubicBezTo>
                    <a:pt x="2666" y="457"/>
                    <a:pt x="2630" y="472"/>
                    <a:pt x="2597" y="487"/>
                  </a:cubicBezTo>
                  <a:cubicBezTo>
                    <a:pt x="1419" y="998"/>
                    <a:pt x="578" y="1871"/>
                    <a:pt x="362" y="2895"/>
                  </a:cubicBezTo>
                  <a:cubicBezTo>
                    <a:pt x="339" y="3205"/>
                    <a:pt x="321" y="3516"/>
                    <a:pt x="308" y="3825"/>
                  </a:cubicBezTo>
                  <a:cubicBezTo>
                    <a:pt x="503" y="3948"/>
                    <a:pt x="701" y="4001"/>
                    <a:pt x="896" y="4001"/>
                  </a:cubicBezTo>
                  <a:cubicBezTo>
                    <a:pt x="1286" y="4001"/>
                    <a:pt x="1666" y="3790"/>
                    <a:pt x="1999" y="3509"/>
                  </a:cubicBezTo>
                  <a:cubicBezTo>
                    <a:pt x="1" y="3509"/>
                    <a:pt x="3384" y="572"/>
                    <a:pt x="5024" y="1"/>
                  </a:cubicBezTo>
                  <a:close/>
                </a:path>
              </a:pathLst>
            </a:custGeom>
            <a:solidFill>
              <a:srgbClr val="ECC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025;p69">
              <a:extLst>
                <a:ext uri="{FF2B5EF4-FFF2-40B4-BE49-F238E27FC236}">
                  <a16:creationId xmlns:a16="http://schemas.microsoft.com/office/drawing/2014/main" id="{C2D7B32F-11C6-35FB-69C4-633983849533}"/>
                </a:ext>
              </a:extLst>
            </p:cNvPr>
            <p:cNvSpPr/>
            <p:nvPr/>
          </p:nvSpPr>
          <p:spPr>
            <a:xfrm>
              <a:off x="1131600" y="1163875"/>
              <a:ext cx="40175" cy="25475"/>
            </a:xfrm>
            <a:custGeom>
              <a:avLst/>
              <a:gdLst/>
              <a:ahLst/>
              <a:cxnLst/>
              <a:rect l="l" t="t" r="r" b="b"/>
              <a:pathLst>
                <a:path w="1607" h="1019" extrusionOk="0">
                  <a:moveTo>
                    <a:pt x="803" y="1"/>
                  </a:moveTo>
                  <a:cubicBezTo>
                    <a:pt x="360" y="1"/>
                    <a:pt x="1" y="229"/>
                    <a:pt x="1" y="511"/>
                  </a:cubicBezTo>
                  <a:cubicBezTo>
                    <a:pt x="1" y="792"/>
                    <a:pt x="360" y="1019"/>
                    <a:pt x="803" y="1019"/>
                  </a:cubicBezTo>
                  <a:cubicBezTo>
                    <a:pt x="1246" y="1019"/>
                    <a:pt x="1607" y="792"/>
                    <a:pt x="1607" y="511"/>
                  </a:cubicBezTo>
                  <a:cubicBezTo>
                    <a:pt x="1607" y="229"/>
                    <a:pt x="1248" y="1"/>
                    <a:pt x="803" y="1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026;p69">
              <a:extLst>
                <a:ext uri="{FF2B5EF4-FFF2-40B4-BE49-F238E27FC236}">
                  <a16:creationId xmlns:a16="http://schemas.microsoft.com/office/drawing/2014/main" id="{FB7945A8-84DE-4B47-70EF-2D0D71478C49}"/>
                </a:ext>
              </a:extLst>
            </p:cNvPr>
            <p:cNvSpPr/>
            <p:nvPr/>
          </p:nvSpPr>
          <p:spPr>
            <a:xfrm>
              <a:off x="1278450" y="1163875"/>
              <a:ext cx="40175" cy="25475"/>
            </a:xfrm>
            <a:custGeom>
              <a:avLst/>
              <a:gdLst/>
              <a:ahLst/>
              <a:cxnLst/>
              <a:rect l="l" t="t" r="r" b="b"/>
              <a:pathLst>
                <a:path w="1607" h="1019" extrusionOk="0">
                  <a:moveTo>
                    <a:pt x="802" y="1"/>
                  </a:moveTo>
                  <a:cubicBezTo>
                    <a:pt x="359" y="1"/>
                    <a:pt x="0" y="229"/>
                    <a:pt x="0" y="511"/>
                  </a:cubicBezTo>
                  <a:cubicBezTo>
                    <a:pt x="0" y="792"/>
                    <a:pt x="359" y="1019"/>
                    <a:pt x="802" y="1019"/>
                  </a:cubicBezTo>
                  <a:cubicBezTo>
                    <a:pt x="1247" y="1019"/>
                    <a:pt x="1606" y="792"/>
                    <a:pt x="1606" y="511"/>
                  </a:cubicBezTo>
                  <a:cubicBezTo>
                    <a:pt x="1606" y="228"/>
                    <a:pt x="1247" y="1"/>
                    <a:pt x="802" y="1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027;p69">
              <a:extLst>
                <a:ext uri="{FF2B5EF4-FFF2-40B4-BE49-F238E27FC236}">
                  <a16:creationId xmlns:a16="http://schemas.microsoft.com/office/drawing/2014/main" id="{685C1EAC-797A-0B65-EB78-613CA4E9665E}"/>
                </a:ext>
              </a:extLst>
            </p:cNvPr>
            <p:cNvSpPr/>
            <p:nvPr/>
          </p:nvSpPr>
          <p:spPr>
            <a:xfrm>
              <a:off x="1107175" y="999725"/>
              <a:ext cx="235825" cy="97275"/>
            </a:xfrm>
            <a:custGeom>
              <a:avLst/>
              <a:gdLst/>
              <a:ahLst/>
              <a:cxnLst/>
              <a:rect l="l" t="t" r="r" b="b"/>
              <a:pathLst>
                <a:path w="9433" h="3891" extrusionOk="0">
                  <a:moveTo>
                    <a:pt x="4717" y="1"/>
                  </a:moveTo>
                  <a:cubicBezTo>
                    <a:pt x="4463" y="1"/>
                    <a:pt x="4210" y="16"/>
                    <a:pt x="3959" y="46"/>
                  </a:cubicBezTo>
                  <a:cubicBezTo>
                    <a:pt x="3540" y="94"/>
                    <a:pt x="3127" y="185"/>
                    <a:pt x="2729" y="319"/>
                  </a:cubicBezTo>
                  <a:cubicBezTo>
                    <a:pt x="2578" y="369"/>
                    <a:pt x="2431" y="425"/>
                    <a:pt x="2288" y="489"/>
                  </a:cubicBezTo>
                  <a:cubicBezTo>
                    <a:pt x="918" y="1084"/>
                    <a:pt x="1" y="2171"/>
                    <a:pt x="1" y="3414"/>
                  </a:cubicBezTo>
                  <a:cubicBezTo>
                    <a:pt x="1" y="3572"/>
                    <a:pt x="16" y="3732"/>
                    <a:pt x="45" y="3889"/>
                  </a:cubicBezTo>
                  <a:cubicBezTo>
                    <a:pt x="246" y="2848"/>
                    <a:pt x="1097" y="1959"/>
                    <a:pt x="2288" y="1440"/>
                  </a:cubicBezTo>
                  <a:cubicBezTo>
                    <a:pt x="2353" y="1410"/>
                    <a:pt x="2420" y="1384"/>
                    <a:pt x="2485" y="1358"/>
                  </a:cubicBezTo>
                  <a:cubicBezTo>
                    <a:pt x="2960" y="1175"/>
                    <a:pt x="3455" y="1054"/>
                    <a:pt x="3959" y="997"/>
                  </a:cubicBezTo>
                  <a:cubicBezTo>
                    <a:pt x="4210" y="967"/>
                    <a:pt x="4463" y="952"/>
                    <a:pt x="4717" y="952"/>
                  </a:cubicBezTo>
                  <a:cubicBezTo>
                    <a:pt x="7099" y="952"/>
                    <a:pt x="9068" y="2230"/>
                    <a:pt x="9388" y="3890"/>
                  </a:cubicBezTo>
                  <a:cubicBezTo>
                    <a:pt x="9417" y="3734"/>
                    <a:pt x="9432" y="3574"/>
                    <a:pt x="9432" y="3414"/>
                  </a:cubicBezTo>
                  <a:cubicBezTo>
                    <a:pt x="9432" y="1529"/>
                    <a:pt x="7322" y="1"/>
                    <a:pt x="4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028;p69">
              <a:extLst>
                <a:ext uri="{FF2B5EF4-FFF2-40B4-BE49-F238E27FC236}">
                  <a16:creationId xmlns:a16="http://schemas.microsoft.com/office/drawing/2014/main" id="{48B9ED81-1873-C4D6-C806-2689FF20EE51}"/>
                </a:ext>
              </a:extLst>
            </p:cNvPr>
            <p:cNvSpPr/>
            <p:nvPr/>
          </p:nvSpPr>
          <p:spPr>
            <a:xfrm>
              <a:off x="1107175" y="1007700"/>
              <a:ext cx="68225" cy="89250"/>
            </a:xfrm>
            <a:custGeom>
              <a:avLst/>
              <a:gdLst/>
              <a:ahLst/>
              <a:cxnLst/>
              <a:rect l="l" t="t" r="r" b="b"/>
              <a:pathLst>
                <a:path w="2729" h="3570" extrusionOk="0">
                  <a:moveTo>
                    <a:pt x="2729" y="0"/>
                  </a:moveTo>
                  <a:lnTo>
                    <a:pt x="2729" y="0"/>
                  </a:lnTo>
                  <a:cubicBezTo>
                    <a:pt x="2578" y="50"/>
                    <a:pt x="2431" y="106"/>
                    <a:pt x="2288" y="170"/>
                  </a:cubicBezTo>
                  <a:cubicBezTo>
                    <a:pt x="918" y="765"/>
                    <a:pt x="1" y="1852"/>
                    <a:pt x="1" y="3095"/>
                  </a:cubicBezTo>
                  <a:cubicBezTo>
                    <a:pt x="1" y="3253"/>
                    <a:pt x="16" y="3413"/>
                    <a:pt x="45" y="3570"/>
                  </a:cubicBezTo>
                  <a:cubicBezTo>
                    <a:pt x="246" y="2529"/>
                    <a:pt x="1097" y="1640"/>
                    <a:pt x="2288" y="1121"/>
                  </a:cubicBezTo>
                  <a:cubicBezTo>
                    <a:pt x="2353" y="1091"/>
                    <a:pt x="2420" y="1065"/>
                    <a:pt x="2485" y="1039"/>
                  </a:cubicBezTo>
                  <a:lnTo>
                    <a:pt x="2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029;p69">
              <a:extLst>
                <a:ext uri="{FF2B5EF4-FFF2-40B4-BE49-F238E27FC236}">
                  <a16:creationId xmlns:a16="http://schemas.microsoft.com/office/drawing/2014/main" id="{7ACBCE28-3146-6F8E-7B04-DC12D02510A9}"/>
                </a:ext>
              </a:extLst>
            </p:cNvPr>
            <p:cNvSpPr/>
            <p:nvPr/>
          </p:nvSpPr>
          <p:spPr>
            <a:xfrm>
              <a:off x="1073775" y="1231850"/>
              <a:ext cx="302100" cy="167100"/>
            </a:xfrm>
            <a:custGeom>
              <a:avLst/>
              <a:gdLst/>
              <a:ahLst/>
              <a:cxnLst/>
              <a:rect l="l" t="t" r="r" b="b"/>
              <a:pathLst>
                <a:path w="12084" h="6684" extrusionOk="0">
                  <a:moveTo>
                    <a:pt x="1159" y="1"/>
                  </a:moveTo>
                  <a:cubicBezTo>
                    <a:pt x="509" y="1"/>
                    <a:pt x="1" y="565"/>
                    <a:pt x="66" y="1212"/>
                  </a:cubicBezTo>
                  <a:lnTo>
                    <a:pt x="622" y="6683"/>
                  </a:lnTo>
                  <a:lnTo>
                    <a:pt x="11462" y="6683"/>
                  </a:lnTo>
                  <a:lnTo>
                    <a:pt x="12019" y="1214"/>
                  </a:lnTo>
                  <a:cubicBezTo>
                    <a:pt x="12084" y="565"/>
                    <a:pt x="11576" y="1"/>
                    <a:pt x="10924" y="1"/>
                  </a:cubicBezTo>
                  <a:cubicBezTo>
                    <a:pt x="10923" y="1"/>
                    <a:pt x="10922" y="1"/>
                    <a:pt x="10921" y="1"/>
                  </a:cubicBezTo>
                  <a:lnTo>
                    <a:pt x="1162" y="1"/>
                  </a:lnTo>
                  <a:cubicBezTo>
                    <a:pt x="1161" y="1"/>
                    <a:pt x="1160" y="1"/>
                    <a:pt x="11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030;p69">
              <a:extLst>
                <a:ext uri="{FF2B5EF4-FFF2-40B4-BE49-F238E27FC236}">
                  <a16:creationId xmlns:a16="http://schemas.microsoft.com/office/drawing/2014/main" id="{6AB8108C-89F2-0EB1-728D-CE8B96600815}"/>
                </a:ext>
              </a:extLst>
            </p:cNvPr>
            <p:cNvSpPr/>
            <p:nvPr/>
          </p:nvSpPr>
          <p:spPr>
            <a:xfrm>
              <a:off x="1073775" y="1231850"/>
              <a:ext cx="45300" cy="167100"/>
            </a:xfrm>
            <a:custGeom>
              <a:avLst/>
              <a:gdLst/>
              <a:ahLst/>
              <a:cxnLst/>
              <a:rect l="l" t="t" r="r" b="b"/>
              <a:pathLst>
                <a:path w="1812" h="6684" extrusionOk="0">
                  <a:moveTo>
                    <a:pt x="1808" y="1"/>
                  </a:moveTo>
                  <a:cubicBezTo>
                    <a:pt x="1807" y="1"/>
                    <a:pt x="1806" y="1"/>
                    <a:pt x="1805" y="1"/>
                  </a:cubicBezTo>
                  <a:lnTo>
                    <a:pt x="1811" y="1"/>
                  </a:lnTo>
                  <a:cubicBezTo>
                    <a:pt x="1810" y="1"/>
                    <a:pt x="1809" y="1"/>
                    <a:pt x="1808" y="1"/>
                  </a:cubicBezTo>
                  <a:close/>
                  <a:moveTo>
                    <a:pt x="1164" y="1"/>
                  </a:moveTo>
                  <a:cubicBezTo>
                    <a:pt x="510" y="1"/>
                    <a:pt x="1" y="564"/>
                    <a:pt x="66" y="1214"/>
                  </a:cubicBezTo>
                  <a:lnTo>
                    <a:pt x="622" y="6683"/>
                  </a:lnTo>
                  <a:lnTo>
                    <a:pt x="1270" y="6683"/>
                  </a:lnTo>
                  <a:lnTo>
                    <a:pt x="715" y="1214"/>
                  </a:lnTo>
                  <a:cubicBezTo>
                    <a:pt x="648" y="567"/>
                    <a:pt x="1155" y="2"/>
                    <a:pt x="1805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031;p69">
              <a:extLst>
                <a:ext uri="{FF2B5EF4-FFF2-40B4-BE49-F238E27FC236}">
                  <a16:creationId xmlns:a16="http://schemas.microsoft.com/office/drawing/2014/main" id="{4446DE4C-55ED-EEC4-089C-94ECC22D091F}"/>
                </a:ext>
              </a:extLst>
            </p:cNvPr>
            <p:cNvSpPr/>
            <p:nvPr/>
          </p:nvSpPr>
          <p:spPr>
            <a:xfrm>
              <a:off x="1195775" y="1294200"/>
              <a:ext cx="58175" cy="42350"/>
            </a:xfrm>
            <a:custGeom>
              <a:avLst/>
              <a:gdLst/>
              <a:ahLst/>
              <a:cxnLst/>
              <a:rect l="l" t="t" r="r" b="b"/>
              <a:pathLst>
                <a:path w="2327" h="1694" extrusionOk="0">
                  <a:moveTo>
                    <a:pt x="1163" y="0"/>
                  </a:moveTo>
                  <a:cubicBezTo>
                    <a:pt x="519" y="0"/>
                    <a:pt x="0" y="380"/>
                    <a:pt x="0" y="847"/>
                  </a:cubicBezTo>
                  <a:cubicBezTo>
                    <a:pt x="0" y="1314"/>
                    <a:pt x="519" y="1694"/>
                    <a:pt x="1163" y="1694"/>
                  </a:cubicBezTo>
                  <a:cubicBezTo>
                    <a:pt x="1805" y="1694"/>
                    <a:pt x="2326" y="1314"/>
                    <a:pt x="2326" y="847"/>
                  </a:cubicBezTo>
                  <a:cubicBezTo>
                    <a:pt x="2326" y="380"/>
                    <a:pt x="1805" y="0"/>
                    <a:pt x="1163" y="0"/>
                  </a:cubicBezTo>
                  <a:close/>
                </a:path>
              </a:pathLst>
            </a:custGeom>
            <a:solidFill>
              <a:srgbClr val="F6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032;p69">
              <a:extLst>
                <a:ext uri="{FF2B5EF4-FFF2-40B4-BE49-F238E27FC236}">
                  <a16:creationId xmlns:a16="http://schemas.microsoft.com/office/drawing/2014/main" id="{39791F8B-1A24-B30B-EE82-2AD4CCF0F967}"/>
                </a:ext>
              </a:extLst>
            </p:cNvPr>
            <p:cNvSpPr/>
            <p:nvPr/>
          </p:nvSpPr>
          <p:spPr>
            <a:xfrm>
              <a:off x="1193575" y="1174925"/>
              <a:ext cx="63075" cy="28325"/>
            </a:xfrm>
            <a:custGeom>
              <a:avLst/>
              <a:gdLst/>
              <a:ahLst/>
              <a:cxnLst/>
              <a:rect l="l" t="t" r="r" b="b"/>
              <a:pathLst>
                <a:path w="2523" h="1133" extrusionOk="0">
                  <a:moveTo>
                    <a:pt x="2225" y="1"/>
                  </a:moveTo>
                  <a:cubicBezTo>
                    <a:pt x="2127" y="1"/>
                    <a:pt x="2033" y="56"/>
                    <a:pt x="1988" y="150"/>
                  </a:cubicBezTo>
                  <a:cubicBezTo>
                    <a:pt x="1854" y="431"/>
                    <a:pt x="1571" y="612"/>
                    <a:pt x="1261" y="612"/>
                  </a:cubicBezTo>
                  <a:cubicBezTo>
                    <a:pt x="948" y="612"/>
                    <a:pt x="665" y="431"/>
                    <a:pt x="531" y="150"/>
                  </a:cubicBezTo>
                  <a:cubicBezTo>
                    <a:pt x="486" y="58"/>
                    <a:pt x="394" y="6"/>
                    <a:pt x="298" y="6"/>
                  </a:cubicBezTo>
                  <a:cubicBezTo>
                    <a:pt x="260" y="6"/>
                    <a:pt x="221" y="14"/>
                    <a:pt x="185" y="31"/>
                  </a:cubicBezTo>
                  <a:cubicBezTo>
                    <a:pt x="56" y="91"/>
                    <a:pt x="1" y="245"/>
                    <a:pt x="60" y="374"/>
                  </a:cubicBezTo>
                  <a:cubicBezTo>
                    <a:pt x="280" y="837"/>
                    <a:pt x="747" y="1131"/>
                    <a:pt x="1261" y="1133"/>
                  </a:cubicBezTo>
                  <a:cubicBezTo>
                    <a:pt x="1772" y="1131"/>
                    <a:pt x="2239" y="837"/>
                    <a:pt x="2461" y="374"/>
                  </a:cubicBezTo>
                  <a:cubicBezTo>
                    <a:pt x="2522" y="243"/>
                    <a:pt x="2466" y="87"/>
                    <a:pt x="2336" y="26"/>
                  </a:cubicBezTo>
                  <a:cubicBezTo>
                    <a:pt x="2300" y="9"/>
                    <a:pt x="2262" y="1"/>
                    <a:pt x="22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033;p69">
              <a:extLst>
                <a:ext uri="{FF2B5EF4-FFF2-40B4-BE49-F238E27FC236}">
                  <a16:creationId xmlns:a16="http://schemas.microsoft.com/office/drawing/2014/main" id="{CD88FAF9-2DE8-CA35-82BF-AC592150A38E}"/>
                </a:ext>
              </a:extLst>
            </p:cNvPr>
            <p:cNvSpPr/>
            <p:nvPr/>
          </p:nvSpPr>
          <p:spPr>
            <a:xfrm>
              <a:off x="1261500" y="1122200"/>
              <a:ext cx="44275" cy="41475"/>
            </a:xfrm>
            <a:custGeom>
              <a:avLst/>
              <a:gdLst/>
              <a:ahLst/>
              <a:cxnLst/>
              <a:rect l="l" t="t" r="r" b="b"/>
              <a:pathLst>
                <a:path w="1771" h="1659" extrusionOk="0">
                  <a:moveTo>
                    <a:pt x="738" y="0"/>
                  </a:moveTo>
                  <a:cubicBezTo>
                    <a:pt x="503" y="0"/>
                    <a:pt x="310" y="285"/>
                    <a:pt x="310" y="637"/>
                  </a:cubicBezTo>
                  <a:cubicBezTo>
                    <a:pt x="308" y="795"/>
                    <a:pt x="351" y="949"/>
                    <a:pt x="434" y="1083"/>
                  </a:cubicBezTo>
                  <a:cubicBezTo>
                    <a:pt x="364" y="1106"/>
                    <a:pt x="297" y="1135"/>
                    <a:pt x="231" y="1173"/>
                  </a:cubicBezTo>
                  <a:cubicBezTo>
                    <a:pt x="1" y="1306"/>
                    <a:pt x="95" y="1657"/>
                    <a:pt x="363" y="1658"/>
                  </a:cubicBezTo>
                  <a:lnTo>
                    <a:pt x="363" y="1658"/>
                  </a:lnTo>
                  <a:cubicBezTo>
                    <a:pt x="409" y="1658"/>
                    <a:pt x="453" y="1647"/>
                    <a:pt x="492" y="1623"/>
                  </a:cubicBezTo>
                  <a:cubicBezTo>
                    <a:pt x="505" y="1617"/>
                    <a:pt x="738" y="1488"/>
                    <a:pt x="1116" y="1488"/>
                  </a:cubicBezTo>
                  <a:cubicBezTo>
                    <a:pt x="1217" y="1488"/>
                    <a:pt x="1328" y="1497"/>
                    <a:pt x="1449" y="1521"/>
                  </a:cubicBezTo>
                  <a:cubicBezTo>
                    <a:pt x="1462" y="1523"/>
                    <a:pt x="1476" y="1524"/>
                    <a:pt x="1490" y="1524"/>
                  </a:cubicBezTo>
                  <a:cubicBezTo>
                    <a:pt x="1613" y="1524"/>
                    <a:pt x="1721" y="1436"/>
                    <a:pt x="1744" y="1312"/>
                  </a:cubicBezTo>
                  <a:cubicBezTo>
                    <a:pt x="1771" y="1174"/>
                    <a:pt x="1685" y="1040"/>
                    <a:pt x="1547" y="1009"/>
                  </a:cubicBezTo>
                  <a:cubicBezTo>
                    <a:pt x="1400" y="981"/>
                    <a:pt x="1251" y="968"/>
                    <a:pt x="1102" y="968"/>
                  </a:cubicBezTo>
                  <a:cubicBezTo>
                    <a:pt x="1145" y="864"/>
                    <a:pt x="1168" y="750"/>
                    <a:pt x="1166" y="637"/>
                  </a:cubicBezTo>
                  <a:cubicBezTo>
                    <a:pt x="1166" y="285"/>
                    <a:pt x="974" y="0"/>
                    <a:pt x="738" y="0"/>
                  </a:cubicBezTo>
                  <a:close/>
                  <a:moveTo>
                    <a:pt x="363" y="1658"/>
                  </a:moveTo>
                  <a:lnTo>
                    <a:pt x="363" y="1658"/>
                  </a:lnTo>
                  <a:cubicBezTo>
                    <a:pt x="362" y="1658"/>
                    <a:pt x="362" y="1658"/>
                    <a:pt x="362" y="1658"/>
                  </a:cubicBezTo>
                  <a:lnTo>
                    <a:pt x="364" y="1658"/>
                  </a:lnTo>
                  <a:cubicBezTo>
                    <a:pt x="363" y="1658"/>
                    <a:pt x="363" y="1658"/>
                    <a:pt x="363" y="165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034;p69">
              <a:extLst>
                <a:ext uri="{FF2B5EF4-FFF2-40B4-BE49-F238E27FC236}">
                  <a16:creationId xmlns:a16="http://schemas.microsoft.com/office/drawing/2014/main" id="{5C3392F7-2807-3E76-7143-0488B6FC22E8}"/>
                </a:ext>
              </a:extLst>
            </p:cNvPr>
            <p:cNvSpPr/>
            <p:nvPr/>
          </p:nvSpPr>
          <p:spPr>
            <a:xfrm>
              <a:off x="1143900" y="1122150"/>
              <a:ext cx="44775" cy="41525"/>
            </a:xfrm>
            <a:custGeom>
              <a:avLst/>
              <a:gdLst/>
              <a:ahLst/>
              <a:cxnLst/>
              <a:rect l="l" t="t" r="r" b="b"/>
              <a:pathLst>
                <a:path w="1791" h="1661" extrusionOk="0">
                  <a:moveTo>
                    <a:pt x="1053" y="0"/>
                  </a:moveTo>
                  <a:cubicBezTo>
                    <a:pt x="817" y="0"/>
                    <a:pt x="625" y="287"/>
                    <a:pt x="625" y="639"/>
                  </a:cubicBezTo>
                  <a:cubicBezTo>
                    <a:pt x="625" y="752"/>
                    <a:pt x="646" y="864"/>
                    <a:pt x="689" y="970"/>
                  </a:cubicBezTo>
                  <a:cubicBezTo>
                    <a:pt x="680" y="970"/>
                    <a:pt x="672" y="970"/>
                    <a:pt x="664" y="970"/>
                  </a:cubicBezTo>
                  <a:cubicBezTo>
                    <a:pt x="523" y="970"/>
                    <a:pt x="383" y="984"/>
                    <a:pt x="244" y="1011"/>
                  </a:cubicBezTo>
                  <a:cubicBezTo>
                    <a:pt x="97" y="1033"/>
                    <a:pt x="0" y="1173"/>
                    <a:pt x="28" y="1318"/>
                  </a:cubicBezTo>
                  <a:cubicBezTo>
                    <a:pt x="52" y="1443"/>
                    <a:pt x="162" y="1529"/>
                    <a:pt x="283" y="1529"/>
                  </a:cubicBezTo>
                  <a:cubicBezTo>
                    <a:pt x="303" y="1529"/>
                    <a:pt x="323" y="1527"/>
                    <a:pt x="342" y="1523"/>
                  </a:cubicBezTo>
                  <a:cubicBezTo>
                    <a:pt x="464" y="1499"/>
                    <a:pt x="576" y="1490"/>
                    <a:pt x="677" y="1490"/>
                  </a:cubicBezTo>
                  <a:cubicBezTo>
                    <a:pt x="1052" y="1490"/>
                    <a:pt x="1284" y="1616"/>
                    <a:pt x="1299" y="1625"/>
                  </a:cubicBezTo>
                  <a:cubicBezTo>
                    <a:pt x="1338" y="1647"/>
                    <a:pt x="1383" y="1660"/>
                    <a:pt x="1429" y="1660"/>
                  </a:cubicBezTo>
                  <a:cubicBezTo>
                    <a:pt x="1694" y="1660"/>
                    <a:pt x="1790" y="1309"/>
                    <a:pt x="1561" y="1175"/>
                  </a:cubicBezTo>
                  <a:cubicBezTo>
                    <a:pt x="1496" y="1139"/>
                    <a:pt x="1427" y="1108"/>
                    <a:pt x="1359" y="1085"/>
                  </a:cubicBezTo>
                  <a:cubicBezTo>
                    <a:pt x="1440" y="951"/>
                    <a:pt x="1483" y="795"/>
                    <a:pt x="1481" y="639"/>
                  </a:cubicBezTo>
                  <a:cubicBezTo>
                    <a:pt x="1481" y="287"/>
                    <a:pt x="1290" y="0"/>
                    <a:pt x="10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035;p69">
              <a:extLst>
                <a:ext uri="{FF2B5EF4-FFF2-40B4-BE49-F238E27FC236}">
                  <a16:creationId xmlns:a16="http://schemas.microsoft.com/office/drawing/2014/main" id="{32C56809-E5AB-744F-FF4C-0B3803CECBF4}"/>
                </a:ext>
              </a:extLst>
            </p:cNvPr>
            <p:cNvSpPr/>
            <p:nvPr/>
          </p:nvSpPr>
          <p:spPr>
            <a:xfrm>
              <a:off x="1054200" y="960250"/>
              <a:ext cx="341275" cy="445200"/>
            </a:xfrm>
            <a:custGeom>
              <a:avLst/>
              <a:gdLst/>
              <a:ahLst/>
              <a:cxnLst/>
              <a:rect l="l" t="t" r="r" b="b"/>
              <a:pathLst>
                <a:path w="13651" h="17808" extrusionOk="0">
                  <a:moveTo>
                    <a:pt x="6836" y="2793"/>
                  </a:moveTo>
                  <a:cubicBezTo>
                    <a:pt x="7242" y="2793"/>
                    <a:pt x="7647" y="2833"/>
                    <a:pt x="8047" y="2912"/>
                  </a:cubicBezTo>
                  <a:cubicBezTo>
                    <a:pt x="7630" y="3519"/>
                    <a:pt x="7139" y="4066"/>
                    <a:pt x="6581" y="4545"/>
                  </a:cubicBezTo>
                  <a:cubicBezTo>
                    <a:pt x="6149" y="4908"/>
                    <a:pt x="5629" y="5229"/>
                    <a:pt x="5327" y="5229"/>
                  </a:cubicBezTo>
                  <a:cubicBezTo>
                    <a:pt x="5273" y="5229"/>
                    <a:pt x="5227" y="5219"/>
                    <a:pt x="5189" y="5198"/>
                  </a:cubicBezTo>
                  <a:cubicBezTo>
                    <a:pt x="5088" y="5140"/>
                    <a:pt x="5097" y="4980"/>
                    <a:pt x="5216" y="4718"/>
                  </a:cubicBezTo>
                  <a:cubicBezTo>
                    <a:pt x="5274" y="4591"/>
                    <a:pt x="5220" y="4440"/>
                    <a:pt x="5097" y="4377"/>
                  </a:cubicBezTo>
                  <a:lnTo>
                    <a:pt x="5095" y="4377"/>
                  </a:lnTo>
                  <a:cubicBezTo>
                    <a:pt x="5058" y="4358"/>
                    <a:pt x="5018" y="4349"/>
                    <a:pt x="4979" y="4349"/>
                  </a:cubicBezTo>
                  <a:cubicBezTo>
                    <a:pt x="4888" y="4349"/>
                    <a:pt x="4799" y="4397"/>
                    <a:pt x="4751" y="4481"/>
                  </a:cubicBezTo>
                  <a:cubicBezTo>
                    <a:pt x="4582" y="4766"/>
                    <a:pt x="4390" y="5038"/>
                    <a:pt x="4178" y="5295"/>
                  </a:cubicBezTo>
                  <a:cubicBezTo>
                    <a:pt x="3743" y="5821"/>
                    <a:pt x="3311" y="6149"/>
                    <a:pt x="2933" y="6244"/>
                  </a:cubicBezTo>
                  <a:cubicBezTo>
                    <a:pt x="2861" y="6264"/>
                    <a:pt x="2787" y="6274"/>
                    <a:pt x="2713" y="6274"/>
                  </a:cubicBezTo>
                  <a:cubicBezTo>
                    <a:pt x="2603" y="6274"/>
                    <a:pt x="2492" y="6251"/>
                    <a:pt x="2390" y="6206"/>
                  </a:cubicBezTo>
                  <a:cubicBezTo>
                    <a:pt x="2401" y="5959"/>
                    <a:pt x="2416" y="5711"/>
                    <a:pt x="2432" y="5466"/>
                  </a:cubicBezTo>
                  <a:cubicBezTo>
                    <a:pt x="2632" y="4550"/>
                    <a:pt x="3387" y="3748"/>
                    <a:pt x="4513" y="3257"/>
                  </a:cubicBezTo>
                  <a:cubicBezTo>
                    <a:pt x="5021" y="3039"/>
                    <a:pt x="5559" y="2898"/>
                    <a:pt x="6110" y="2836"/>
                  </a:cubicBezTo>
                  <a:cubicBezTo>
                    <a:pt x="6351" y="2808"/>
                    <a:pt x="6594" y="2793"/>
                    <a:pt x="6836" y="2793"/>
                  </a:cubicBezTo>
                  <a:close/>
                  <a:moveTo>
                    <a:pt x="6826" y="521"/>
                  </a:moveTo>
                  <a:cubicBezTo>
                    <a:pt x="10303" y="521"/>
                    <a:pt x="13131" y="3389"/>
                    <a:pt x="13131" y="6914"/>
                  </a:cubicBezTo>
                  <a:cubicBezTo>
                    <a:pt x="13131" y="8321"/>
                    <a:pt x="12685" y="9262"/>
                    <a:pt x="11737" y="9832"/>
                  </a:cubicBezTo>
                  <a:cubicBezTo>
                    <a:pt x="11773" y="9677"/>
                    <a:pt x="11793" y="9519"/>
                    <a:pt x="11801" y="9361"/>
                  </a:cubicBezTo>
                  <a:cubicBezTo>
                    <a:pt x="11866" y="8075"/>
                    <a:pt x="11855" y="6789"/>
                    <a:pt x="11767" y="5505"/>
                  </a:cubicBezTo>
                  <a:cubicBezTo>
                    <a:pt x="11797" y="5335"/>
                    <a:pt x="11814" y="5164"/>
                    <a:pt x="11814" y="4993"/>
                  </a:cubicBezTo>
                  <a:cubicBezTo>
                    <a:pt x="11814" y="3830"/>
                    <a:pt x="11094" y="2760"/>
                    <a:pt x="9839" y="2062"/>
                  </a:cubicBezTo>
                  <a:cubicBezTo>
                    <a:pt x="9799" y="2039"/>
                    <a:pt x="9755" y="2028"/>
                    <a:pt x="9712" y="2028"/>
                  </a:cubicBezTo>
                  <a:cubicBezTo>
                    <a:pt x="9621" y="2028"/>
                    <a:pt x="9532" y="2077"/>
                    <a:pt x="9484" y="2162"/>
                  </a:cubicBezTo>
                  <a:cubicBezTo>
                    <a:pt x="9413" y="2289"/>
                    <a:pt x="9460" y="2447"/>
                    <a:pt x="9586" y="2518"/>
                  </a:cubicBezTo>
                  <a:cubicBezTo>
                    <a:pt x="10290" y="2911"/>
                    <a:pt x="10798" y="3428"/>
                    <a:pt x="11067" y="4007"/>
                  </a:cubicBezTo>
                  <a:cubicBezTo>
                    <a:pt x="10786" y="3675"/>
                    <a:pt x="10455" y="3389"/>
                    <a:pt x="10085" y="3158"/>
                  </a:cubicBezTo>
                  <a:cubicBezTo>
                    <a:pt x="9184" y="2587"/>
                    <a:pt x="8030" y="2272"/>
                    <a:pt x="6837" y="2272"/>
                  </a:cubicBezTo>
                  <a:cubicBezTo>
                    <a:pt x="6573" y="2272"/>
                    <a:pt x="6311" y="2287"/>
                    <a:pt x="6050" y="2319"/>
                  </a:cubicBezTo>
                  <a:cubicBezTo>
                    <a:pt x="5449" y="2386"/>
                    <a:pt x="4861" y="2540"/>
                    <a:pt x="4305" y="2780"/>
                  </a:cubicBezTo>
                  <a:cubicBezTo>
                    <a:pt x="3607" y="3086"/>
                    <a:pt x="3032" y="3501"/>
                    <a:pt x="2615" y="3994"/>
                  </a:cubicBezTo>
                  <a:cubicBezTo>
                    <a:pt x="2706" y="3800"/>
                    <a:pt x="2821" y="3620"/>
                    <a:pt x="2955" y="3452"/>
                  </a:cubicBezTo>
                  <a:cubicBezTo>
                    <a:pt x="3329" y="2985"/>
                    <a:pt x="3867" y="2589"/>
                    <a:pt x="4513" y="2308"/>
                  </a:cubicBezTo>
                  <a:cubicBezTo>
                    <a:pt x="5023" y="2088"/>
                    <a:pt x="5561" y="1947"/>
                    <a:pt x="6110" y="1885"/>
                  </a:cubicBezTo>
                  <a:cubicBezTo>
                    <a:pt x="6352" y="1855"/>
                    <a:pt x="6594" y="1842"/>
                    <a:pt x="6836" y="1842"/>
                  </a:cubicBezTo>
                  <a:cubicBezTo>
                    <a:pt x="6847" y="1842"/>
                    <a:pt x="6859" y="1842"/>
                    <a:pt x="6870" y="1842"/>
                  </a:cubicBezTo>
                  <a:cubicBezTo>
                    <a:pt x="7482" y="1842"/>
                    <a:pt x="8092" y="1939"/>
                    <a:pt x="8674" y="2125"/>
                  </a:cubicBezTo>
                  <a:cubicBezTo>
                    <a:pt x="8698" y="2132"/>
                    <a:pt x="8723" y="2135"/>
                    <a:pt x="8746" y="2135"/>
                  </a:cubicBezTo>
                  <a:cubicBezTo>
                    <a:pt x="8857" y="2135"/>
                    <a:pt x="8959" y="2064"/>
                    <a:pt x="8996" y="1954"/>
                  </a:cubicBezTo>
                  <a:cubicBezTo>
                    <a:pt x="9039" y="1820"/>
                    <a:pt x="8968" y="1677"/>
                    <a:pt x="8836" y="1628"/>
                  </a:cubicBezTo>
                  <a:cubicBezTo>
                    <a:pt x="8200" y="1425"/>
                    <a:pt x="7536" y="1321"/>
                    <a:pt x="6871" y="1321"/>
                  </a:cubicBezTo>
                  <a:cubicBezTo>
                    <a:pt x="6859" y="1321"/>
                    <a:pt x="6847" y="1321"/>
                    <a:pt x="6836" y="1321"/>
                  </a:cubicBezTo>
                  <a:cubicBezTo>
                    <a:pt x="6571" y="1321"/>
                    <a:pt x="6309" y="1336"/>
                    <a:pt x="6048" y="1368"/>
                  </a:cubicBezTo>
                  <a:cubicBezTo>
                    <a:pt x="5447" y="1435"/>
                    <a:pt x="4859" y="1589"/>
                    <a:pt x="4303" y="1829"/>
                  </a:cubicBezTo>
                  <a:cubicBezTo>
                    <a:pt x="3579" y="2144"/>
                    <a:pt x="2972" y="2592"/>
                    <a:pt x="2546" y="3126"/>
                  </a:cubicBezTo>
                  <a:cubicBezTo>
                    <a:pt x="2097" y="3689"/>
                    <a:pt x="1859" y="4334"/>
                    <a:pt x="1859" y="4993"/>
                  </a:cubicBezTo>
                  <a:cubicBezTo>
                    <a:pt x="1859" y="5164"/>
                    <a:pt x="1874" y="5337"/>
                    <a:pt x="1906" y="5507"/>
                  </a:cubicBezTo>
                  <a:cubicBezTo>
                    <a:pt x="1816" y="6789"/>
                    <a:pt x="1805" y="8077"/>
                    <a:pt x="1870" y="9361"/>
                  </a:cubicBezTo>
                  <a:cubicBezTo>
                    <a:pt x="1880" y="9523"/>
                    <a:pt x="1902" y="9687"/>
                    <a:pt x="1937" y="9847"/>
                  </a:cubicBezTo>
                  <a:cubicBezTo>
                    <a:pt x="975" y="9277"/>
                    <a:pt x="521" y="8332"/>
                    <a:pt x="521" y="6914"/>
                  </a:cubicBezTo>
                  <a:lnTo>
                    <a:pt x="523" y="6914"/>
                  </a:lnTo>
                  <a:cubicBezTo>
                    <a:pt x="523" y="3389"/>
                    <a:pt x="3350" y="521"/>
                    <a:pt x="6826" y="521"/>
                  </a:cubicBezTo>
                  <a:close/>
                  <a:moveTo>
                    <a:pt x="8581" y="3046"/>
                  </a:moveTo>
                  <a:cubicBezTo>
                    <a:pt x="9964" y="3467"/>
                    <a:pt x="11002" y="4370"/>
                    <a:pt x="11239" y="5468"/>
                  </a:cubicBezTo>
                  <a:cubicBezTo>
                    <a:pt x="11330" y="6755"/>
                    <a:pt x="11343" y="8045"/>
                    <a:pt x="11278" y="9333"/>
                  </a:cubicBezTo>
                  <a:cubicBezTo>
                    <a:pt x="11255" y="9791"/>
                    <a:pt x="11101" y="10232"/>
                    <a:pt x="10831" y="10604"/>
                  </a:cubicBezTo>
                  <a:lnTo>
                    <a:pt x="4898" y="10604"/>
                  </a:lnTo>
                  <a:cubicBezTo>
                    <a:pt x="4895" y="10604"/>
                    <a:pt x="4892" y="10604"/>
                    <a:pt x="4888" y="10604"/>
                  </a:cubicBezTo>
                  <a:cubicBezTo>
                    <a:pt x="4746" y="10604"/>
                    <a:pt x="4628" y="10721"/>
                    <a:pt x="4628" y="10865"/>
                  </a:cubicBezTo>
                  <a:cubicBezTo>
                    <a:pt x="4628" y="11009"/>
                    <a:pt x="4747" y="11125"/>
                    <a:pt x="4891" y="11125"/>
                  </a:cubicBezTo>
                  <a:cubicBezTo>
                    <a:pt x="4894" y="11125"/>
                    <a:pt x="4896" y="11125"/>
                    <a:pt x="4898" y="11125"/>
                  </a:cubicBezTo>
                  <a:lnTo>
                    <a:pt x="11704" y="11125"/>
                  </a:lnTo>
                  <a:cubicBezTo>
                    <a:pt x="12203" y="11125"/>
                    <a:pt x="12592" y="11555"/>
                    <a:pt x="12541" y="12052"/>
                  </a:cubicBezTo>
                  <a:lnTo>
                    <a:pt x="12011" y="17285"/>
                  </a:lnTo>
                  <a:lnTo>
                    <a:pt x="1640" y="17285"/>
                  </a:lnTo>
                  <a:lnTo>
                    <a:pt x="1109" y="12052"/>
                  </a:lnTo>
                  <a:cubicBezTo>
                    <a:pt x="1059" y="11555"/>
                    <a:pt x="1448" y="11125"/>
                    <a:pt x="1947" y="11125"/>
                  </a:cubicBezTo>
                  <a:lnTo>
                    <a:pt x="3854" y="11125"/>
                  </a:lnTo>
                  <a:cubicBezTo>
                    <a:pt x="3856" y="11125"/>
                    <a:pt x="3859" y="11125"/>
                    <a:pt x="3861" y="11125"/>
                  </a:cubicBezTo>
                  <a:cubicBezTo>
                    <a:pt x="4005" y="11125"/>
                    <a:pt x="4122" y="11009"/>
                    <a:pt x="4122" y="10865"/>
                  </a:cubicBezTo>
                  <a:cubicBezTo>
                    <a:pt x="4122" y="10721"/>
                    <a:pt x="4007" y="10604"/>
                    <a:pt x="3864" y="10604"/>
                  </a:cubicBezTo>
                  <a:cubicBezTo>
                    <a:pt x="3861" y="10604"/>
                    <a:pt x="3858" y="10604"/>
                    <a:pt x="3854" y="10604"/>
                  </a:cubicBezTo>
                  <a:lnTo>
                    <a:pt x="2840" y="10604"/>
                  </a:lnTo>
                  <a:cubicBezTo>
                    <a:pt x="2570" y="10232"/>
                    <a:pt x="2416" y="9791"/>
                    <a:pt x="2393" y="9333"/>
                  </a:cubicBezTo>
                  <a:cubicBezTo>
                    <a:pt x="2349" y="8477"/>
                    <a:pt x="2341" y="7611"/>
                    <a:pt x="2367" y="6750"/>
                  </a:cubicBezTo>
                  <a:lnTo>
                    <a:pt x="2367" y="6750"/>
                  </a:lnTo>
                  <a:cubicBezTo>
                    <a:pt x="2477" y="6780"/>
                    <a:pt x="2591" y="6795"/>
                    <a:pt x="2706" y="6795"/>
                  </a:cubicBezTo>
                  <a:cubicBezTo>
                    <a:pt x="2825" y="6795"/>
                    <a:pt x="2944" y="6780"/>
                    <a:pt x="3060" y="6750"/>
                  </a:cubicBezTo>
                  <a:cubicBezTo>
                    <a:pt x="3724" y="6582"/>
                    <a:pt x="4319" y="5966"/>
                    <a:pt x="4714" y="5458"/>
                  </a:cubicBezTo>
                  <a:cubicBezTo>
                    <a:pt x="4772" y="5538"/>
                    <a:pt x="4846" y="5603"/>
                    <a:pt x="4932" y="5652"/>
                  </a:cubicBezTo>
                  <a:cubicBezTo>
                    <a:pt x="5048" y="5717"/>
                    <a:pt x="5178" y="5748"/>
                    <a:pt x="5319" y="5748"/>
                  </a:cubicBezTo>
                  <a:cubicBezTo>
                    <a:pt x="6327" y="5748"/>
                    <a:pt x="7857" y="4187"/>
                    <a:pt x="8581" y="3046"/>
                  </a:cubicBezTo>
                  <a:close/>
                  <a:moveTo>
                    <a:pt x="6826" y="0"/>
                  </a:moveTo>
                  <a:cubicBezTo>
                    <a:pt x="3061" y="0"/>
                    <a:pt x="0" y="3100"/>
                    <a:pt x="0" y="6914"/>
                  </a:cubicBezTo>
                  <a:cubicBezTo>
                    <a:pt x="0" y="8754"/>
                    <a:pt x="720" y="9945"/>
                    <a:pt x="2196" y="10554"/>
                  </a:cubicBezTo>
                  <a:cubicBezTo>
                    <a:pt x="2205" y="10570"/>
                    <a:pt x="2215" y="10587"/>
                    <a:pt x="2224" y="10604"/>
                  </a:cubicBezTo>
                  <a:lnTo>
                    <a:pt x="1947" y="10604"/>
                  </a:lnTo>
                  <a:cubicBezTo>
                    <a:pt x="1139" y="10604"/>
                    <a:pt x="508" y="11302"/>
                    <a:pt x="590" y="12104"/>
                  </a:cubicBezTo>
                  <a:lnTo>
                    <a:pt x="1145" y="17573"/>
                  </a:lnTo>
                  <a:cubicBezTo>
                    <a:pt x="1158" y="17706"/>
                    <a:pt x="1271" y="17808"/>
                    <a:pt x="1405" y="17808"/>
                  </a:cubicBezTo>
                  <a:lnTo>
                    <a:pt x="12245" y="17808"/>
                  </a:lnTo>
                  <a:cubicBezTo>
                    <a:pt x="12379" y="17808"/>
                    <a:pt x="12491" y="17706"/>
                    <a:pt x="12506" y="17573"/>
                  </a:cubicBezTo>
                  <a:lnTo>
                    <a:pt x="13061" y="12104"/>
                  </a:lnTo>
                  <a:cubicBezTo>
                    <a:pt x="13142" y="11301"/>
                    <a:pt x="12513" y="10604"/>
                    <a:pt x="11707" y="10604"/>
                  </a:cubicBezTo>
                  <a:cubicBezTo>
                    <a:pt x="11706" y="10604"/>
                    <a:pt x="11705" y="10604"/>
                    <a:pt x="11704" y="10604"/>
                  </a:cubicBezTo>
                  <a:lnTo>
                    <a:pt x="11449" y="10604"/>
                  </a:lnTo>
                  <a:cubicBezTo>
                    <a:pt x="11458" y="10584"/>
                    <a:pt x="11469" y="10565"/>
                    <a:pt x="11481" y="10544"/>
                  </a:cubicBezTo>
                  <a:cubicBezTo>
                    <a:pt x="12940" y="9932"/>
                    <a:pt x="13651" y="8743"/>
                    <a:pt x="13651" y="6914"/>
                  </a:cubicBezTo>
                  <a:cubicBezTo>
                    <a:pt x="13651" y="3100"/>
                    <a:pt x="10589" y="0"/>
                    <a:pt x="68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036;p69">
              <a:extLst>
                <a:ext uri="{FF2B5EF4-FFF2-40B4-BE49-F238E27FC236}">
                  <a16:creationId xmlns:a16="http://schemas.microsoft.com/office/drawing/2014/main" id="{3C40E636-3A17-1845-C2F3-DF723895E745}"/>
                </a:ext>
              </a:extLst>
            </p:cNvPr>
            <p:cNvSpPr/>
            <p:nvPr/>
          </p:nvSpPr>
          <p:spPr>
            <a:xfrm>
              <a:off x="1189200" y="1287675"/>
              <a:ext cx="71250" cy="55400"/>
            </a:xfrm>
            <a:custGeom>
              <a:avLst/>
              <a:gdLst/>
              <a:ahLst/>
              <a:cxnLst/>
              <a:rect l="l" t="t" r="r" b="b"/>
              <a:pathLst>
                <a:path w="2850" h="2216" extrusionOk="0">
                  <a:moveTo>
                    <a:pt x="1426" y="524"/>
                  </a:moveTo>
                  <a:cubicBezTo>
                    <a:pt x="1916" y="524"/>
                    <a:pt x="2329" y="792"/>
                    <a:pt x="2329" y="1108"/>
                  </a:cubicBezTo>
                  <a:cubicBezTo>
                    <a:pt x="2329" y="1426"/>
                    <a:pt x="1916" y="1694"/>
                    <a:pt x="1426" y="1694"/>
                  </a:cubicBezTo>
                  <a:cubicBezTo>
                    <a:pt x="937" y="1694"/>
                    <a:pt x="522" y="1426"/>
                    <a:pt x="522" y="1108"/>
                  </a:cubicBezTo>
                  <a:cubicBezTo>
                    <a:pt x="522" y="792"/>
                    <a:pt x="935" y="524"/>
                    <a:pt x="1426" y="524"/>
                  </a:cubicBezTo>
                  <a:close/>
                  <a:moveTo>
                    <a:pt x="1426" y="1"/>
                  </a:moveTo>
                  <a:cubicBezTo>
                    <a:pt x="626" y="1"/>
                    <a:pt x="1" y="488"/>
                    <a:pt x="1" y="1108"/>
                  </a:cubicBezTo>
                  <a:cubicBezTo>
                    <a:pt x="1" y="1730"/>
                    <a:pt x="626" y="2215"/>
                    <a:pt x="1426" y="2215"/>
                  </a:cubicBezTo>
                  <a:cubicBezTo>
                    <a:pt x="2225" y="2215"/>
                    <a:pt x="2850" y="1730"/>
                    <a:pt x="2850" y="1108"/>
                  </a:cubicBezTo>
                  <a:cubicBezTo>
                    <a:pt x="2850" y="488"/>
                    <a:pt x="2225" y="1"/>
                    <a:pt x="14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5970;p69">
            <a:extLst>
              <a:ext uri="{FF2B5EF4-FFF2-40B4-BE49-F238E27FC236}">
                <a16:creationId xmlns:a16="http://schemas.microsoft.com/office/drawing/2014/main" id="{351E00C7-3122-2BCE-F1AD-58C8B8706093}"/>
              </a:ext>
            </a:extLst>
          </p:cNvPr>
          <p:cNvGrpSpPr/>
          <p:nvPr/>
        </p:nvGrpSpPr>
        <p:grpSpPr>
          <a:xfrm>
            <a:off x="7298846" y="1569189"/>
            <a:ext cx="885579" cy="990416"/>
            <a:chOff x="2437300" y="960250"/>
            <a:chExt cx="398075" cy="445200"/>
          </a:xfrm>
        </p:grpSpPr>
        <p:sp>
          <p:nvSpPr>
            <p:cNvPr id="30" name="Google Shape;5971;p69">
              <a:extLst>
                <a:ext uri="{FF2B5EF4-FFF2-40B4-BE49-F238E27FC236}">
                  <a16:creationId xmlns:a16="http://schemas.microsoft.com/office/drawing/2014/main" id="{D4E626CB-D689-6B2C-78E7-D1D9A6E89FBF}"/>
                </a:ext>
              </a:extLst>
            </p:cNvPr>
            <p:cNvSpPr/>
            <p:nvPr/>
          </p:nvSpPr>
          <p:spPr>
            <a:xfrm>
              <a:off x="2493025" y="966750"/>
              <a:ext cx="286675" cy="231575"/>
            </a:xfrm>
            <a:custGeom>
              <a:avLst/>
              <a:gdLst/>
              <a:ahLst/>
              <a:cxnLst/>
              <a:rect l="l" t="t" r="r" b="b"/>
              <a:pathLst>
                <a:path w="11467" h="9263" extrusionOk="0">
                  <a:moveTo>
                    <a:pt x="5732" y="1"/>
                  </a:moveTo>
                  <a:cubicBezTo>
                    <a:pt x="2567" y="1"/>
                    <a:pt x="1" y="2602"/>
                    <a:pt x="1" y="5812"/>
                  </a:cubicBezTo>
                  <a:cubicBezTo>
                    <a:pt x="1" y="9023"/>
                    <a:pt x="2567" y="9263"/>
                    <a:pt x="5732" y="9263"/>
                  </a:cubicBezTo>
                  <a:cubicBezTo>
                    <a:pt x="8900" y="9263"/>
                    <a:pt x="11466" y="9021"/>
                    <a:pt x="11466" y="5812"/>
                  </a:cubicBezTo>
                  <a:cubicBezTo>
                    <a:pt x="11466" y="2602"/>
                    <a:pt x="8900" y="1"/>
                    <a:pt x="5732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972;p69">
              <a:extLst>
                <a:ext uri="{FF2B5EF4-FFF2-40B4-BE49-F238E27FC236}">
                  <a16:creationId xmlns:a16="http://schemas.microsoft.com/office/drawing/2014/main" id="{B5F031C5-86A6-9725-A9B4-C4B536578DFC}"/>
                </a:ext>
              </a:extLst>
            </p:cNvPr>
            <p:cNvSpPr/>
            <p:nvPr/>
          </p:nvSpPr>
          <p:spPr>
            <a:xfrm>
              <a:off x="2493025" y="966750"/>
              <a:ext cx="143325" cy="231575"/>
            </a:xfrm>
            <a:custGeom>
              <a:avLst/>
              <a:gdLst/>
              <a:ahLst/>
              <a:cxnLst/>
              <a:rect l="l" t="t" r="r" b="b"/>
              <a:pathLst>
                <a:path w="5733" h="9263" extrusionOk="0">
                  <a:moveTo>
                    <a:pt x="5732" y="1"/>
                  </a:moveTo>
                  <a:cubicBezTo>
                    <a:pt x="2567" y="1"/>
                    <a:pt x="1" y="2602"/>
                    <a:pt x="1" y="5811"/>
                  </a:cubicBezTo>
                  <a:cubicBezTo>
                    <a:pt x="1" y="8995"/>
                    <a:pt x="2526" y="9259"/>
                    <a:pt x="5658" y="9263"/>
                  </a:cubicBezTo>
                  <a:cubicBezTo>
                    <a:pt x="4082" y="9255"/>
                    <a:pt x="2816" y="8971"/>
                    <a:pt x="2816" y="5812"/>
                  </a:cubicBezTo>
                  <a:cubicBezTo>
                    <a:pt x="2816" y="2602"/>
                    <a:pt x="4121" y="1"/>
                    <a:pt x="5732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973;p69">
              <a:extLst>
                <a:ext uri="{FF2B5EF4-FFF2-40B4-BE49-F238E27FC236}">
                  <a16:creationId xmlns:a16="http://schemas.microsoft.com/office/drawing/2014/main" id="{D781449D-1482-EF42-0EBA-8311D276CD8E}"/>
                </a:ext>
              </a:extLst>
            </p:cNvPr>
            <p:cNvSpPr/>
            <p:nvPr/>
          </p:nvSpPr>
          <p:spPr>
            <a:xfrm>
              <a:off x="2532675" y="1016350"/>
              <a:ext cx="208075" cy="204575"/>
            </a:xfrm>
            <a:custGeom>
              <a:avLst/>
              <a:gdLst/>
              <a:ahLst/>
              <a:cxnLst/>
              <a:rect l="l" t="t" r="r" b="b"/>
              <a:pathLst>
                <a:path w="8323" h="8183" extrusionOk="0">
                  <a:moveTo>
                    <a:pt x="4114" y="0"/>
                  </a:moveTo>
                  <a:cubicBezTo>
                    <a:pt x="3907" y="0"/>
                    <a:pt x="3701" y="13"/>
                    <a:pt x="3495" y="38"/>
                  </a:cubicBezTo>
                  <a:cubicBezTo>
                    <a:pt x="3026" y="92"/>
                    <a:pt x="2565" y="209"/>
                    <a:pt x="2127" y="386"/>
                  </a:cubicBezTo>
                  <a:cubicBezTo>
                    <a:pt x="2097" y="399"/>
                    <a:pt x="2066" y="412"/>
                    <a:pt x="2036" y="425"/>
                  </a:cubicBezTo>
                  <a:cubicBezTo>
                    <a:pt x="1007" y="871"/>
                    <a:pt x="272" y="1634"/>
                    <a:pt x="84" y="2528"/>
                  </a:cubicBezTo>
                  <a:cubicBezTo>
                    <a:pt x="63" y="2799"/>
                    <a:pt x="48" y="3071"/>
                    <a:pt x="37" y="3343"/>
                  </a:cubicBezTo>
                  <a:cubicBezTo>
                    <a:pt x="0" y="4212"/>
                    <a:pt x="4" y="5083"/>
                    <a:pt x="48" y="5952"/>
                  </a:cubicBezTo>
                  <a:cubicBezTo>
                    <a:pt x="108" y="7137"/>
                    <a:pt x="1057" y="8083"/>
                    <a:pt x="2243" y="8139"/>
                  </a:cubicBezTo>
                  <a:cubicBezTo>
                    <a:pt x="2501" y="8150"/>
                    <a:pt x="2758" y="8159"/>
                    <a:pt x="3017" y="8166"/>
                  </a:cubicBezTo>
                  <a:lnTo>
                    <a:pt x="3019" y="8166"/>
                  </a:lnTo>
                  <a:cubicBezTo>
                    <a:pt x="3400" y="8177"/>
                    <a:pt x="3781" y="8182"/>
                    <a:pt x="4162" y="8182"/>
                  </a:cubicBezTo>
                  <a:cubicBezTo>
                    <a:pt x="4798" y="8182"/>
                    <a:pt x="5434" y="8168"/>
                    <a:pt x="6069" y="8139"/>
                  </a:cubicBezTo>
                  <a:cubicBezTo>
                    <a:pt x="7254" y="8083"/>
                    <a:pt x="8203" y="7137"/>
                    <a:pt x="8265" y="5952"/>
                  </a:cubicBezTo>
                  <a:lnTo>
                    <a:pt x="8263" y="5952"/>
                  </a:lnTo>
                  <a:cubicBezTo>
                    <a:pt x="8323" y="4811"/>
                    <a:pt x="8309" y="3670"/>
                    <a:pt x="8228" y="2531"/>
                  </a:cubicBezTo>
                  <a:cubicBezTo>
                    <a:pt x="8002" y="1445"/>
                    <a:pt x="6966" y="551"/>
                    <a:pt x="5578" y="181"/>
                  </a:cubicBezTo>
                  <a:cubicBezTo>
                    <a:pt x="5121" y="62"/>
                    <a:pt x="4650" y="0"/>
                    <a:pt x="4177" y="0"/>
                  </a:cubicBezTo>
                  <a:cubicBezTo>
                    <a:pt x="4170" y="0"/>
                    <a:pt x="4163" y="0"/>
                    <a:pt x="4156" y="0"/>
                  </a:cubicBezTo>
                  <a:cubicBezTo>
                    <a:pt x="4142" y="0"/>
                    <a:pt x="4128" y="0"/>
                    <a:pt x="4114" y="0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974;p69">
              <a:extLst>
                <a:ext uri="{FF2B5EF4-FFF2-40B4-BE49-F238E27FC236}">
                  <a16:creationId xmlns:a16="http://schemas.microsoft.com/office/drawing/2014/main" id="{DF329878-E590-F164-EA7C-A45E164C560C}"/>
                </a:ext>
              </a:extLst>
            </p:cNvPr>
            <p:cNvSpPr/>
            <p:nvPr/>
          </p:nvSpPr>
          <p:spPr>
            <a:xfrm>
              <a:off x="2532375" y="1025975"/>
              <a:ext cx="75775" cy="194550"/>
            </a:xfrm>
            <a:custGeom>
              <a:avLst/>
              <a:gdLst/>
              <a:ahLst/>
              <a:cxnLst/>
              <a:rect l="l" t="t" r="r" b="b"/>
              <a:pathLst>
                <a:path w="3031" h="7782" extrusionOk="0">
                  <a:moveTo>
                    <a:pt x="2139" y="1"/>
                  </a:moveTo>
                  <a:cubicBezTo>
                    <a:pt x="2109" y="14"/>
                    <a:pt x="2078" y="27"/>
                    <a:pt x="2048" y="40"/>
                  </a:cubicBezTo>
                  <a:cubicBezTo>
                    <a:pt x="1019" y="486"/>
                    <a:pt x="284" y="1251"/>
                    <a:pt x="96" y="2143"/>
                  </a:cubicBezTo>
                  <a:cubicBezTo>
                    <a:pt x="14" y="3283"/>
                    <a:pt x="1" y="4426"/>
                    <a:pt x="60" y="5567"/>
                  </a:cubicBezTo>
                  <a:cubicBezTo>
                    <a:pt x="120" y="6752"/>
                    <a:pt x="1069" y="7698"/>
                    <a:pt x="2255" y="7754"/>
                  </a:cubicBezTo>
                  <a:cubicBezTo>
                    <a:pt x="2513" y="7765"/>
                    <a:pt x="2770" y="7774"/>
                    <a:pt x="3029" y="7781"/>
                  </a:cubicBezTo>
                  <a:lnTo>
                    <a:pt x="3031" y="7781"/>
                  </a:lnTo>
                  <a:cubicBezTo>
                    <a:pt x="2511" y="7580"/>
                    <a:pt x="2117" y="6698"/>
                    <a:pt x="2089" y="5615"/>
                  </a:cubicBezTo>
                  <a:cubicBezTo>
                    <a:pt x="2052" y="4208"/>
                    <a:pt x="2070" y="1720"/>
                    <a:pt x="2139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975;p69">
              <a:extLst>
                <a:ext uri="{FF2B5EF4-FFF2-40B4-BE49-F238E27FC236}">
                  <a16:creationId xmlns:a16="http://schemas.microsoft.com/office/drawing/2014/main" id="{4C56CF45-EA29-DD12-7FB6-FE127107675D}"/>
                </a:ext>
              </a:extLst>
            </p:cNvPr>
            <p:cNvSpPr/>
            <p:nvPr/>
          </p:nvSpPr>
          <p:spPr>
            <a:xfrm>
              <a:off x="2533600" y="1016300"/>
              <a:ext cx="138525" cy="87450"/>
            </a:xfrm>
            <a:custGeom>
              <a:avLst/>
              <a:gdLst/>
              <a:ahLst/>
              <a:cxnLst/>
              <a:rect l="l" t="t" r="r" b="b"/>
              <a:pathLst>
                <a:path w="5541" h="3498" extrusionOk="0">
                  <a:moveTo>
                    <a:pt x="4119" y="1"/>
                  </a:moveTo>
                  <a:cubicBezTo>
                    <a:pt x="3897" y="1"/>
                    <a:pt x="3678" y="14"/>
                    <a:pt x="3458" y="40"/>
                  </a:cubicBezTo>
                  <a:cubicBezTo>
                    <a:pt x="2989" y="94"/>
                    <a:pt x="2528" y="209"/>
                    <a:pt x="2090" y="388"/>
                  </a:cubicBezTo>
                  <a:cubicBezTo>
                    <a:pt x="2060" y="401"/>
                    <a:pt x="2029" y="414"/>
                    <a:pt x="1999" y="427"/>
                  </a:cubicBezTo>
                  <a:cubicBezTo>
                    <a:pt x="970" y="873"/>
                    <a:pt x="235" y="1636"/>
                    <a:pt x="47" y="2530"/>
                  </a:cubicBezTo>
                  <a:cubicBezTo>
                    <a:pt x="26" y="2801"/>
                    <a:pt x="11" y="3073"/>
                    <a:pt x="0" y="3345"/>
                  </a:cubicBezTo>
                  <a:cubicBezTo>
                    <a:pt x="171" y="3452"/>
                    <a:pt x="343" y="3498"/>
                    <a:pt x="513" y="3498"/>
                  </a:cubicBezTo>
                  <a:cubicBezTo>
                    <a:pt x="853" y="3498"/>
                    <a:pt x="1185" y="3313"/>
                    <a:pt x="1478" y="3067"/>
                  </a:cubicBezTo>
                  <a:cubicBezTo>
                    <a:pt x="2055" y="2582"/>
                    <a:pt x="2475" y="1850"/>
                    <a:pt x="2496" y="1817"/>
                  </a:cubicBezTo>
                  <a:lnTo>
                    <a:pt x="2496" y="1817"/>
                  </a:lnTo>
                  <a:cubicBezTo>
                    <a:pt x="2360" y="2116"/>
                    <a:pt x="2330" y="2394"/>
                    <a:pt x="2569" y="2528"/>
                  </a:cubicBezTo>
                  <a:cubicBezTo>
                    <a:pt x="2635" y="2566"/>
                    <a:pt x="2713" y="2583"/>
                    <a:pt x="2799" y="2583"/>
                  </a:cubicBezTo>
                  <a:cubicBezTo>
                    <a:pt x="3546" y="2583"/>
                    <a:pt x="4928" y="1235"/>
                    <a:pt x="5541" y="185"/>
                  </a:cubicBezTo>
                  <a:lnTo>
                    <a:pt x="5541" y="183"/>
                  </a:lnTo>
                  <a:cubicBezTo>
                    <a:pt x="5077" y="62"/>
                    <a:pt x="4599" y="1"/>
                    <a:pt x="4119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976;p69">
              <a:extLst>
                <a:ext uri="{FF2B5EF4-FFF2-40B4-BE49-F238E27FC236}">
                  <a16:creationId xmlns:a16="http://schemas.microsoft.com/office/drawing/2014/main" id="{09AD707F-2CAE-8097-D987-CFABF6BA1960}"/>
                </a:ext>
              </a:extLst>
            </p:cNvPr>
            <p:cNvSpPr/>
            <p:nvPr/>
          </p:nvSpPr>
          <p:spPr>
            <a:xfrm>
              <a:off x="2526900" y="1016350"/>
              <a:ext cx="109675" cy="87400"/>
            </a:xfrm>
            <a:custGeom>
              <a:avLst/>
              <a:gdLst/>
              <a:ahLst/>
              <a:cxnLst/>
              <a:rect l="l" t="t" r="r" b="b"/>
              <a:pathLst>
                <a:path w="4387" h="3496" extrusionOk="0">
                  <a:moveTo>
                    <a:pt x="4345" y="0"/>
                  </a:moveTo>
                  <a:cubicBezTo>
                    <a:pt x="4138" y="0"/>
                    <a:pt x="3932" y="13"/>
                    <a:pt x="3726" y="38"/>
                  </a:cubicBezTo>
                  <a:cubicBezTo>
                    <a:pt x="3257" y="92"/>
                    <a:pt x="2796" y="209"/>
                    <a:pt x="2358" y="386"/>
                  </a:cubicBezTo>
                  <a:cubicBezTo>
                    <a:pt x="2328" y="399"/>
                    <a:pt x="2297" y="412"/>
                    <a:pt x="2267" y="425"/>
                  </a:cubicBezTo>
                  <a:cubicBezTo>
                    <a:pt x="1238" y="871"/>
                    <a:pt x="503" y="1634"/>
                    <a:pt x="315" y="2528"/>
                  </a:cubicBezTo>
                  <a:cubicBezTo>
                    <a:pt x="294" y="2799"/>
                    <a:pt x="279" y="3071"/>
                    <a:pt x="268" y="3343"/>
                  </a:cubicBezTo>
                  <a:cubicBezTo>
                    <a:pt x="439" y="3450"/>
                    <a:pt x="611" y="3496"/>
                    <a:pt x="781" y="3496"/>
                  </a:cubicBezTo>
                  <a:cubicBezTo>
                    <a:pt x="1121" y="3496"/>
                    <a:pt x="1453" y="3311"/>
                    <a:pt x="1746" y="3065"/>
                  </a:cubicBezTo>
                  <a:cubicBezTo>
                    <a:pt x="0" y="3065"/>
                    <a:pt x="2956" y="499"/>
                    <a:pt x="4387" y="0"/>
                  </a:cubicBezTo>
                  <a:cubicBezTo>
                    <a:pt x="4373" y="0"/>
                    <a:pt x="4359" y="0"/>
                    <a:pt x="4345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977;p69">
              <a:extLst>
                <a:ext uri="{FF2B5EF4-FFF2-40B4-BE49-F238E27FC236}">
                  <a16:creationId xmlns:a16="http://schemas.microsoft.com/office/drawing/2014/main" id="{3BBFC77E-DAC9-DFCA-8565-F2F6FD81F67A}"/>
                </a:ext>
              </a:extLst>
            </p:cNvPr>
            <p:cNvSpPr/>
            <p:nvPr/>
          </p:nvSpPr>
          <p:spPr>
            <a:xfrm>
              <a:off x="2554900" y="1151975"/>
              <a:ext cx="35050" cy="22250"/>
            </a:xfrm>
            <a:custGeom>
              <a:avLst/>
              <a:gdLst/>
              <a:ahLst/>
              <a:cxnLst/>
              <a:rect l="l" t="t" r="r" b="b"/>
              <a:pathLst>
                <a:path w="1402" h="890" extrusionOk="0">
                  <a:moveTo>
                    <a:pt x="700" y="0"/>
                  </a:moveTo>
                  <a:cubicBezTo>
                    <a:pt x="313" y="0"/>
                    <a:pt x="1" y="199"/>
                    <a:pt x="1" y="445"/>
                  </a:cubicBezTo>
                  <a:cubicBezTo>
                    <a:pt x="1" y="691"/>
                    <a:pt x="313" y="890"/>
                    <a:pt x="700" y="890"/>
                  </a:cubicBezTo>
                  <a:cubicBezTo>
                    <a:pt x="1089" y="890"/>
                    <a:pt x="1402" y="691"/>
                    <a:pt x="1402" y="445"/>
                  </a:cubicBezTo>
                  <a:cubicBezTo>
                    <a:pt x="1402" y="199"/>
                    <a:pt x="1089" y="0"/>
                    <a:pt x="700" y="0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978;p69">
              <a:extLst>
                <a:ext uri="{FF2B5EF4-FFF2-40B4-BE49-F238E27FC236}">
                  <a16:creationId xmlns:a16="http://schemas.microsoft.com/office/drawing/2014/main" id="{C9BA066D-14AC-91A2-4797-8577BE2B250E}"/>
                </a:ext>
              </a:extLst>
            </p:cNvPr>
            <p:cNvSpPr/>
            <p:nvPr/>
          </p:nvSpPr>
          <p:spPr>
            <a:xfrm>
              <a:off x="2683175" y="1151975"/>
              <a:ext cx="35100" cy="22250"/>
            </a:xfrm>
            <a:custGeom>
              <a:avLst/>
              <a:gdLst/>
              <a:ahLst/>
              <a:cxnLst/>
              <a:rect l="l" t="t" r="r" b="b"/>
              <a:pathLst>
                <a:path w="1404" h="890" extrusionOk="0">
                  <a:moveTo>
                    <a:pt x="702" y="0"/>
                  </a:moveTo>
                  <a:cubicBezTo>
                    <a:pt x="315" y="0"/>
                    <a:pt x="0" y="199"/>
                    <a:pt x="0" y="445"/>
                  </a:cubicBezTo>
                  <a:cubicBezTo>
                    <a:pt x="0" y="691"/>
                    <a:pt x="315" y="890"/>
                    <a:pt x="702" y="890"/>
                  </a:cubicBezTo>
                  <a:cubicBezTo>
                    <a:pt x="1089" y="890"/>
                    <a:pt x="1404" y="691"/>
                    <a:pt x="1404" y="445"/>
                  </a:cubicBezTo>
                  <a:cubicBezTo>
                    <a:pt x="1404" y="199"/>
                    <a:pt x="1089" y="0"/>
                    <a:pt x="702" y="0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979;p69">
              <a:extLst>
                <a:ext uri="{FF2B5EF4-FFF2-40B4-BE49-F238E27FC236}">
                  <a16:creationId xmlns:a16="http://schemas.microsoft.com/office/drawing/2014/main" id="{126DF032-F37E-6CD5-B70C-BECDE78C050A}"/>
                </a:ext>
              </a:extLst>
            </p:cNvPr>
            <p:cNvSpPr/>
            <p:nvPr/>
          </p:nvSpPr>
          <p:spPr>
            <a:xfrm>
              <a:off x="2533600" y="995550"/>
              <a:ext cx="205950" cy="84975"/>
            </a:xfrm>
            <a:custGeom>
              <a:avLst/>
              <a:gdLst/>
              <a:ahLst/>
              <a:cxnLst/>
              <a:rect l="l" t="t" r="r" b="b"/>
              <a:pathLst>
                <a:path w="8238" h="3399" extrusionOk="0">
                  <a:moveTo>
                    <a:pt x="4119" y="1"/>
                  </a:moveTo>
                  <a:cubicBezTo>
                    <a:pt x="3897" y="1"/>
                    <a:pt x="3678" y="14"/>
                    <a:pt x="3458" y="40"/>
                  </a:cubicBezTo>
                  <a:cubicBezTo>
                    <a:pt x="3091" y="81"/>
                    <a:pt x="2732" y="161"/>
                    <a:pt x="2382" y="278"/>
                  </a:cubicBezTo>
                  <a:cubicBezTo>
                    <a:pt x="2250" y="322"/>
                    <a:pt x="2122" y="371"/>
                    <a:pt x="1999" y="425"/>
                  </a:cubicBezTo>
                  <a:cubicBezTo>
                    <a:pt x="801" y="946"/>
                    <a:pt x="0" y="1895"/>
                    <a:pt x="0" y="2980"/>
                  </a:cubicBezTo>
                  <a:cubicBezTo>
                    <a:pt x="0" y="3120"/>
                    <a:pt x="13" y="3259"/>
                    <a:pt x="39" y="3397"/>
                  </a:cubicBezTo>
                  <a:cubicBezTo>
                    <a:pt x="214" y="2487"/>
                    <a:pt x="957" y="1709"/>
                    <a:pt x="1999" y="1257"/>
                  </a:cubicBezTo>
                  <a:cubicBezTo>
                    <a:pt x="2055" y="1232"/>
                    <a:pt x="2113" y="1210"/>
                    <a:pt x="2170" y="1186"/>
                  </a:cubicBezTo>
                  <a:cubicBezTo>
                    <a:pt x="2583" y="1026"/>
                    <a:pt x="3017" y="920"/>
                    <a:pt x="3458" y="871"/>
                  </a:cubicBezTo>
                  <a:cubicBezTo>
                    <a:pt x="3678" y="845"/>
                    <a:pt x="3897" y="832"/>
                    <a:pt x="4119" y="832"/>
                  </a:cubicBezTo>
                  <a:cubicBezTo>
                    <a:pt x="6199" y="832"/>
                    <a:pt x="7919" y="1949"/>
                    <a:pt x="8198" y="3399"/>
                  </a:cubicBezTo>
                  <a:cubicBezTo>
                    <a:pt x="8224" y="3261"/>
                    <a:pt x="8237" y="3121"/>
                    <a:pt x="8237" y="2982"/>
                  </a:cubicBezTo>
                  <a:lnTo>
                    <a:pt x="8237" y="2980"/>
                  </a:lnTo>
                  <a:cubicBezTo>
                    <a:pt x="8237" y="1335"/>
                    <a:pt x="6393" y="1"/>
                    <a:pt x="4119" y="1"/>
                  </a:cubicBezTo>
                  <a:close/>
                </a:path>
              </a:pathLst>
            </a:custGeom>
            <a:solidFill>
              <a:srgbClr val="DA4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980;p69">
              <a:extLst>
                <a:ext uri="{FF2B5EF4-FFF2-40B4-BE49-F238E27FC236}">
                  <a16:creationId xmlns:a16="http://schemas.microsoft.com/office/drawing/2014/main" id="{E5328ABE-C909-E31C-4E44-1A2841640031}"/>
                </a:ext>
              </a:extLst>
            </p:cNvPr>
            <p:cNvSpPr/>
            <p:nvPr/>
          </p:nvSpPr>
          <p:spPr>
            <a:xfrm>
              <a:off x="2533600" y="1002475"/>
              <a:ext cx="59575" cy="78000"/>
            </a:xfrm>
            <a:custGeom>
              <a:avLst/>
              <a:gdLst/>
              <a:ahLst/>
              <a:cxnLst/>
              <a:rect l="l" t="t" r="r" b="b"/>
              <a:pathLst>
                <a:path w="2383" h="3120" extrusionOk="0">
                  <a:moveTo>
                    <a:pt x="2382" y="1"/>
                  </a:moveTo>
                  <a:cubicBezTo>
                    <a:pt x="2250" y="45"/>
                    <a:pt x="2122" y="94"/>
                    <a:pt x="1999" y="148"/>
                  </a:cubicBezTo>
                  <a:cubicBezTo>
                    <a:pt x="801" y="669"/>
                    <a:pt x="0" y="1618"/>
                    <a:pt x="0" y="2705"/>
                  </a:cubicBezTo>
                  <a:cubicBezTo>
                    <a:pt x="0" y="2843"/>
                    <a:pt x="13" y="2982"/>
                    <a:pt x="39" y="3120"/>
                  </a:cubicBezTo>
                  <a:cubicBezTo>
                    <a:pt x="214" y="2210"/>
                    <a:pt x="957" y="1432"/>
                    <a:pt x="1999" y="980"/>
                  </a:cubicBezTo>
                  <a:cubicBezTo>
                    <a:pt x="2055" y="955"/>
                    <a:pt x="2113" y="933"/>
                    <a:pt x="2170" y="909"/>
                  </a:cubicBezTo>
                  <a:lnTo>
                    <a:pt x="2382" y="3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981;p69">
              <a:extLst>
                <a:ext uri="{FF2B5EF4-FFF2-40B4-BE49-F238E27FC236}">
                  <a16:creationId xmlns:a16="http://schemas.microsoft.com/office/drawing/2014/main" id="{3F964C5F-1D74-3F4F-A09A-5645ED55B756}"/>
                </a:ext>
              </a:extLst>
            </p:cNvPr>
            <p:cNvSpPr/>
            <p:nvPr/>
          </p:nvSpPr>
          <p:spPr>
            <a:xfrm>
              <a:off x="2636925" y="1184125"/>
              <a:ext cx="163250" cy="214825"/>
            </a:xfrm>
            <a:custGeom>
              <a:avLst/>
              <a:gdLst/>
              <a:ahLst/>
              <a:cxnLst/>
              <a:rect l="l" t="t" r="r" b="b"/>
              <a:pathLst>
                <a:path w="6530" h="8593" extrusionOk="0">
                  <a:moveTo>
                    <a:pt x="5731" y="0"/>
                  </a:moveTo>
                  <a:cubicBezTo>
                    <a:pt x="5675" y="0"/>
                    <a:pt x="5617" y="6"/>
                    <a:pt x="5559" y="19"/>
                  </a:cubicBezTo>
                  <a:lnTo>
                    <a:pt x="676" y="1076"/>
                  </a:lnTo>
                  <a:lnTo>
                    <a:pt x="1" y="1076"/>
                  </a:lnTo>
                  <a:lnTo>
                    <a:pt x="1" y="8592"/>
                  </a:lnTo>
                  <a:lnTo>
                    <a:pt x="676" y="8592"/>
                  </a:lnTo>
                  <a:lnTo>
                    <a:pt x="5898" y="7461"/>
                  </a:lnTo>
                  <a:cubicBezTo>
                    <a:pt x="6267" y="7381"/>
                    <a:pt x="6529" y="7055"/>
                    <a:pt x="6529" y="6679"/>
                  </a:cubicBezTo>
                  <a:lnTo>
                    <a:pt x="6529" y="798"/>
                  </a:lnTo>
                  <a:cubicBezTo>
                    <a:pt x="6527" y="348"/>
                    <a:pt x="6161" y="0"/>
                    <a:pt x="5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982;p69">
              <a:extLst>
                <a:ext uri="{FF2B5EF4-FFF2-40B4-BE49-F238E27FC236}">
                  <a16:creationId xmlns:a16="http://schemas.microsoft.com/office/drawing/2014/main" id="{21B0068C-A07F-4D7C-FC6E-0BABA032CCAE}"/>
                </a:ext>
              </a:extLst>
            </p:cNvPr>
            <p:cNvSpPr/>
            <p:nvPr/>
          </p:nvSpPr>
          <p:spPr>
            <a:xfrm>
              <a:off x="2472550" y="1184125"/>
              <a:ext cx="164450" cy="214825"/>
            </a:xfrm>
            <a:custGeom>
              <a:avLst/>
              <a:gdLst/>
              <a:ahLst/>
              <a:cxnLst/>
              <a:rect l="l" t="t" r="r" b="b"/>
              <a:pathLst>
                <a:path w="6578" h="8593" extrusionOk="0">
                  <a:moveTo>
                    <a:pt x="797" y="0"/>
                  </a:moveTo>
                  <a:cubicBezTo>
                    <a:pt x="369" y="0"/>
                    <a:pt x="1" y="348"/>
                    <a:pt x="1" y="798"/>
                  </a:cubicBezTo>
                  <a:lnTo>
                    <a:pt x="1" y="6679"/>
                  </a:lnTo>
                  <a:cubicBezTo>
                    <a:pt x="1" y="7055"/>
                    <a:pt x="263" y="7381"/>
                    <a:pt x="630" y="7461"/>
                  </a:cubicBezTo>
                  <a:lnTo>
                    <a:pt x="5854" y="8592"/>
                  </a:lnTo>
                  <a:lnTo>
                    <a:pt x="6577" y="8592"/>
                  </a:lnTo>
                  <a:lnTo>
                    <a:pt x="6577" y="1076"/>
                  </a:lnTo>
                  <a:lnTo>
                    <a:pt x="5854" y="1076"/>
                  </a:lnTo>
                  <a:lnTo>
                    <a:pt x="968" y="19"/>
                  </a:lnTo>
                  <a:cubicBezTo>
                    <a:pt x="911" y="6"/>
                    <a:pt x="853" y="0"/>
                    <a:pt x="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983;p69">
              <a:extLst>
                <a:ext uri="{FF2B5EF4-FFF2-40B4-BE49-F238E27FC236}">
                  <a16:creationId xmlns:a16="http://schemas.microsoft.com/office/drawing/2014/main" id="{72071BC8-4A74-F535-DDC2-683B6C21C2C2}"/>
                </a:ext>
              </a:extLst>
            </p:cNvPr>
            <p:cNvSpPr/>
            <p:nvPr/>
          </p:nvSpPr>
          <p:spPr>
            <a:xfrm>
              <a:off x="2618875" y="1211000"/>
              <a:ext cx="34975" cy="187950"/>
            </a:xfrm>
            <a:custGeom>
              <a:avLst/>
              <a:gdLst/>
              <a:ahLst/>
              <a:cxnLst/>
              <a:rect l="l" t="t" r="r" b="b"/>
              <a:pathLst>
                <a:path w="1399" h="7518" extrusionOk="0">
                  <a:moveTo>
                    <a:pt x="1" y="1"/>
                  </a:moveTo>
                  <a:lnTo>
                    <a:pt x="1" y="7517"/>
                  </a:lnTo>
                  <a:lnTo>
                    <a:pt x="1398" y="7517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984;p69">
              <a:extLst>
                <a:ext uri="{FF2B5EF4-FFF2-40B4-BE49-F238E27FC236}">
                  <a16:creationId xmlns:a16="http://schemas.microsoft.com/office/drawing/2014/main" id="{EEAA5F51-4AB7-B197-39FA-5CB18B87A207}"/>
                </a:ext>
              </a:extLst>
            </p:cNvPr>
            <p:cNvSpPr/>
            <p:nvPr/>
          </p:nvSpPr>
          <p:spPr>
            <a:xfrm>
              <a:off x="2785425" y="1222125"/>
              <a:ext cx="43450" cy="53025"/>
            </a:xfrm>
            <a:custGeom>
              <a:avLst/>
              <a:gdLst/>
              <a:ahLst/>
              <a:cxnLst/>
              <a:rect l="l" t="t" r="r" b="b"/>
              <a:pathLst>
                <a:path w="1738" h="2121" extrusionOk="0">
                  <a:moveTo>
                    <a:pt x="732" y="1"/>
                  </a:moveTo>
                  <a:cubicBezTo>
                    <a:pt x="328" y="1"/>
                    <a:pt x="1" y="328"/>
                    <a:pt x="1" y="732"/>
                  </a:cubicBezTo>
                  <a:lnTo>
                    <a:pt x="1" y="1389"/>
                  </a:lnTo>
                  <a:cubicBezTo>
                    <a:pt x="1" y="1793"/>
                    <a:pt x="328" y="2120"/>
                    <a:pt x="734" y="2120"/>
                  </a:cubicBezTo>
                  <a:lnTo>
                    <a:pt x="1008" y="2120"/>
                  </a:lnTo>
                  <a:cubicBezTo>
                    <a:pt x="1410" y="2120"/>
                    <a:pt x="1737" y="1793"/>
                    <a:pt x="1737" y="1389"/>
                  </a:cubicBezTo>
                  <a:lnTo>
                    <a:pt x="1737" y="732"/>
                  </a:lnTo>
                  <a:cubicBezTo>
                    <a:pt x="1737" y="328"/>
                    <a:pt x="1410" y="1"/>
                    <a:pt x="1008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985;p69">
              <a:extLst>
                <a:ext uri="{FF2B5EF4-FFF2-40B4-BE49-F238E27FC236}">
                  <a16:creationId xmlns:a16="http://schemas.microsoft.com/office/drawing/2014/main" id="{60C4185A-A2BA-454D-4FB6-DB43375B63C0}"/>
                </a:ext>
              </a:extLst>
            </p:cNvPr>
            <p:cNvSpPr/>
            <p:nvPr/>
          </p:nvSpPr>
          <p:spPr>
            <a:xfrm>
              <a:off x="2785425" y="1222125"/>
              <a:ext cx="28700" cy="53025"/>
            </a:xfrm>
            <a:custGeom>
              <a:avLst/>
              <a:gdLst/>
              <a:ahLst/>
              <a:cxnLst/>
              <a:rect l="l" t="t" r="r" b="b"/>
              <a:pathLst>
                <a:path w="1148" h="2121" extrusionOk="0">
                  <a:moveTo>
                    <a:pt x="732" y="1"/>
                  </a:moveTo>
                  <a:cubicBezTo>
                    <a:pt x="328" y="1"/>
                    <a:pt x="1" y="328"/>
                    <a:pt x="1" y="732"/>
                  </a:cubicBezTo>
                  <a:lnTo>
                    <a:pt x="1" y="1389"/>
                  </a:lnTo>
                  <a:cubicBezTo>
                    <a:pt x="1" y="1793"/>
                    <a:pt x="328" y="2120"/>
                    <a:pt x="732" y="2120"/>
                  </a:cubicBezTo>
                  <a:lnTo>
                    <a:pt x="1008" y="2120"/>
                  </a:lnTo>
                  <a:cubicBezTo>
                    <a:pt x="1054" y="2120"/>
                    <a:pt x="1101" y="2117"/>
                    <a:pt x="1147" y="2107"/>
                  </a:cubicBezTo>
                  <a:cubicBezTo>
                    <a:pt x="803" y="2038"/>
                    <a:pt x="556" y="1739"/>
                    <a:pt x="556" y="1389"/>
                  </a:cubicBezTo>
                  <a:lnTo>
                    <a:pt x="556" y="732"/>
                  </a:lnTo>
                  <a:cubicBezTo>
                    <a:pt x="556" y="382"/>
                    <a:pt x="803" y="82"/>
                    <a:pt x="1147" y="15"/>
                  </a:cubicBezTo>
                  <a:cubicBezTo>
                    <a:pt x="1101" y="6"/>
                    <a:pt x="1054" y="1"/>
                    <a:pt x="1008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986;p69">
              <a:extLst>
                <a:ext uri="{FF2B5EF4-FFF2-40B4-BE49-F238E27FC236}">
                  <a16:creationId xmlns:a16="http://schemas.microsoft.com/office/drawing/2014/main" id="{F0C64BAC-C1B0-DC51-316C-90672DA645E1}"/>
                </a:ext>
              </a:extLst>
            </p:cNvPr>
            <p:cNvSpPr/>
            <p:nvPr/>
          </p:nvSpPr>
          <p:spPr>
            <a:xfrm>
              <a:off x="2608075" y="1160825"/>
              <a:ext cx="56975" cy="26375"/>
            </a:xfrm>
            <a:custGeom>
              <a:avLst/>
              <a:gdLst/>
              <a:ahLst/>
              <a:cxnLst/>
              <a:rect l="l" t="t" r="r" b="b"/>
              <a:pathLst>
                <a:path w="2279" h="1055" extrusionOk="0">
                  <a:moveTo>
                    <a:pt x="298" y="1"/>
                  </a:moveTo>
                  <a:cubicBezTo>
                    <a:pt x="260" y="1"/>
                    <a:pt x="221" y="9"/>
                    <a:pt x="185" y="26"/>
                  </a:cubicBezTo>
                  <a:cubicBezTo>
                    <a:pt x="55" y="87"/>
                    <a:pt x="1" y="244"/>
                    <a:pt x="62" y="374"/>
                  </a:cubicBezTo>
                  <a:cubicBezTo>
                    <a:pt x="259" y="789"/>
                    <a:pt x="678" y="1055"/>
                    <a:pt x="1140" y="1055"/>
                  </a:cubicBezTo>
                  <a:cubicBezTo>
                    <a:pt x="1601" y="1055"/>
                    <a:pt x="2020" y="789"/>
                    <a:pt x="2217" y="374"/>
                  </a:cubicBezTo>
                  <a:cubicBezTo>
                    <a:pt x="2279" y="244"/>
                    <a:pt x="2225" y="87"/>
                    <a:pt x="2094" y="26"/>
                  </a:cubicBezTo>
                  <a:cubicBezTo>
                    <a:pt x="2058" y="9"/>
                    <a:pt x="2020" y="1"/>
                    <a:pt x="1982" y="1"/>
                  </a:cubicBezTo>
                  <a:cubicBezTo>
                    <a:pt x="1884" y="1"/>
                    <a:pt x="1791" y="55"/>
                    <a:pt x="1746" y="149"/>
                  </a:cubicBezTo>
                  <a:cubicBezTo>
                    <a:pt x="1625" y="405"/>
                    <a:pt x="1383" y="532"/>
                    <a:pt x="1140" y="532"/>
                  </a:cubicBezTo>
                  <a:cubicBezTo>
                    <a:pt x="897" y="532"/>
                    <a:pt x="654" y="405"/>
                    <a:pt x="533" y="149"/>
                  </a:cubicBezTo>
                  <a:cubicBezTo>
                    <a:pt x="489" y="55"/>
                    <a:pt x="395" y="1"/>
                    <a:pt x="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987;p69">
              <a:extLst>
                <a:ext uri="{FF2B5EF4-FFF2-40B4-BE49-F238E27FC236}">
                  <a16:creationId xmlns:a16="http://schemas.microsoft.com/office/drawing/2014/main" id="{78C8ED64-AEF9-16A0-FEA4-E83693D7929D}"/>
                </a:ext>
              </a:extLst>
            </p:cNvPr>
            <p:cNvSpPr/>
            <p:nvPr/>
          </p:nvSpPr>
          <p:spPr>
            <a:xfrm>
              <a:off x="2667225" y="1115550"/>
              <a:ext cx="40575" cy="37150"/>
            </a:xfrm>
            <a:custGeom>
              <a:avLst/>
              <a:gdLst/>
              <a:ahLst/>
              <a:cxnLst/>
              <a:rect l="l" t="t" r="r" b="b"/>
              <a:pathLst>
                <a:path w="1623" h="1486" extrusionOk="0">
                  <a:moveTo>
                    <a:pt x="691" y="0"/>
                  </a:moveTo>
                  <a:cubicBezTo>
                    <a:pt x="484" y="0"/>
                    <a:pt x="316" y="249"/>
                    <a:pt x="316" y="558"/>
                  </a:cubicBezTo>
                  <a:cubicBezTo>
                    <a:pt x="315" y="683"/>
                    <a:pt x="344" y="808"/>
                    <a:pt x="406" y="919"/>
                  </a:cubicBezTo>
                  <a:cubicBezTo>
                    <a:pt x="344" y="940"/>
                    <a:pt x="287" y="966"/>
                    <a:pt x="231" y="998"/>
                  </a:cubicBezTo>
                  <a:cubicBezTo>
                    <a:pt x="0" y="1132"/>
                    <a:pt x="95" y="1483"/>
                    <a:pt x="361" y="1485"/>
                  </a:cubicBezTo>
                  <a:cubicBezTo>
                    <a:pt x="408" y="1483"/>
                    <a:pt x="452" y="1472"/>
                    <a:pt x="491" y="1448"/>
                  </a:cubicBezTo>
                  <a:cubicBezTo>
                    <a:pt x="502" y="1442"/>
                    <a:pt x="699" y="1335"/>
                    <a:pt x="1019" y="1335"/>
                  </a:cubicBezTo>
                  <a:cubicBezTo>
                    <a:pt x="1106" y="1335"/>
                    <a:pt x="1201" y="1342"/>
                    <a:pt x="1305" y="1362"/>
                  </a:cubicBezTo>
                  <a:cubicBezTo>
                    <a:pt x="1317" y="1364"/>
                    <a:pt x="1329" y="1365"/>
                    <a:pt x="1340" y="1365"/>
                  </a:cubicBezTo>
                  <a:cubicBezTo>
                    <a:pt x="1464" y="1365"/>
                    <a:pt x="1573" y="1278"/>
                    <a:pt x="1597" y="1154"/>
                  </a:cubicBezTo>
                  <a:cubicBezTo>
                    <a:pt x="1623" y="1018"/>
                    <a:pt x="1537" y="886"/>
                    <a:pt x="1403" y="850"/>
                  </a:cubicBezTo>
                  <a:cubicBezTo>
                    <a:pt x="1279" y="826"/>
                    <a:pt x="1150" y="813"/>
                    <a:pt x="1024" y="813"/>
                  </a:cubicBezTo>
                  <a:cubicBezTo>
                    <a:pt x="1052" y="731"/>
                    <a:pt x="1066" y="644"/>
                    <a:pt x="1066" y="558"/>
                  </a:cubicBezTo>
                  <a:cubicBezTo>
                    <a:pt x="1066" y="249"/>
                    <a:pt x="897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988;p69">
              <a:extLst>
                <a:ext uri="{FF2B5EF4-FFF2-40B4-BE49-F238E27FC236}">
                  <a16:creationId xmlns:a16="http://schemas.microsoft.com/office/drawing/2014/main" id="{304D1685-D8FD-87E5-0D2A-5F27CAB0BE79}"/>
                </a:ext>
              </a:extLst>
            </p:cNvPr>
            <p:cNvSpPr/>
            <p:nvPr/>
          </p:nvSpPr>
          <p:spPr>
            <a:xfrm>
              <a:off x="2565225" y="1115500"/>
              <a:ext cx="39025" cy="37050"/>
            </a:xfrm>
            <a:custGeom>
              <a:avLst/>
              <a:gdLst/>
              <a:ahLst/>
              <a:cxnLst/>
              <a:rect l="l" t="t" r="r" b="b"/>
              <a:pathLst>
                <a:path w="1561" h="1482" extrusionOk="0">
                  <a:moveTo>
                    <a:pt x="937" y="0"/>
                  </a:moveTo>
                  <a:cubicBezTo>
                    <a:pt x="730" y="0"/>
                    <a:pt x="563" y="251"/>
                    <a:pt x="563" y="558"/>
                  </a:cubicBezTo>
                  <a:cubicBezTo>
                    <a:pt x="561" y="646"/>
                    <a:pt x="576" y="732"/>
                    <a:pt x="604" y="815"/>
                  </a:cubicBezTo>
                  <a:cubicBezTo>
                    <a:pt x="477" y="815"/>
                    <a:pt x="349" y="826"/>
                    <a:pt x="224" y="851"/>
                  </a:cubicBezTo>
                  <a:cubicBezTo>
                    <a:pt x="86" y="882"/>
                    <a:pt x="1" y="1016"/>
                    <a:pt x="27" y="1154"/>
                  </a:cubicBezTo>
                  <a:cubicBezTo>
                    <a:pt x="50" y="1278"/>
                    <a:pt x="158" y="1366"/>
                    <a:pt x="281" y="1366"/>
                  </a:cubicBezTo>
                  <a:cubicBezTo>
                    <a:pt x="295" y="1366"/>
                    <a:pt x="309" y="1365"/>
                    <a:pt x="323" y="1362"/>
                  </a:cubicBezTo>
                  <a:cubicBezTo>
                    <a:pt x="426" y="1342"/>
                    <a:pt x="522" y="1335"/>
                    <a:pt x="608" y="1335"/>
                  </a:cubicBezTo>
                  <a:cubicBezTo>
                    <a:pt x="925" y="1335"/>
                    <a:pt x="1121" y="1441"/>
                    <a:pt x="1136" y="1448"/>
                  </a:cubicBezTo>
                  <a:cubicBezTo>
                    <a:pt x="1176" y="1471"/>
                    <a:pt x="1219" y="1482"/>
                    <a:pt x="1262" y="1482"/>
                  </a:cubicBezTo>
                  <a:cubicBezTo>
                    <a:pt x="1352" y="1482"/>
                    <a:pt x="1440" y="1434"/>
                    <a:pt x="1488" y="1351"/>
                  </a:cubicBezTo>
                  <a:cubicBezTo>
                    <a:pt x="1560" y="1228"/>
                    <a:pt x="1519" y="1070"/>
                    <a:pt x="1397" y="998"/>
                  </a:cubicBezTo>
                  <a:cubicBezTo>
                    <a:pt x="1341" y="968"/>
                    <a:pt x="1283" y="942"/>
                    <a:pt x="1222" y="919"/>
                  </a:cubicBezTo>
                  <a:cubicBezTo>
                    <a:pt x="1283" y="810"/>
                    <a:pt x="1313" y="685"/>
                    <a:pt x="1313" y="558"/>
                  </a:cubicBezTo>
                  <a:cubicBezTo>
                    <a:pt x="1313" y="251"/>
                    <a:pt x="1143" y="0"/>
                    <a:pt x="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989;p69">
              <a:extLst>
                <a:ext uri="{FF2B5EF4-FFF2-40B4-BE49-F238E27FC236}">
                  <a16:creationId xmlns:a16="http://schemas.microsoft.com/office/drawing/2014/main" id="{610B4BCF-5AD9-0E96-FEDD-FBD5EF7525F2}"/>
                </a:ext>
              </a:extLst>
            </p:cNvPr>
            <p:cNvSpPr/>
            <p:nvPr/>
          </p:nvSpPr>
          <p:spPr>
            <a:xfrm>
              <a:off x="2691025" y="1232050"/>
              <a:ext cx="86150" cy="28725"/>
            </a:xfrm>
            <a:custGeom>
              <a:avLst/>
              <a:gdLst/>
              <a:ahLst/>
              <a:cxnLst/>
              <a:rect l="l" t="t" r="r" b="b"/>
              <a:pathLst>
                <a:path w="3446" h="1149" extrusionOk="0">
                  <a:moveTo>
                    <a:pt x="3160" y="0"/>
                  </a:moveTo>
                  <a:cubicBezTo>
                    <a:pt x="3143" y="0"/>
                    <a:pt x="3126" y="2"/>
                    <a:pt x="3109" y="6"/>
                  </a:cubicBezTo>
                  <a:lnTo>
                    <a:pt x="219" y="633"/>
                  </a:lnTo>
                  <a:cubicBezTo>
                    <a:pt x="90" y="661"/>
                    <a:pt x="1" y="782"/>
                    <a:pt x="16" y="914"/>
                  </a:cubicBezTo>
                  <a:cubicBezTo>
                    <a:pt x="29" y="1046"/>
                    <a:pt x="141" y="1146"/>
                    <a:pt x="275" y="1148"/>
                  </a:cubicBezTo>
                  <a:cubicBezTo>
                    <a:pt x="293" y="1148"/>
                    <a:pt x="312" y="1146"/>
                    <a:pt x="330" y="1143"/>
                  </a:cubicBezTo>
                  <a:lnTo>
                    <a:pt x="3219" y="515"/>
                  </a:lnTo>
                  <a:cubicBezTo>
                    <a:pt x="3358" y="484"/>
                    <a:pt x="3446" y="346"/>
                    <a:pt x="3416" y="207"/>
                  </a:cubicBezTo>
                  <a:cubicBezTo>
                    <a:pt x="3388" y="84"/>
                    <a:pt x="3280" y="0"/>
                    <a:pt x="31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990;p69">
              <a:extLst>
                <a:ext uri="{FF2B5EF4-FFF2-40B4-BE49-F238E27FC236}">
                  <a16:creationId xmlns:a16="http://schemas.microsoft.com/office/drawing/2014/main" id="{392FC851-768A-7F54-2996-8FE37A111FAE}"/>
                </a:ext>
              </a:extLst>
            </p:cNvPr>
            <p:cNvSpPr/>
            <p:nvPr/>
          </p:nvSpPr>
          <p:spPr>
            <a:xfrm>
              <a:off x="2691025" y="1256275"/>
              <a:ext cx="86150" cy="28700"/>
            </a:xfrm>
            <a:custGeom>
              <a:avLst/>
              <a:gdLst/>
              <a:ahLst/>
              <a:cxnLst/>
              <a:rect l="l" t="t" r="r" b="b"/>
              <a:pathLst>
                <a:path w="3446" h="1148" extrusionOk="0">
                  <a:moveTo>
                    <a:pt x="3163" y="0"/>
                  </a:moveTo>
                  <a:cubicBezTo>
                    <a:pt x="3145" y="0"/>
                    <a:pt x="3127" y="2"/>
                    <a:pt x="3109" y="6"/>
                  </a:cubicBezTo>
                  <a:lnTo>
                    <a:pt x="219" y="631"/>
                  </a:lnTo>
                  <a:cubicBezTo>
                    <a:pt x="88" y="659"/>
                    <a:pt x="1" y="782"/>
                    <a:pt x="14" y="914"/>
                  </a:cubicBezTo>
                  <a:cubicBezTo>
                    <a:pt x="29" y="1045"/>
                    <a:pt x="139" y="1147"/>
                    <a:pt x="271" y="1147"/>
                  </a:cubicBezTo>
                  <a:cubicBezTo>
                    <a:pt x="272" y="1147"/>
                    <a:pt x="273" y="1147"/>
                    <a:pt x="275" y="1147"/>
                  </a:cubicBezTo>
                  <a:cubicBezTo>
                    <a:pt x="278" y="1147"/>
                    <a:pt x="281" y="1147"/>
                    <a:pt x="285" y="1147"/>
                  </a:cubicBezTo>
                  <a:cubicBezTo>
                    <a:pt x="300" y="1147"/>
                    <a:pt x="315" y="1144"/>
                    <a:pt x="330" y="1141"/>
                  </a:cubicBezTo>
                  <a:lnTo>
                    <a:pt x="3219" y="516"/>
                  </a:lnTo>
                  <a:cubicBezTo>
                    <a:pt x="3358" y="484"/>
                    <a:pt x="3446" y="347"/>
                    <a:pt x="3416" y="207"/>
                  </a:cubicBezTo>
                  <a:cubicBezTo>
                    <a:pt x="3388" y="84"/>
                    <a:pt x="3282" y="0"/>
                    <a:pt x="31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991;p69">
              <a:extLst>
                <a:ext uri="{FF2B5EF4-FFF2-40B4-BE49-F238E27FC236}">
                  <a16:creationId xmlns:a16="http://schemas.microsoft.com/office/drawing/2014/main" id="{1A0D798C-8988-CC68-88C3-68311176C37A}"/>
                </a:ext>
              </a:extLst>
            </p:cNvPr>
            <p:cNvSpPr/>
            <p:nvPr/>
          </p:nvSpPr>
          <p:spPr>
            <a:xfrm>
              <a:off x="2437300" y="960250"/>
              <a:ext cx="398075" cy="445200"/>
            </a:xfrm>
            <a:custGeom>
              <a:avLst/>
              <a:gdLst/>
              <a:ahLst/>
              <a:cxnLst/>
              <a:rect l="l" t="t" r="r" b="b"/>
              <a:pathLst>
                <a:path w="15923" h="17808" extrusionOk="0">
                  <a:moveTo>
                    <a:pt x="7971" y="1675"/>
                  </a:moveTo>
                  <a:cubicBezTo>
                    <a:pt x="9553" y="1675"/>
                    <a:pt x="10913" y="2350"/>
                    <a:pt x="11508" y="3311"/>
                  </a:cubicBezTo>
                  <a:cubicBezTo>
                    <a:pt x="11302" y="3102"/>
                    <a:pt x="11073" y="2920"/>
                    <a:pt x="10826" y="2764"/>
                  </a:cubicBezTo>
                  <a:cubicBezTo>
                    <a:pt x="10035" y="2261"/>
                    <a:pt x="9020" y="1984"/>
                    <a:pt x="7971" y="1984"/>
                  </a:cubicBezTo>
                  <a:cubicBezTo>
                    <a:pt x="7740" y="1984"/>
                    <a:pt x="7509" y="1997"/>
                    <a:pt x="7280" y="2025"/>
                  </a:cubicBezTo>
                  <a:cubicBezTo>
                    <a:pt x="6752" y="2082"/>
                    <a:pt x="6234" y="2220"/>
                    <a:pt x="5747" y="2430"/>
                  </a:cubicBezTo>
                  <a:cubicBezTo>
                    <a:pt x="5235" y="2654"/>
                    <a:pt x="4798" y="2944"/>
                    <a:pt x="4453" y="3287"/>
                  </a:cubicBezTo>
                  <a:cubicBezTo>
                    <a:pt x="4768" y="2793"/>
                    <a:pt x="5287" y="2369"/>
                    <a:pt x="5955" y="2077"/>
                  </a:cubicBezTo>
                  <a:cubicBezTo>
                    <a:pt x="6396" y="1887"/>
                    <a:pt x="6863" y="1764"/>
                    <a:pt x="7342" y="1712"/>
                  </a:cubicBezTo>
                  <a:cubicBezTo>
                    <a:pt x="7550" y="1686"/>
                    <a:pt x="7760" y="1675"/>
                    <a:pt x="7971" y="1675"/>
                  </a:cubicBezTo>
                  <a:close/>
                  <a:moveTo>
                    <a:pt x="7969" y="2505"/>
                  </a:moveTo>
                  <a:cubicBezTo>
                    <a:pt x="8306" y="2505"/>
                    <a:pt x="8642" y="2537"/>
                    <a:pt x="8974" y="2600"/>
                  </a:cubicBezTo>
                  <a:cubicBezTo>
                    <a:pt x="8618" y="3110"/>
                    <a:pt x="8200" y="3571"/>
                    <a:pt x="7727" y="3977"/>
                  </a:cubicBezTo>
                  <a:cubicBezTo>
                    <a:pt x="7131" y="4480"/>
                    <a:pt x="6802" y="4562"/>
                    <a:pt x="6652" y="4562"/>
                  </a:cubicBezTo>
                  <a:cubicBezTo>
                    <a:pt x="6584" y="4562"/>
                    <a:pt x="6552" y="4545"/>
                    <a:pt x="6549" y="4543"/>
                  </a:cubicBezTo>
                  <a:cubicBezTo>
                    <a:pt x="6456" y="4491"/>
                    <a:pt x="6532" y="4284"/>
                    <a:pt x="6586" y="4167"/>
                  </a:cubicBezTo>
                  <a:cubicBezTo>
                    <a:pt x="6651" y="4038"/>
                    <a:pt x="6599" y="3880"/>
                    <a:pt x="6471" y="3815"/>
                  </a:cubicBezTo>
                  <a:cubicBezTo>
                    <a:pt x="6433" y="3796"/>
                    <a:pt x="6392" y="3787"/>
                    <a:pt x="6353" y="3787"/>
                  </a:cubicBezTo>
                  <a:cubicBezTo>
                    <a:pt x="6258" y="3787"/>
                    <a:pt x="6167" y="3839"/>
                    <a:pt x="6121" y="3930"/>
                  </a:cubicBezTo>
                  <a:cubicBezTo>
                    <a:pt x="5911" y="4297"/>
                    <a:pt x="5222" y="5287"/>
                    <a:pt x="4552" y="5455"/>
                  </a:cubicBezTo>
                  <a:cubicBezTo>
                    <a:pt x="4493" y="5471"/>
                    <a:pt x="4433" y="5479"/>
                    <a:pt x="4373" y="5479"/>
                  </a:cubicBezTo>
                  <a:cubicBezTo>
                    <a:pt x="4287" y="5479"/>
                    <a:pt x="4202" y="5462"/>
                    <a:pt x="4120" y="5430"/>
                  </a:cubicBezTo>
                  <a:cubicBezTo>
                    <a:pt x="4130" y="5224"/>
                    <a:pt x="4143" y="5017"/>
                    <a:pt x="4158" y="4811"/>
                  </a:cubicBezTo>
                  <a:cubicBezTo>
                    <a:pt x="4329" y="4023"/>
                    <a:pt x="4980" y="3331"/>
                    <a:pt x="5953" y="2907"/>
                  </a:cubicBezTo>
                  <a:lnTo>
                    <a:pt x="5955" y="2909"/>
                  </a:lnTo>
                  <a:cubicBezTo>
                    <a:pt x="6396" y="2719"/>
                    <a:pt x="6863" y="2594"/>
                    <a:pt x="7342" y="2542"/>
                  </a:cubicBezTo>
                  <a:cubicBezTo>
                    <a:pt x="7550" y="2517"/>
                    <a:pt x="7760" y="2505"/>
                    <a:pt x="7969" y="2505"/>
                  </a:cubicBezTo>
                  <a:close/>
                  <a:moveTo>
                    <a:pt x="7961" y="521"/>
                  </a:moveTo>
                  <a:cubicBezTo>
                    <a:pt x="10980" y="521"/>
                    <a:pt x="13435" y="3011"/>
                    <a:pt x="13435" y="6072"/>
                  </a:cubicBezTo>
                  <a:cubicBezTo>
                    <a:pt x="13435" y="7254"/>
                    <a:pt x="13070" y="8056"/>
                    <a:pt x="12299" y="8551"/>
                  </a:cubicBezTo>
                  <a:cubicBezTo>
                    <a:pt x="12320" y="8440"/>
                    <a:pt x="12333" y="8324"/>
                    <a:pt x="12340" y="8211"/>
                  </a:cubicBezTo>
                  <a:cubicBezTo>
                    <a:pt x="12346" y="8069"/>
                    <a:pt x="12352" y="7941"/>
                    <a:pt x="12357" y="7816"/>
                  </a:cubicBezTo>
                  <a:cubicBezTo>
                    <a:pt x="12363" y="7673"/>
                    <a:pt x="12249" y="7552"/>
                    <a:pt x="12106" y="7546"/>
                  </a:cubicBezTo>
                  <a:cubicBezTo>
                    <a:pt x="12102" y="7546"/>
                    <a:pt x="12099" y="7546"/>
                    <a:pt x="12096" y="7546"/>
                  </a:cubicBezTo>
                  <a:cubicBezTo>
                    <a:pt x="11957" y="7546"/>
                    <a:pt x="11841" y="7656"/>
                    <a:pt x="11836" y="7798"/>
                  </a:cubicBezTo>
                  <a:cubicBezTo>
                    <a:pt x="11830" y="7919"/>
                    <a:pt x="11825" y="8045"/>
                    <a:pt x="11819" y="8183"/>
                  </a:cubicBezTo>
                  <a:cubicBezTo>
                    <a:pt x="11801" y="8523"/>
                    <a:pt x="11698" y="8855"/>
                    <a:pt x="11522" y="9145"/>
                  </a:cubicBezTo>
                  <a:lnTo>
                    <a:pt x="8633" y="9770"/>
                  </a:lnTo>
                  <a:lnTo>
                    <a:pt x="7291" y="9770"/>
                  </a:lnTo>
                  <a:lnTo>
                    <a:pt x="4424" y="9149"/>
                  </a:lnTo>
                  <a:cubicBezTo>
                    <a:pt x="4243" y="8858"/>
                    <a:pt x="4141" y="8525"/>
                    <a:pt x="4124" y="8183"/>
                  </a:cubicBezTo>
                  <a:cubicBezTo>
                    <a:pt x="4085" y="7450"/>
                    <a:pt x="4078" y="6711"/>
                    <a:pt x="4100" y="5970"/>
                  </a:cubicBezTo>
                  <a:lnTo>
                    <a:pt x="4100" y="5970"/>
                  </a:lnTo>
                  <a:cubicBezTo>
                    <a:pt x="4187" y="5991"/>
                    <a:pt x="4275" y="6000"/>
                    <a:pt x="4364" y="6002"/>
                  </a:cubicBezTo>
                  <a:cubicBezTo>
                    <a:pt x="4470" y="6000"/>
                    <a:pt x="4578" y="5987"/>
                    <a:pt x="4682" y="5961"/>
                  </a:cubicBezTo>
                  <a:cubicBezTo>
                    <a:pt x="5256" y="5816"/>
                    <a:pt x="5771" y="5296"/>
                    <a:pt x="6119" y="4855"/>
                  </a:cubicBezTo>
                  <a:cubicBezTo>
                    <a:pt x="6167" y="4913"/>
                    <a:pt x="6227" y="4961"/>
                    <a:pt x="6292" y="4999"/>
                  </a:cubicBezTo>
                  <a:cubicBezTo>
                    <a:pt x="6402" y="5060"/>
                    <a:pt x="6521" y="5087"/>
                    <a:pt x="6647" y="5087"/>
                  </a:cubicBezTo>
                  <a:cubicBezTo>
                    <a:pt x="7108" y="5087"/>
                    <a:pt x="7650" y="4723"/>
                    <a:pt x="8064" y="4375"/>
                  </a:cubicBezTo>
                  <a:cubicBezTo>
                    <a:pt x="8607" y="3917"/>
                    <a:pt x="9149" y="3301"/>
                    <a:pt x="9512" y="2734"/>
                  </a:cubicBezTo>
                  <a:cubicBezTo>
                    <a:pt x="10693" y="3099"/>
                    <a:pt x="11581" y="3873"/>
                    <a:pt x="11786" y="4816"/>
                  </a:cubicBezTo>
                  <a:cubicBezTo>
                    <a:pt x="11832" y="5464"/>
                    <a:pt x="11855" y="6119"/>
                    <a:pt x="11855" y="6767"/>
                  </a:cubicBezTo>
                  <a:cubicBezTo>
                    <a:pt x="11858" y="6908"/>
                    <a:pt x="11974" y="7020"/>
                    <a:pt x="12115" y="7020"/>
                  </a:cubicBezTo>
                  <a:cubicBezTo>
                    <a:pt x="12257" y="7020"/>
                    <a:pt x="12372" y="6908"/>
                    <a:pt x="12378" y="6767"/>
                  </a:cubicBezTo>
                  <a:cubicBezTo>
                    <a:pt x="12378" y="6128"/>
                    <a:pt x="12353" y="5481"/>
                    <a:pt x="12309" y="4842"/>
                  </a:cubicBezTo>
                  <a:cubicBezTo>
                    <a:pt x="12337" y="4693"/>
                    <a:pt x="12352" y="4545"/>
                    <a:pt x="12352" y="4394"/>
                  </a:cubicBezTo>
                  <a:cubicBezTo>
                    <a:pt x="12352" y="3512"/>
                    <a:pt x="11884" y="2689"/>
                    <a:pt x="11036" y="2075"/>
                  </a:cubicBezTo>
                  <a:cubicBezTo>
                    <a:pt x="10215" y="1481"/>
                    <a:pt x="9126" y="1154"/>
                    <a:pt x="7971" y="1154"/>
                  </a:cubicBezTo>
                  <a:cubicBezTo>
                    <a:pt x="7958" y="1154"/>
                    <a:pt x="7945" y="1154"/>
                    <a:pt x="7932" y="1154"/>
                  </a:cubicBezTo>
                  <a:cubicBezTo>
                    <a:pt x="7714" y="1154"/>
                    <a:pt x="7496" y="1168"/>
                    <a:pt x="7280" y="1193"/>
                  </a:cubicBezTo>
                  <a:cubicBezTo>
                    <a:pt x="6752" y="1252"/>
                    <a:pt x="6234" y="1388"/>
                    <a:pt x="5747" y="1599"/>
                  </a:cubicBezTo>
                  <a:cubicBezTo>
                    <a:pt x="5110" y="1876"/>
                    <a:pt x="4574" y="2272"/>
                    <a:pt x="4198" y="2743"/>
                  </a:cubicBezTo>
                  <a:cubicBezTo>
                    <a:pt x="3802" y="3240"/>
                    <a:pt x="3592" y="3811"/>
                    <a:pt x="3592" y="4394"/>
                  </a:cubicBezTo>
                  <a:cubicBezTo>
                    <a:pt x="3592" y="4545"/>
                    <a:pt x="3605" y="4695"/>
                    <a:pt x="3633" y="4844"/>
                  </a:cubicBezTo>
                  <a:cubicBezTo>
                    <a:pt x="3556" y="5965"/>
                    <a:pt x="3545" y="7089"/>
                    <a:pt x="3603" y="8211"/>
                  </a:cubicBezTo>
                  <a:cubicBezTo>
                    <a:pt x="3609" y="8330"/>
                    <a:pt x="3623" y="8447"/>
                    <a:pt x="3646" y="8564"/>
                  </a:cubicBezTo>
                  <a:cubicBezTo>
                    <a:pt x="2860" y="8071"/>
                    <a:pt x="2490" y="7263"/>
                    <a:pt x="2490" y="6072"/>
                  </a:cubicBezTo>
                  <a:cubicBezTo>
                    <a:pt x="2490" y="3011"/>
                    <a:pt x="4945" y="521"/>
                    <a:pt x="7961" y="521"/>
                  </a:cubicBezTo>
                  <a:close/>
                  <a:moveTo>
                    <a:pt x="1267" y="10736"/>
                  </a:moveTo>
                  <a:cubicBezTo>
                    <a:pt x="1526" y="10736"/>
                    <a:pt x="1736" y="10948"/>
                    <a:pt x="1738" y="11207"/>
                  </a:cubicBezTo>
                  <a:lnTo>
                    <a:pt x="1738" y="11864"/>
                  </a:lnTo>
                  <a:cubicBezTo>
                    <a:pt x="1736" y="12124"/>
                    <a:pt x="1526" y="12335"/>
                    <a:pt x="1267" y="12335"/>
                  </a:cubicBezTo>
                  <a:lnTo>
                    <a:pt x="994" y="12335"/>
                  </a:lnTo>
                  <a:cubicBezTo>
                    <a:pt x="733" y="12335"/>
                    <a:pt x="523" y="12124"/>
                    <a:pt x="523" y="11864"/>
                  </a:cubicBezTo>
                  <a:lnTo>
                    <a:pt x="523" y="11207"/>
                  </a:lnTo>
                  <a:cubicBezTo>
                    <a:pt x="523" y="10948"/>
                    <a:pt x="733" y="10738"/>
                    <a:pt x="994" y="10736"/>
                  </a:cubicBezTo>
                  <a:close/>
                  <a:moveTo>
                    <a:pt x="14933" y="10736"/>
                  </a:moveTo>
                  <a:cubicBezTo>
                    <a:pt x="15191" y="10738"/>
                    <a:pt x="15402" y="10948"/>
                    <a:pt x="15402" y="11207"/>
                  </a:cubicBezTo>
                  <a:lnTo>
                    <a:pt x="15402" y="11864"/>
                  </a:lnTo>
                  <a:cubicBezTo>
                    <a:pt x="15400" y="12123"/>
                    <a:pt x="15191" y="12333"/>
                    <a:pt x="14933" y="12335"/>
                  </a:cubicBezTo>
                  <a:lnTo>
                    <a:pt x="14659" y="12335"/>
                  </a:lnTo>
                  <a:cubicBezTo>
                    <a:pt x="14399" y="12335"/>
                    <a:pt x="14188" y="12124"/>
                    <a:pt x="14188" y="11864"/>
                  </a:cubicBezTo>
                  <a:lnTo>
                    <a:pt x="14188" y="11207"/>
                  </a:lnTo>
                  <a:cubicBezTo>
                    <a:pt x="14188" y="10948"/>
                    <a:pt x="14399" y="10736"/>
                    <a:pt x="14657" y="10736"/>
                  </a:cubicBezTo>
                  <a:close/>
                  <a:moveTo>
                    <a:pt x="13717" y="9216"/>
                  </a:moveTo>
                  <a:cubicBezTo>
                    <a:pt x="14006" y="9216"/>
                    <a:pt x="14253" y="9451"/>
                    <a:pt x="14253" y="9753"/>
                  </a:cubicBezTo>
                  <a:lnTo>
                    <a:pt x="14253" y="10302"/>
                  </a:lnTo>
                  <a:cubicBezTo>
                    <a:pt x="13896" y="10461"/>
                    <a:pt x="13665" y="10816"/>
                    <a:pt x="13665" y="11207"/>
                  </a:cubicBezTo>
                  <a:lnTo>
                    <a:pt x="13665" y="11864"/>
                  </a:lnTo>
                  <a:cubicBezTo>
                    <a:pt x="13665" y="12255"/>
                    <a:pt x="13896" y="12610"/>
                    <a:pt x="14253" y="12770"/>
                  </a:cubicBezTo>
                  <a:lnTo>
                    <a:pt x="14253" y="15634"/>
                  </a:lnTo>
                  <a:cubicBezTo>
                    <a:pt x="14252" y="15887"/>
                    <a:pt x="14075" y="16105"/>
                    <a:pt x="13827" y="16161"/>
                  </a:cubicBezTo>
                  <a:lnTo>
                    <a:pt x="13829" y="16161"/>
                  </a:lnTo>
                  <a:lnTo>
                    <a:pt x="8922" y="17224"/>
                  </a:lnTo>
                  <a:lnTo>
                    <a:pt x="8922" y="10241"/>
                  </a:lnTo>
                  <a:lnTo>
                    <a:pt x="13600" y="9229"/>
                  </a:lnTo>
                  <a:cubicBezTo>
                    <a:pt x="13640" y="9220"/>
                    <a:pt x="13679" y="9216"/>
                    <a:pt x="13717" y="9216"/>
                  </a:cubicBezTo>
                  <a:close/>
                  <a:moveTo>
                    <a:pt x="2209" y="9216"/>
                  </a:moveTo>
                  <a:cubicBezTo>
                    <a:pt x="2247" y="9216"/>
                    <a:pt x="2285" y="9220"/>
                    <a:pt x="2324" y="9229"/>
                  </a:cubicBezTo>
                  <a:lnTo>
                    <a:pt x="7001" y="10241"/>
                  </a:lnTo>
                  <a:lnTo>
                    <a:pt x="7001" y="11894"/>
                  </a:lnTo>
                  <a:cubicBezTo>
                    <a:pt x="7001" y="12037"/>
                    <a:pt x="7118" y="12154"/>
                    <a:pt x="7262" y="12154"/>
                  </a:cubicBezTo>
                  <a:cubicBezTo>
                    <a:pt x="7407" y="12154"/>
                    <a:pt x="7524" y="12037"/>
                    <a:pt x="7524" y="11894"/>
                  </a:cubicBezTo>
                  <a:lnTo>
                    <a:pt x="7524" y="10293"/>
                  </a:lnTo>
                  <a:lnTo>
                    <a:pt x="8401" y="10293"/>
                  </a:lnTo>
                  <a:lnTo>
                    <a:pt x="8401" y="17287"/>
                  </a:lnTo>
                  <a:lnTo>
                    <a:pt x="7524" y="17287"/>
                  </a:lnTo>
                  <a:lnTo>
                    <a:pt x="7524" y="12936"/>
                  </a:lnTo>
                  <a:cubicBezTo>
                    <a:pt x="7524" y="12793"/>
                    <a:pt x="7407" y="12675"/>
                    <a:pt x="7262" y="12675"/>
                  </a:cubicBezTo>
                  <a:cubicBezTo>
                    <a:pt x="7118" y="12675"/>
                    <a:pt x="7001" y="12793"/>
                    <a:pt x="7001" y="12936"/>
                  </a:cubicBezTo>
                  <a:lnTo>
                    <a:pt x="7001" y="17224"/>
                  </a:lnTo>
                  <a:lnTo>
                    <a:pt x="2096" y="16161"/>
                  </a:lnTo>
                  <a:cubicBezTo>
                    <a:pt x="1848" y="16105"/>
                    <a:pt x="1673" y="15885"/>
                    <a:pt x="1673" y="15634"/>
                  </a:cubicBezTo>
                  <a:lnTo>
                    <a:pt x="1673" y="12770"/>
                  </a:lnTo>
                  <a:cubicBezTo>
                    <a:pt x="2029" y="12610"/>
                    <a:pt x="2259" y="12255"/>
                    <a:pt x="2259" y="11864"/>
                  </a:cubicBezTo>
                  <a:lnTo>
                    <a:pt x="2259" y="11207"/>
                  </a:lnTo>
                  <a:cubicBezTo>
                    <a:pt x="2259" y="10816"/>
                    <a:pt x="2029" y="10463"/>
                    <a:pt x="1673" y="10302"/>
                  </a:cubicBezTo>
                  <a:lnTo>
                    <a:pt x="1673" y="9753"/>
                  </a:lnTo>
                  <a:cubicBezTo>
                    <a:pt x="1673" y="9451"/>
                    <a:pt x="1919" y="9216"/>
                    <a:pt x="2209" y="9216"/>
                  </a:cubicBezTo>
                  <a:close/>
                  <a:moveTo>
                    <a:pt x="7961" y="0"/>
                  </a:moveTo>
                  <a:cubicBezTo>
                    <a:pt x="4656" y="0"/>
                    <a:pt x="1967" y="2725"/>
                    <a:pt x="1967" y="6072"/>
                  </a:cubicBezTo>
                  <a:cubicBezTo>
                    <a:pt x="1967" y="7357"/>
                    <a:pt x="2365" y="8281"/>
                    <a:pt x="3177" y="8879"/>
                  </a:cubicBezTo>
                  <a:lnTo>
                    <a:pt x="2432" y="8719"/>
                  </a:lnTo>
                  <a:cubicBezTo>
                    <a:pt x="2356" y="8702"/>
                    <a:pt x="2280" y="8694"/>
                    <a:pt x="2205" y="8694"/>
                  </a:cubicBezTo>
                  <a:cubicBezTo>
                    <a:pt x="1636" y="8694"/>
                    <a:pt x="1148" y="9156"/>
                    <a:pt x="1148" y="9753"/>
                  </a:cubicBezTo>
                  <a:lnTo>
                    <a:pt x="1148" y="10215"/>
                  </a:lnTo>
                  <a:lnTo>
                    <a:pt x="992" y="10215"/>
                  </a:lnTo>
                  <a:cubicBezTo>
                    <a:pt x="443" y="10215"/>
                    <a:pt x="0" y="10660"/>
                    <a:pt x="0" y="11207"/>
                  </a:cubicBezTo>
                  <a:lnTo>
                    <a:pt x="0" y="11864"/>
                  </a:lnTo>
                  <a:cubicBezTo>
                    <a:pt x="0" y="12411"/>
                    <a:pt x="443" y="12856"/>
                    <a:pt x="992" y="12856"/>
                  </a:cubicBezTo>
                  <a:lnTo>
                    <a:pt x="1148" y="12856"/>
                  </a:lnTo>
                  <a:lnTo>
                    <a:pt x="1148" y="15634"/>
                  </a:lnTo>
                  <a:cubicBezTo>
                    <a:pt x="1150" y="16131"/>
                    <a:pt x="1496" y="16563"/>
                    <a:pt x="1984" y="16671"/>
                  </a:cubicBezTo>
                  <a:lnTo>
                    <a:pt x="7210" y="17802"/>
                  </a:lnTo>
                  <a:cubicBezTo>
                    <a:pt x="7226" y="17806"/>
                    <a:pt x="7245" y="17808"/>
                    <a:pt x="7264" y="17808"/>
                  </a:cubicBezTo>
                  <a:lnTo>
                    <a:pt x="8663" y="17808"/>
                  </a:lnTo>
                  <a:cubicBezTo>
                    <a:pt x="8682" y="17808"/>
                    <a:pt x="8698" y="17806"/>
                    <a:pt x="8717" y="17802"/>
                  </a:cubicBezTo>
                  <a:lnTo>
                    <a:pt x="13939" y="16671"/>
                  </a:lnTo>
                  <a:cubicBezTo>
                    <a:pt x="14427" y="16563"/>
                    <a:pt x="14773" y="16131"/>
                    <a:pt x="14776" y="15634"/>
                  </a:cubicBezTo>
                  <a:lnTo>
                    <a:pt x="14776" y="12856"/>
                  </a:lnTo>
                  <a:lnTo>
                    <a:pt x="14933" y="12856"/>
                  </a:lnTo>
                  <a:cubicBezTo>
                    <a:pt x="15480" y="12854"/>
                    <a:pt x="15923" y="12411"/>
                    <a:pt x="15923" y="11864"/>
                  </a:cubicBezTo>
                  <a:lnTo>
                    <a:pt x="15923" y="11207"/>
                  </a:lnTo>
                  <a:cubicBezTo>
                    <a:pt x="15923" y="10660"/>
                    <a:pt x="15480" y="10217"/>
                    <a:pt x="14933" y="10215"/>
                  </a:cubicBezTo>
                  <a:lnTo>
                    <a:pt x="14776" y="10215"/>
                  </a:lnTo>
                  <a:lnTo>
                    <a:pt x="14776" y="9753"/>
                  </a:lnTo>
                  <a:cubicBezTo>
                    <a:pt x="14776" y="9157"/>
                    <a:pt x="14289" y="8694"/>
                    <a:pt x="13720" y="8694"/>
                  </a:cubicBezTo>
                  <a:cubicBezTo>
                    <a:pt x="13644" y="8694"/>
                    <a:pt x="13568" y="8702"/>
                    <a:pt x="13490" y="8719"/>
                  </a:cubicBezTo>
                  <a:lnTo>
                    <a:pt x="12746" y="8879"/>
                  </a:lnTo>
                  <a:cubicBezTo>
                    <a:pt x="13557" y="8283"/>
                    <a:pt x="13956" y="7357"/>
                    <a:pt x="13956" y="6072"/>
                  </a:cubicBezTo>
                  <a:cubicBezTo>
                    <a:pt x="13956" y="2725"/>
                    <a:pt x="11267" y="0"/>
                    <a:pt x="79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5766;p69">
            <a:extLst>
              <a:ext uri="{FF2B5EF4-FFF2-40B4-BE49-F238E27FC236}">
                <a16:creationId xmlns:a16="http://schemas.microsoft.com/office/drawing/2014/main" id="{C24080CF-5ABF-1DBC-C9F7-1F1287DDA192}"/>
              </a:ext>
            </a:extLst>
          </p:cNvPr>
          <p:cNvGrpSpPr/>
          <p:nvPr/>
        </p:nvGrpSpPr>
        <p:grpSpPr>
          <a:xfrm>
            <a:off x="617652" y="3267271"/>
            <a:ext cx="744762" cy="900328"/>
            <a:chOff x="4665900" y="1773225"/>
            <a:chExt cx="334775" cy="445175"/>
          </a:xfrm>
        </p:grpSpPr>
        <p:sp>
          <p:nvSpPr>
            <p:cNvPr id="52" name="Google Shape;5767;p69">
              <a:extLst>
                <a:ext uri="{FF2B5EF4-FFF2-40B4-BE49-F238E27FC236}">
                  <a16:creationId xmlns:a16="http://schemas.microsoft.com/office/drawing/2014/main" id="{F7AE9EEC-8F3F-2498-3F40-4B7A3D1677D1}"/>
                </a:ext>
              </a:extLst>
            </p:cNvPr>
            <p:cNvSpPr/>
            <p:nvPr/>
          </p:nvSpPr>
          <p:spPr>
            <a:xfrm>
              <a:off x="4712175" y="2069450"/>
              <a:ext cx="243300" cy="129450"/>
            </a:xfrm>
            <a:custGeom>
              <a:avLst/>
              <a:gdLst/>
              <a:ahLst/>
              <a:cxnLst/>
              <a:rect l="l" t="t" r="r" b="b"/>
              <a:pathLst>
                <a:path w="9732" h="5178" extrusionOk="0">
                  <a:moveTo>
                    <a:pt x="6896" y="0"/>
                  </a:moveTo>
                  <a:cubicBezTo>
                    <a:pt x="6894" y="0"/>
                    <a:pt x="6893" y="0"/>
                    <a:pt x="6892" y="0"/>
                  </a:cubicBezTo>
                  <a:lnTo>
                    <a:pt x="2841" y="0"/>
                  </a:lnTo>
                  <a:cubicBezTo>
                    <a:pt x="1272" y="0"/>
                    <a:pt x="1" y="1271"/>
                    <a:pt x="1" y="2840"/>
                  </a:cubicBezTo>
                  <a:lnTo>
                    <a:pt x="1" y="3320"/>
                  </a:lnTo>
                  <a:lnTo>
                    <a:pt x="522" y="4353"/>
                  </a:lnTo>
                  <a:cubicBezTo>
                    <a:pt x="522" y="4807"/>
                    <a:pt x="890" y="5177"/>
                    <a:pt x="1346" y="5177"/>
                  </a:cubicBezTo>
                  <a:lnTo>
                    <a:pt x="8386" y="5177"/>
                  </a:lnTo>
                  <a:cubicBezTo>
                    <a:pt x="8841" y="5177"/>
                    <a:pt x="9209" y="4807"/>
                    <a:pt x="9209" y="4353"/>
                  </a:cubicBezTo>
                  <a:lnTo>
                    <a:pt x="9732" y="3320"/>
                  </a:lnTo>
                  <a:lnTo>
                    <a:pt x="9732" y="2840"/>
                  </a:lnTo>
                  <a:cubicBezTo>
                    <a:pt x="9732" y="1272"/>
                    <a:pt x="8463" y="0"/>
                    <a:pt x="6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768;p69">
              <a:extLst>
                <a:ext uri="{FF2B5EF4-FFF2-40B4-BE49-F238E27FC236}">
                  <a16:creationId xmlns:a16="http://schemas.microsoft.com/office/drawing/2014/main" id="{2CA11E04-ADCF-856D-7383-2780E69CC876}"/>
                </a:ext>
              </a:extLst>
            </p:cNvPr>
            <p:cNvSpPr/>
            <p:nvPr/>
          </p:nvSpPr>
          <p:spPr>
            <a:xfrm>
              <a:off x="4797000" y="2078225"/>
              <a:ext cx="73625" cy="29025"/>
            </a:xfrm>
            <a:custGeom>
              <a:avLst/>
              <a:gdLst/>
              <a:ahLst/>
              <a:cxnLst/>
              <a:rect l="l" t="t" r="r" b="b"/>
              <a:pathLst>
                <a:path w="2945" h="1161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652"/>
                    <a:pt x="659" y="1160"/>
                    <a:pt x="1472" y="1160"/>
                  </a:cubicBezTo>
                  <a:cubicBezTo>
                    <a:pt x="2286" y="1160"/>
                    <a:pt x="2945" y="652"/>
                    <a:pt x="2945" y="25"/>
                  </a:cubicBezTo>
                  <a:lnTo>
                    <a:pt x="2945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769;p69">
              <a:extLst>
                <a:ext uri="{FF2B5EF4-FFF2-40B4-BE49-F238E27FC236}">
                  <a16:creationId xmlns:a16="http://schemas.microsoft.com/office/drawing/2014/main" id="{FC531D17-1CF6-554D-FA5F-B9D41DA72390}"/>
                </a:ext>
              </a:extLst>
            </p:cNvPr>
            <p:cNvSpPr/>
            <p:nvPr/>
          </p:nvSpPr>
          <p:spPr>
            <a:xfrm>
              <a:off x="4850450" y="2113275"/>
              <a:ext cx="41900" cy="72025"/>
            </a:xfrm>
            <a:custGeom>
              <a:avLst/>
              <a:gdLst/>
              <a:ahLst/>
              <a:cxnLst/>
              <a:rect l="l" t="t" r="r" b="b"/>
              <a:pathLst>
                <a:path w="1676" h="2881" extrusionOk="0">
                  <a:moveTo>
                    <a:pt x="885" y="0"/>
                  </a:moveTo>
                  <a:lnTo>
                    <a:pt x="1" y="2615"/>
                  </a:lnTo>
                  <a:lnTo>
                    <a:pt x="792" y="2881"/>
                  </a:lnTo>
                  <a:lnTo>
                    <a:pt x="1676" y="268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770;p69">
              <a:extLst>
                <a:ext uri="{FF2B5EF4-FFF2-40B4-BE49-F238E27FC236}">
                  <a16:creationId xmlns:a16="http://schemas.microsoft.com/office/drawing/2014/main" id="{1A4D1666-FBD1-A3F2-BEBD-B19CF05820BC}"/>
                </a:ext>
              </a:extLst>
            </p:cNvPr>
            <p:cNvSpPr/>
            <p:nvPr/>
          </p:nvSpPr>
          <p:spPr>
            <a:xfrm>
              <a:off x="4850450" y="2113275"/>
              <a:ext cx="30375" cy="68175"/>
            </a:xfrm>
            <a:custGeom>
              <a:avLst/>
              <a:gdLst/>
              <a:ahLst/>
              <a:cxnLst/>
              <a:rect l="l" t="t" r="r" b="b"/>
              <a:pathLst>
                <a:path w="1215" h="2727" extrusionOk="0">
                  <a:moveTo>
                    <a:pt x="885" y="0"/>
                  </a:moveTo>
                  <a:lnTo>
                    <a:pt x="1" y="2615"/>
                  </a:lnTo>
                  <a:lnTo>
                    <a:pt x="330" y="2727"/>
                  </a:lnTo>
                  <a:lnTo>
                    <a:pt x="1214" y="112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771;p69">
              <a:extLst>
                <a:ext uri="{FF2B5EF4-FFF2-40B4-BE49-F238E27FC236}">
                  <a16:creationId xmlns:a16="http://schemas.microsoft.com/office/drawing/2014/main" id="{3B538576-C5AA-94D1-B548-20B4B0C8B946}"/>
                </a:ext>
              </a:extLst>
            </p:cNvPr>
            <p:cNvSpPr/>
            <p:nvPr/>
          </p:nvSpPr>
          <p:spPr>
            <a:xfrm>
              <a:off x="4712175" y="2069450"/>
              <a:ext cx="93125" cy="142425"/>
            </a:xfrm>
            <a:custGeom>
              <a:avLst/>
              <a:gdLst/>
              <a:ahLst/>
              <a:cxnLst/>
              <a:rect l="l" t="t" r="r" b="b"/>
              <a:pathLst>
                <a:path w="3725" h="5697" extrusionOk="0">
                  <a:moveTo>
                    <a:pt x="2841" y="0"/>
                  </a:moveTo>
                  <a:cubicBezTo>
                    <a:pt x="1272" y="0"/>
                    <a:pt x="1" y="1271"/>
                    <a:pt x="1" y="2840"/>
                  </a:cubicBezTo>
                  <a:lnTo>
                    <a:pt x="1" y="4874"/>
                  </a:lnTo>
                  <a:cubicBezTo>
                    <a:pt x="1" y="5327"/>
                    <a:pt x="367" y="5697"/>
                    <a:pt x="822" y="5697"/>
                  </a:cubicBezTo>
                  <a:cubicBezTo>
                    <a:pt x="823" y="5697"/>
                    <a:pt x="824" y="5697"/>
                    <a:pt x="825" y="5697"/>
                  </a:cubicBezTo>
                  <a:lnTo>
                    <a:pt x="1702" y="5697"/>
                  </a:lnTo>
                  <a:cubicBezTo>
                    <a:pt x="1250" y="5695"/>
                    <a:pt x="885" y="5326"/>
                    <a:pt x="885" y="4874"/>
                  </a:cubicBezTo>
                  <a:lnTo>
                    <a:pt x="885" y="2840"/>
                  </a:lnTo>
                  <a:cubicBezTo>
                    <a:pt x="885" y="1271"/>
                    <a:pt x="2156" y="0"/>
                    <a:pt x="3725" y="0"/>
                  </a:cubicBezTo>
                  <a:close/>
                  <a:moveTo>
                    <a:pt x="1702" y="5697"/>
                  </a:moveTo>
                  <a:cubicBezTo>
                    <a:pt x="1703" y="5697"/>
                    <a:pt x="1705" y="5697"/>
                    <a:pt x="1706" y="5697"/>
                  </a:cubicBezTo>
                  <a:cubicBezTo>
                    <a:pt x="1707" y="5697"/>
                    <a:pt x="1708" y="5697"/>
                    <a:pt x="1709" y="5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72;p69">
              <a:extLst>
                <a:ext uri="{FF2B5EF4-FFF2-40B4-BE49-F238E27FC236}">
                  <a16:creationId xmlns:a16="http://schemas.microsoft.com/office/drawing/2014/main" id="{EDC1D196-9F8D-CA66-B696-EAE3240A6C14}"/>
                </a:ext>
              </a:extLst>
            </p:cNvPr>
            <p:cNvSpPr/>
            <p:nvPr/>
          </p:nvSpPr>
          <p:spPr>
            <a:xfrm>
              <a:off x="4712175" y="2152450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10"/>
                    <a:pt x="369" y="2378"/>
                    <a:pt x="825" y="2378"/>
                  </a:cubicBezTo>
                  <a:lnTo>
                    <a:pt x="4849" y="2378"/>
                  </a:lnTo>
                  <a:lnTo>
                    <a:pt x="4849" y="2217"/>
                  </a:lnTo>
                  <a:cubicBezTo>
                    <a:pt x="4849" y="1437"/>
                    <a:pt x="4216" y="804"/>
                    <a:pt x="3436" y="804"/>
                  </a:cubicBezTo>
                  <a:lnTo>
                    <a:pt x="1936" y="804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773;p69">
              <a:extLst>
                <a:ext uri="{FF2B5EF4-FFF2-40B4-BE49-F238E27FC236}">
                  <a16:creationId xmlns:a16="http://schemas.microsoft.com/office/drawing/2014/main" id="{9EEF1671-3194-16F9-0E98-9631E92E9E56}"/>
                </a:ext>
              </a:extLst>
            </p:cNvPr>
            <p:cNvSpPr/>
            <p:nvPr/>
          </p:nvSpPr>
          <p:spPr>
            <a:xfrm>
              <a:off x="4712175" y="2152450"/>
              <a:ext cx="42650" cy="59475"/>
            </a:xfrm>
            <a:custGeom>
              <a:avLst/>
              <a:gdLst/>
              <a:ahLst/>
              <a:cxnLst/>
              <a:rect l="l" t="t" r="r" b="b"/>
              <a:pathLst>
                <a:path w="1706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08"/>
                    <a:pt x="367" y="2377"/>
                    <a:pt x="821" y="2378"/>
                  </a:cubicBezTo>
                  <a:lnTo>
                    <a:pt x="821" y="2377"/>
                  </a:lnTo>
                  <a:lnTo>
                    <a:pt x="1705" y="2377"/>
                  </a:lnTo>
                  <a:cubicBezTo>
                    <a:pt x="1251" y="2377"/>
                    <a:pt x="885" y="2008"/>
                    <a:pt x="885" y="1554"/>
                  </a:cubicBezTo>
                  <a:lnTo>
                    <a:pt x="885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774;p69">
              <a:extLst>
                <a:ext uri="{FF2B5EF4-FFF2-40B4-BE49-F238E27FC236}">
                  <a16:creationId xmlns:a16="http://schemas.microsoft.com/office/drawing/2014/main" id="{F3B40E14-9C35-58EA-0D43-B77D4479659F}"/>
                </a:ext>
              </a:extLst>
            </p:cNvPr>
            <p:cNvSpPr/>
            <p:nvPr/>
          </p:nvSpPr>
          <p:spPr>
            <a:xfrm>
              <a:off x="4834275" y="2152450"/>
              <a:ext cx="121200" cy="59475"/>
            </a:xfrm>
            <a:custGeom>
              <a:avLst/>
              <a:gdLst/>
              <a:ahLst/>
              <a:cxnLst/>
              <a:rect l="l" t="t" r="r" b="b"/>
              <a:pathLst>
                <a:path w="4848" h="2379" extrusionOk="0">
                  <a:moveTo>
                    <a:pt x="2913" y="0"/>
                  </a:moveTo>
                  <a:lnTo>
                    <a:pt x="2913" y="804"/>
                  </a:lnTo>
                  <a:lnTo>
                    <a:pt x="1413" y="804"/>
                  </a:lnTo>
                  <a:cubicBezTo>
                    <a:pt x="633" y="804"/>
                    <a:pt x="0" y="1437"/>
                    <a:pt x="0" y="2217"/>
                  </a:cubicBezTo>
                  <a:lnTo>
                    <a:pt x="0" y="2378"/>
                  </a:lnTo>
                  <a:lnTo>
                    <a:pt x="4024" y="2378"/>
                  </a:lnTo>
                  <a:cubicBezTo>
                    <a:pt x="4478" y="2378"/>
                    <a:pt x="4848" y="2010"/>
                    <a:pt x="4848" y="1554"/>
                  </a:cubicBezTo>
                  <a:lnTo>
                    <a:pt x="4848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775;p69">
              <a:extLst>
                <a:ext uri="{FF2B5EF4-FFF2-40B4-BE49-F238E27FC236}">
                  <a16:creationId xmlns:a16="http://schemas.microsoft.com/office/drawing/2014/main" id="{A5855034-4D7E-B6AF-89C9-07BF1F084A58}"/>
                </a:ext>
              </a:extLst>
            </p:cNvPr>
            <p:cNvSpPr/>
            <p:nvPr/>
          </p:nvSpPr>
          <p:spPr>
            <a:xfrm>
              <a:off x="4907075" y="2152150"/>
              <a:ext cx="20350" cy="20375"/>
            </a:xfrm>
            <a:custGeom>
              <a:avLst/>
              <a:gdLst/>
              <a:ahLst/>
              <a:cxnLst/>
              <a:rect l="l" t="t" r="r" b="b"/>
              <a:pathLst>
                <a:path w="814" h="815" extrusionOk="0">
                  <a:moveTo>
                    <a:pt x="1" y="1"/>
                  </a:moveTo>
                  <a:lnTo>
                    <a:pt x="1" y="814"/>
                  </a:lnTo>
                  <a:lnTo>
                    <a:pt x="814" y="814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776;p69">
              <a:extLst>
                <a:ext uri="{FF2B5EF4-FFF2-40B4-BE49-F238E27FC236}">
                  <a16:creationId xmlns:a16="http://schemas.microsoft.com/office/drawing/2014/main" id="{33CA5111-BBE3-9903-D3D6-4E2A9FF9CA6C}"/>
                </a:ext>
              </a:extLst>
            </p:cNvPr>
            <p:cNvSpPr/>
            <p:nvPr/>
          </p:nvSpPr>
          <p:spPr>
            <a:xfrm>
              <a:off x="4907075" y="2139275"/>
              <a:ext cx="20350" cy="12900"/>
            </a:xfrm>
            <a:custGeom>
              <a:avLst/>
              <a:gdLst/>
              <a:ahLst/>
              <a:cxnLst/>
              <a:rect l="l" t="t" r="r" b="b"/>
              <a:pathLst>
                <a:path w="814" h="516" extrusionOk="0">
                  <a:moveTo>
                    <a:pt x="1" y="0"/>
                  </a:moveTo>
                  <a:lnTo>
                    <a:pt x="1" y="516"/>
                  </a:lnTo>
                  <a:lnTo>
                    <a:pt x="814" y="516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5EA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777;p69">
              <a:extLst>
                <a:ext uri="{FF2B5EF4-FFF2-40B4-BE49-F238E27FC236}">
                  <a16:creationId xmlns:a16="http://schemas.microsoft.com/office/drawing/2014/main" id="{518A8B99-0824-4C9C-8271-4FA8ECB5EDE8}"/>
                </a:ext>
              </a:extLst>
            </p:cNvPr>
            <p:cNvSpPr/>
            <p:nvPr/>
          </p:nvSpPr>
          <p:spPr>
            <a:xfrm>
              <a:off x="4834275" y="2172500"/>
              <a:ext cx="51700" cy="39375"/>
            </a:xfrm>
            <a:custGeom>
              <a:avLst/>
              <a:gdLst/>
              <a:ahLst/>
              <a:cxnLst/>
              <a:rect l="l" t="t" r="r" b="b"/>
              <a:pathLst>
                <a:path w="2068" h="1575" extrusionOk="0">
                  <a:moveTo>
                    <a:pt x="1414" y="0"/>
                  </a:moveTo>
                  <a:cubicBezTo>
                    <a:pt x="633" y="0"/>
                    <a:pt x="0" y="633"/>
                    <a:pt x="0" y="1415"/>
                  </a:cubicBezTo>
                  <a:lnTo>
                    <a:pt x="0" y="1575"/>
                  </a:lnTo>
                  <a:lnTo>
                    <a:pt x="655" y="1575"/>
                  </a:lnTo>
                  <a:lnTo>
                    <a:pt x="655" y="1415"/>
                  </a:lnTo>
                  <a:cubicBezTo>
                    <a:pt x="655" y="633"/>
                    <a:pt x="1288" y="0"/>
                    <a:pt x="2068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778;p69">
              <a:extLst>
                <a:ext uri="{FF2B5EF4-FFF2-40B4-BE49-F238E27FC236}">
                  <a16:creationId xmlns:a16="http://schemas.microsoft.com/office/drawing/2014/main" id="{E0B1FB7B-21DE-23A2-DD99-8D5BEB81C238}"/>
                </a:ext>
              </a:extLst>
            </p:cNvPr>
            <p:cNvSpPr/>
            <p:nvPr/>
          </p:nvSpPr>
          <p:spPr>
            <a:xfrm>
              <a:off x="4685375" y="1938600"/>
              <a:ext cx="296875" cy="53025"/>
            </a:xfrm>
            <a:custGeom>
              <a:avLst/>
              <a:gdLst/>
              <a:ahLst/>
              <a:cxnLst/>
              <a:rect l="l" t="t" r="r" b="b"/>
              <a:pathLst>
                <a:path w="11875" h="2121" extrusionOk="0">
                  <a:moveTo>
                    <a:pt x="1062" y="1"/>
                  </a:moveTo>
                  <a:cubicBezTo>
                    <a:pt x="475" y="1"/>
                    <a:pt x="1" y="476"/>
                    <a:pt x="1" y="1062"/>
                  </a:cubicBezTo>
                  <a:cubicBezTo>
                    <a:pt x="1" y="1646"/>
                    <a:pt x="475" y="2121"/>
                    <a:pt x="1062" y="2121"/>
                  </a:cubicBezTo>
                  <a:lnTo>
                    <a:pt x="10813" y="2121"/>
                  </a:lnTo>
                  <a:cubicBezTo>
                    <a:pt x="11400" y="2121"/>
                    <a:pt x="11874" y="1646"/>
                    <a:pt x="11874" y="1062"/>
                  </a:cubicBezTo>
                  <a:cubicBezTo>
                    <a:pt x="11874" y="476"/>
                    <a:pt x="11400" y="1"/>
                    <a:pt x="10813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5779;p69">
              <a:extLst>
                <a:ext uri="{FF2B5EF4-FFF2-40B4-BE49-F238E27FC236}">
                  <a16:creationId xmlns:a16="http://schemas.microsoft.com/office/drawing/2014/main" id="{031E24C9-086B-76B6-F5E4-4F1BC8095A8B}"/>
                </a:ext>
              </a:extLst>
            </p:cNvPr>
            <p:cNvSpPr/>
            <p:nvPr/>
          </p:nvSpPr>
          <p:spPr>
            <a:xfrm>
              <a:off x="4711775" y="1863800"/>
              <a:ext cx="244875" cy="215050"/>
            </a:xfrm>
            <a:custGeom>
              <a:avLst/>
              <a:gdLst/>
              <a:ahLst/>
              <a:cxnLst/>
              <a:rect l="l" t="t" r="r" b="b"/>
              <a:pathLst>
                <a:path w="9795" h="8602" extrusionOk="0">
                  <a:moveTo>
                    <a:pt x="4881" y="1"/>
                  </a:moveTo>
                  <a:cubicBezTo>
                    <a:pt x="3338" y="1"/>
                    <a:pt x="1795" y="76"/>
                    <a:pt x="257" y="226"/>
                  </a:cubicBezTo>
                  <a:cubicBezTo>
                    <a:pt x="91" y="1549"/>
                    <a:pt x="6" y="2881"/>
                    <a:pt x="2" y="4216"/>
                  </a:cubicBezTo>
                  <a:cubicBezTo>
                    <a:pt x="0" y="4802"/>
                    <a:pt x="15" y="5390"/>
                    <a:pt x="45" y="5976"/>
                  </a:cubicBezTo>
                  <a:cubicBezTo>
                    <a:pt x="115" y="7372"/>
                    <a:pt x="1234" y="8485"/>
                    <a:pt x="2630" y="8548"/>
                  </a:cubicBezTo>
                  <a:cubicBezTo>
                    <a:pt x="3381" y="8583"/>
                    <a:pt x="4131" y="8601"/>
                    <a:pt x="4882" y="8601"/>
                  </a:cubicBezTo>
                  <a:cubicBezTo>
                    <a:pt x="5633" y="8601"/>
                    <a:pt x="6383" y="8583"/>
                    <a:pt x="7133" y="8548"/>
                  </a:cubicBezTo>
                  <a:cubicBezTo>
                    <a:pt x="8529" y="8483"/>
                    <a:pt x="9647" y="7370"/>
                    <a:pt x="9718" y="5976"/>
                  </a:cubicBezTo>
                  <a:cubicBezTo>
                    <a:pt x="9795" y="4454"/>
                    <a:pt x="9767" y="2928"/>
                    <a:pt x="9633" y="1409"/>
                  </a:cubicBezTo>
                  <a:cubicBezTo>
                    <a:pt x="9597" y="1015"/>
                    <a:pt x="9554" y="620"/>
                    <a:pt x="9506" y="226"/>
                  </a:cubicBezTo>
                  <a:cubicBezTo>
                    <a:pt x="7968" y="76"/>
                    <a:pt x="6425" y="1"/>
                    <a:pt x="4881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780;p69">
              <a:extLst>
                <a:ext uri="{FF2B5EF4-FFF2-40B4-BE49-F238E27FC236}">
                  <a16:creationId xmlns:a16="http://schemas.microsoft.com/office/drawing/2014/main" id="{C36963F0-B5BF-C7EE-534E-3A5587FF45F9}"/>
                </a:ext>
              </a:extLst>
            </p:cNvPr>
            <p:cNvSpPr/>
            <p:nvPr/>
          </p:nvSpPr>
          <p:spPr>
            <a:xfrm>
              <a:off x="4710450" y="1863800"/>
              <a:ext cx="123375" cy="214550"/>
            </a:xfrm>
            <a:custGeom>
              <a:avLst/>
              <a:gdLst/>
              <a:ahLst/>
              <a:cxnLst/>
              <a:rect l="l" t="t" r="r" b="b"/>
              <a:pathLst>
                <a:path w="4935" h="8582" extrusionOk="0">
                  <a:moveTo>
                    <a:pt x="4934" y="0"/>
                  </a:moveTo>
                  <a:cubicBezTo>
                    <a:pt x="3394" y="0"/>
                    <a:pt x="1853" y="75"/>
                    <a:pt x="310" y="226"/>
                  </a:cubicBezTo>
                  <a:cubicBezTo>
                    <a:pt x="72" y="2131"/>
                    <a:pt x="1" y="4056"/>
                    <a:pt x="100" y="5976"/>
                  </a:cubicBezTo>
                  <a:cubicBezTo>
                    <a:pt x="170" y="7370"/>
                    <a:pt x="1289" y="8483"/>
                    <a:pt x="2683" y="8548"/>
                  </a:cubicBezTo>
                  <a:cubicBezTo>
                    <a:pt x="2988" y="8563"/>
                    <a:pt x="3291" y="8574"/>
                    <a:pt x="3596" y="8582"/>
                  </a:cubicBezTo>
                  <a:cubicBezTo>
                    <a:pt x="2984" y="8345"/>
                    <a:pt x="2519" y="7307"/>
                    <a:pt x="2487" y="6034"/>
                  </a:cubicBezTo>
                  <a:cubicBezTo>
                    <a:pt x="2437" y="4098"/>
                    <a:pt x="2472" y="2163"/>
                    <a:pt x="2593" y="228"/>
                  </a:cubicBezTo>
                  <a:cubicBezTo>
                    <a:pt x="3366" y="77"/>
                    <a:pt x="4149" y="2"/>
                    <a:pt x="4934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781;p69">
              <a:extLst>
                <a:ext uri="{FF2B5EF4-FFF2-40B4-BE49-F238E27FC236}">
                  <a16:creationId xmlns:a16="http://schemas.microsoft.com/office/drawing/2014/main" id="{886085E7-624D-BC8E-AD2A-3B0EB2FCA91A}"/>
                </a:ext>
              </a:extLst>
            </p:cNvPr>
            <p:cNvSpPr/>
            <p:nvPr/>
          </p:nvSpPr>
          <p:spPr>
            <a:xfrm>
              <a:off x="4711850" y="1863800"/>
              <a:ext cx="240750" cy="105400"/>
            </a:xfrm>
            <a:custGeom>
              <a:avLst/>
              <a:gdLst/>
              <a:ahLst/>
              <a:cxnLst/>
              <a:rect l="l" t="t" r="r" b="b"/>
              <a:pathLst>
                <a:path w="9630" h="4216" extrusionOk="0">
                  <a:moveTo>
                    <a:pt x="4879" y="1"/>
                  </a:moveTo>
                  <a:cubicBezTo>
                    <a:pt x="3336" y="1"/>
                    <a:pt x="1792" y="76"/>
                    <a:pt x="254" y="226"/>
                  </a:cubicBezTo>
                  <a:cubicBezTo>
                    <a:pt x="88" y="1549"/>
                    <a:pt x="4" y="2881"/>
                    <a:pt x="1" y="4216"/>
                  </a:cubicBezTo>
                  <a:lnTo>
                    <a:pt x="27" y="4206"/>
                  </a:lnTo>
                  <a:cubicBezTo>
                    <a:pt x="1588" y="4206"/>
                    <a:pt x="1890" y="2146"/>
                    <a:pt x="1890" y="2146"/>
                  </a:cubicBezTo>
                  <a:cubicBezTo>
                    <a:pt x="2716" y="2973"/>
                    <a:pt x="4073" y="3389"/>
                    <a:pt x="5408" y="3389"/>
                  </a:cubicBezTo>
                  <a:cubicBezTo>
                    <a:pt x="6122" y="3389"/>
                    <a:pt x="6830" y="3271"/>
                    <a:pt x="7447" y="3032"/>
                  </a:cubicBezTo>
                  <a:cubicBezTo>
                    <a:pt x="8159" y="2758"/>
                    <a:pt x="8963" y="2122"/>
                    <a:pt x="9630" y="1409"/>
                  </a:cubicBezTo>
                  <a:cubicBezTo>
                    <a:pt x="9596" y="1015"/>
                    <a:pt x="9553" y="620"/>
                    <a:pt x="9503" y="226"/>
                  </a:cubicBezTo>
                  <a:cubicBezTo>
                    <a:pt x="7966" y="76"/>
                    <a:pt x="6423" y="1"/>
                    <a:pt x="4879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782;p69">
              <a:extLst>
                <a:ext uri="{FF2B5EF4-FFF2-40B4-BE49-F238E27FC236}">
                  <a16:creationId xmlns:a16="http://schemas.microsoft.com/office/drawing/2014/main" id="{F72B0DB6-FC98-93F5-303A-5CA52A9C9CFE}"/>
                </a:ext>
              </a:extLst>
            </p:cNvPr>
            <p:cNvSpPr/>
            <p:nvPr/>
          </p:nvSpPr>
          <p:spPr>
            <a:xfrm>
              <a:off x="4665900" y="1779725"/>
              <a:ext cx="334775" cy="164625"/>
            </a:xfrm>
            <a:custGeom>
              <a:avLst/>
              <a:gdLst/>
              <a:ahLst/>
              <a:cxnLst/>
              <a:rect l="l" t="t" r="r" b="b"/>
              <a:pathLst>
                <a:path w="13391" h="6585" extrusionOk="0">
                  <a:moveTo>
                    <a:pt x="8401" y="1"/>
                  </a:moveTo>
                  <a:cubicBezTo>
                    <a:pt x="7982" y="1"/>
                    <a:pt x="7600" y="479"/>
                    <a:pt x="7202" y="1007"/>
                  </a:cubicBezTo>
                  <a:cubicBezTo>
                    <a:pt x="7202" y="1007"/>
                    <a:pt x="7197" y="1004"/>
                    <a:pt x="7189" y="998"/>
                  </a:cubicBezTo>
                  <a:cubicBezTo>
                    <a:pt x="6923" y="831"/>
                    <a:pt x="6644" y="687"/>
                    <a:pt x="6354" y="570"/>
                  </a:cubicBezTo>
                  <a:cubicBezTo>
                    <a:pt x="6244" y="524"/>
                    <a:pt x="6127" y="481"/>
                    <a:pt x="6004" y="442"/>
                  </a:cubicBezTo>
                  <a:cubicBezTo>
                    <a:pt x="5687" y="340"/>
                    <a:pt x="5335" y="265"/>
                    <a:pt x="4985" y="265"/>
                  </a:cubicBezTo>
                  <a:cubicBezTo>
                    <a:pt x="4944" y="265"/>
                    <a:pt x="4902" y="266"/>
                    <a:pt x="4861" y="269"/>
                  </a:cubicBezTo>
                  <a:lnTo>
                    <a:pt x="4848" y="269"/>
                  </a:lnTo>
                  <a:cubicBezTo>
                    <a:pt x="4800" y="272"/>
                    <a:pt x="4749" y="276"/>
                    <a:pt x="4701" y="282"/>
                  </a:cubicBezTo>
                  <a:cubicBezTo>
                    <a:pt x="4145" y="352"/>
                    <a:pt x="3610" y="646"/>
                    <a:pt x="3244" y="1355"/>
                  </a:cubicBezTo>
                  <a:cubicBezTo>
                    <a:pt x="3244" y="1355"/>
                    <a:pt x="2774" y="1124"/>
                    <a:pt x="2238" y="1124"/>
                  </a:cubicBezTo>
                  <a:cubicBezTo>
                    <a:pt x="1235" y="1124"/>
                    <a:pt x="0" y="1934"/>
                    <a:pt x="1186" y="6585"/>
                  </a:cubicBezTo>
                  <a:lnTo>
                    <a:pt x="1867" y="6356"/>
                  </a:lnTo>
                  <a:cubicBezTo>
                    <a:pt x="3426" y="6356"/>
                    <a:pt x="3728" y="4296"/>
                    <a:pt x="3728" y="4296"/>
                  </a:cubicBezTo>
                  <a:cubicBezTo>
                    <a:pt x="4554" y="5123"/>
                    <a:pt x="5911" y="5539"/>
                    <a:pt x="7246" y="5539"/>
                  </a:cubicBezTo>
                  <a:cubicBezTo>
                    <a:pt x="7960" y="5539"/>
                    <a:pt x="8668" y="5420"/>
                    <a:pt x="9285" y="5182"/>
                  </a:cubicBezTo>
                  <a:cubicBezTo>
                    <a:pt x="11056" y="4499"/>
                    <a:pt x="13390" y="1586"/>
                    <a:pt x="12789" y="793"/>
                  </a:cubicBezTo>
                  <a:cubicBezTo>
                    <a:pt x="12678" y="648"/>
                    <a:pt x="12541" y="588"/>
                    <a:pt x="12392" y="588"/>
                  </a:cubicBezTo>
                  <a:cubicBezTo>
                    <a:pt x="11745" y="588"/>
                    <a:pt x="10862" y="1702"/>
                    <a:pt x="10817" y="1758"/>
                  </a:cubicBezTo>
                  <a:lnTo>
                    <a:pt x="10817" y="1758"/>
                  </a:lnTo>
                  <a:cubicBezTo>
                    <a:pt x="10818" y="1756"/>
                    <a:pt x="10819" y="1755"/>
                    <a:pt x="10820" y="1752"/>
                  </a:cubicBezTo>
                  <a:lnTo>
                    <a:pt x="10822" y="1748"/>
                  </a:lnTo>
                  <a:cubicBezTo>
                    <a:pt x="10891" y="1599"/>
                    <a:pt x="11518" y="196"/>
                    <a:pt x="10718" y="19"/>
                  </a:cubicBezTo>
                  <a:cubicBezTo>
                    <a:pt x="10656" y="6"/>
                    <a:pt x="10595" y="1"/>
                    <a:pt x="10533" y="1"/>
                  </a:cubicBezTo>
                  <a:cubicBezTo>
                    <a:pt x="9460" y="1"/>
                    <a:pt x="8860" y="1454"/>
                    <a:pt x="8806" y="1588"/>
                  </a:cubicBezTo>
                  <a:lnTo>
                    <a:pt x="8804" y="1594"/>
                  </a:lnTo>
                  <a:cubicBezTo>
                    <a:pt x="8823" y="1519"/>
                    <a:pt x="9072" y="568"/>
                    <a:pt x="8769" y="172"/>
                  </a:cubicBezTo>
                  <a:cubicBezTo>
                    <a:pt x="8689" y="68"/>
                    <a:pt x="8572" y="1"/>
                    <a:pt x="8401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5783;p69">
              <a:extLst>
                <a:ext uri="{FF2B5EF4-FFF2-40B4-BE49-F238E27FC236}">
                  <a16:creationId xmlns:a16="http://schemas.microsoft.com/office/drawing/2014/main" id="{5B448687-A3A9-EA94-423F-FA59012369EA}"/>
                </a:ext>
              </a:extLst>
            </p:cNvPr>
            <p:cNvSpPr/>
            <p:nvPr/>
          </p:nvSpPr>
          <p:spPr>
            <a:xfrm>
              <a:off x="4936300" y="1794375"/>
              <a:ext cx="49375" cy="29650"/>
            </a:xfrm>
            <a:custGeom>
              <a:avLst/>
              <a:gdLst/>
              <a:ahLst/>
              <a:cxnLst/>
              <a:rect l="l" t="t" r="r" b="b"/>
              <a:pathLst>
                <a:path w="1975" h="1186" extrusionOk="0">
                  <a:moveTo>
                    <a:pt x="1577" y="1"/>
                  </a:moveTo>
                  <a:cubicBezTo>
                    <a:pt x="923" y="1"/>
                    <a:pt x="29" y="1137"/>
                    <a:pt x="2" y="1171"/>
                  </a:cubicBezTo>
                  <a:cubicBezTo>
                    <a:pt x="2" y="1171"/>
                    <a:pt x="4" y="1168"/>
                    <a:pt x="6" y="1164"/>
                  </a:cubicBezTo>
                  <a:lnTo>
                    <a:pt x="6" y="1164"/>
                  </a:lnTo>
                  <a:lnTo>
                    <a:pt x="0" y="1173"/>
                  </a:lnTo>
                  <a:cubicBezTo>
                    <a:pt x="33" y="1181"/>
                    <a:pt x="66" y="1185"/>
                    <a:pt x="101" y="1185"/>
                  </a:cubicBezTo>
                  <a:cubicBezTo>
                    <a:pt x="669" y="1185"/>
                    <a:pt x="1497" y="164"/>
                    <a:pt x="1868" y="164"/>
                  </a:cubicBezTo>
                  <a:cubicBezTo>
                    <a:pt x="1910" y="164"/>
                    <a:pt x="1946" y="177"/>
                    <a:pt x="1975" y="206"/>
                  </a:cubicBezTo>
                  <a:cubicBezTo>
                    <a:pt x="1864" y="60"/>
                    <a:pt x="1727" y="1"/>
                    <a:pt x="1577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5784;p69">
              <a:extLst>
                <a:ext uri="{FF2B5EF4-FFF2-40B4-BE49-F238E27FC236}">
                  <a16:creationId xmlns:a16="http://schemas.microsoft.com/office/drawing/2014/main" id="{D0B2D37D-BD77-41DD-2C65-3C069FF02C1A}"/>
                </a:ext>
              </a:extLst>
            </p:cNvPr>
            <p:cNvSpPr/>
            <p:nvPr/>
          </p:nvSpPr>
          <p:spPr>
            <a:xfrm>
              <a:off x="4885900" y="1779775"/>
              <a:ext cx="47900" cy="42850"/>
            </a:xfrm>
            <a:custGeom>
              <a:avLst/>
              <a:gdLst/>
              <a:ahLst/>
              <a:cxnLst/>
              <a:rect l="l" t="t" r="r" b="b"/>
              <a:pathLst>
                <a:path w="1916" h="1714" extrusionOk="0">
                  <a:moveTo>
                    <a:pt x="1890" y="12"/>
                  </a:moveTo>
                  <a:cubicBezTo>
                    <a:pt x="1898" y="14"/>
                    <a:pt x="1906" y="16"/>
                    <a:pt x="1914" y="17"/>
                  </a:cubicBezTo>
                  <a:lnTo>
                    <a:pt x="1916" y="17"/>
                  </a:lnTo>
                  <a:cubicBezTo>
                    <a:pt x="1907" y="15"/>
                    <a:pt x="1899" y="14"/>
                    <a:pt x="1890" y="12"/>
                  </a:cubicBezTo>
                  <a:close/>
                  <a:moveTo>
                    <a:pt x="1755" y="0"/>
                  </a:moveTo>
                  <a:cubicBezTo>
                    <a:pt x="1747" y="0"/>
                    <a:pt x="1739" y="0"/>
                    <a:pt x="1732" y="1"/>
                  </a:cubicBezTo>
                  <a:cubicBezTo>
                    <a:pt x="656" y="1"/>
                    <a:pt x="57" y="1452"/>
                    <a:pt x="4" y="1588"/>
                  </a:cubicBezTo>
                  <a:lnTo>
                    <a:pt x="1" y="1592"/>
                  </a:lnTo>
                  <a:lnTo>
                    <a:pt x="1" y="1595"/>
                  </a:lnTo>
                  <a:lnTo>
                    <a:pt x="1" y="1597"/>
                  </a:lnTo>
                  <a:lnTo>
                    <a:pt x="66" y="1638"/>
                  </a:lnTo>
                  <a:cubicBezTo>
                    <a:pt x="149" y="1689"/>
                    <a:pt x="241" y="1713"/>
                    <a:pt x="331" y="1713"/>
                  </a:cubicBezTo>
                  <a:cubicBezTo>
                    <a:pt x="532" y="1713"/>
                    <a:pt x="727" y="1593"/>
                    <a:pt x="807" y="1389"/>
                  </a:cubicBezTo>
                  <a:cubicBezTo>
                    <a:pt x="1030" y="810"/>
                    <a:pt x="1418" y="9"/>
                    <a:pt x="1841" y="9"/>
                  </a:cubicBezTo>
                  <a:cubicBezTo>
                    <a:pt x="1858" y="9"/>
                    <a:pt x="1874" y="10"/>
                    <a:pt x="1890" y="12"/>
                  </a:cubicBezTo>
                  <a:lnTo>
                    <a:pt x="1890" y="12"/>
                  </a:lnTo>
                  <a:cubicBezTo>
                    <a:pt x="1846" y="4"/>
                    <a:pt x="1800" y="0"/>
                    <a:pt x="1755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5785;p69">
              <a:extLst>
                <a:ext uri="{FF2B5EF4-FFF2-40B4-BE49-F238E27FC236}">
                  <a16:creationId xmlns:a16="http://schemas.microsoft.com/office/drawing/2014/main" id="{F7DE60E0-393D-B99A-0198-DFB2D4440627}"/>
                </a:ext>
              </a:extLst>
            </p:cNvPr>
            <p:cNvSpPr/>
            <p:nvPr/>
          </p:nvSpPr>
          <p:spPr>
            <a:xfrm>
              <a:off x="4665900" y="1786750"/>
              <a:ext cx="117525" cy="157600"/>
            </a:xfrm>
            <a:custGeom>
              <a:avLst/>
              <a:gdLst/>
              <a:ahLst/>
              <a:cxnLst/>
              <a:rect l="l" t="t" r="r" b="b"/>
              <a:pathLst>
                <a:path w="4701" h="6304" extrusionOk="0">
                  <a:moveTo>
                    <a:pt x="4699" y="1"/>
                  </a:moveTo>
                  <a:cubicBezTo>
                    <a:pt x="4698" y="1"/>
                    <a:pt x="4696" y="1"/>
                    <a:pt x="4694" y="2"/>
                  </a:cubicBezTo>
                  <a:lnTo>
                    <a:pt x="4694" y="2"/>
                  </a:lnTo>
                  <a:cubicBezTo>
                    <a:pt x="4697" y="1"/>
                    <a:pt x="4699" y="1"/>
                    <a:pt x="4701" y="1"/>
                  </a:cubicBezTo>
                  <a:close/>
                  <a:moveTo>
                    <a:pt x="4694" y="2"/>
                  </a:moveTo>
                  <a:lnTo>
                    <a:pt x="4694" y="2"/>
                  </a:lnTo>
                  <a:cubicBezTo>
                    <a:pt x="4140" y="74"/>
                    <a:pt x="3609" y="368"/>
                    <a:pt x="3244" y="1074"/>
                  </a:cubicBezTo>
                  <a:cubicBezTo>
                    <a:pt x="3244" y="1074"/>
                    <a:pt x="2774" y="843"/>
                    <a:pt x="2238" y="843"/>
                  </a:cubicBezTo>
                  <a:cubicBezTo>
                    <a:pt x="1235" y="843"/>
                    <a:pt x="0" y="1653"/>
                    <a:pt x="1186" y="6304"/>
                  </a:cubicBezTo>
                  <a:lnTo>
                    <a:pt x="1867" y="6075"/>
                  </a:lnTo>
                  <a:cubicBezTo>
                    <a:pt x="3426" y="6075"/>
                    <a:pt x="3728" y="4015"/>
                    <a:pt x="3728" y="4015"/>
                  </a:cubicBezTo>
                  <a:cubicBezTo>
                    <a:pt x="2915" y="3203"/>
                    <a:pt x="3403" y="237"/>
                    <a:pt x="4694" y="2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5786;p69">
              <a:extLst>
                <a:ext uri="{FF2B5EF4-FFF2-40B4-BE49-F238E27FC236}">
                  <a16:creationId xmlns:a16="http://schemas.microsoft.com/office/drawing/2014/main" id="{23B067DD-8021-C018-4B7C-0305D605C645}"/>
                </a:ext>
              </a:extLst>
            </p:cNvPr>
            <p:cNvSpPr/>
            <p:nvPr/>
          </p:nvSpPr>
          <p:spPr>
            <a:xfrm>
              <a:off x="4812450" y="1779775"/>
              <a:ext cx="72700" cy="64250"/>
            </a:xfrm>
            <a:custGeom>
              <a:avLst/>
              <a:gdLst/>
              <a:ahLst/>
              <a:cxnLst/>
              <a:rect l="l" t="t" r="r" b="b"/>
              <a:pathLst>
                <a:path w="2908" h="2570" extrusionOk="0">
                  <a:moveTo>
                    <a:pt x="2894" y="158"/>
                  </a:moveTo>
                  <a:lnTo>
                    <a:pt x="2894" y="158"/>
                  </a:lnTo>
                  <a:cubicBezTo>
                    <a:pt x="2898" y="162"/>
                    <a:pt x="2902" y="167"/>
                    <a:pt x="2905" y="172"/>
                  </a:cubicBezTo>
                  <a:lnTo>
                    <a:pt x="2907" y="170"/>
                  </a:lnTo>
                  <a:cubicBezTo>
                    <a:pt x="2903" y="166"/>
                    <a:pt x="2899" y="162"/>
                    <a:pt x="2894" y="158"/>
                  </a:cubicBezTo>
                  <a:close/>
                  <a:moveTo>
                    <a:pt x="2535" y="1"/>
                  </a:moveTo>
                  <a:cubicBezTo>
                    <a:pt x="2146" y="1"/>
                    <a:pt x="1791" y="412"/>
                    <a:pt x="1422" y="894"/>
                  </a:cubicBezTo>
                  <a:cubicBezTo>
                    <a:pt x="1407" y="914"/>
                    <a:pt x="1390" y="935"/>
                    <a:pt x="1376" y="957"/>
                  </a:cubicBezTo>
                  <a:lnTo>
                    <a:pt x="1338" y="1005"/>
                  </a:lnTo>
                  <a:cubicBezTo>
                    <a:pt x="931" y="1545"/>
                    <a:pt x="505" y="2135"/>
                    <a:pt x="0" y="2321"/>
                  </a:cubicBezTo>
                  <a:cubicBezTo>
                    <a:pt x="0" y="2321"/>
                    <a:pt x="49" y="2569"/>
                    <a:pt x="458" y="2569"/>
                  </a:cubicBezTo>
                  <a:cubicBezTo>
                    <a:pt x="618" y="2569"/>
                    <a:pt x="833" y="2531"/>
                    <a:pt x="1122" y="2425"/>
                  </a:cubicBezTo>
                  <a:cubicBezTo>
                    <a:pt x="2057" y="2084"/>
                    <a:pt x="2392" y="111"/>
                    <a:pt x="2789" y="111"/>
                  </a:cubicBezTo>
                  <a:cubicBezTo>
                    <a:pt x="2824" y="111"/>
                    <a:pt x="2859" y="126"/>
                    <a:pt x="2894" y="158"/>
                  </a:cubicBezTo>
                  <a:lnTo>
                    <a:pt x="2894" y="158"/>
                  </a:lnTo>
                  <a:cubicBezTo>
                    <a:pt x="2815" y="60"/>
                    <a:pt x="2700" y="1"/>
                    <a:pt x="2535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5787;p69">
              <a:extLst>
                <a:ext uri="{FF2B5EF4-FFF2-40B4-BE49-F238E27FC236}">
                  <a16:creationId xmlns:a16="http://schemas.microsoft.com/office/drawing/2014/main" id="{60156127-4E8F-45C3-8E37-A4C546BA02CD}"/>
                </a:ext>
              </a:extLst>
            </p:cNvPr>
            <p:cNvSpPr/>
            <p:nvPr/>
          </p:nvSpPr>
          <p:spPr>
            <a:xfrm>
              <a:off x="4801550" y="2011225"/>
              <a:ext cx="64525" cy="28800"/>
            </a:xfrm>
            <a:custGeom>
              <a:avLst/>
              <a:gdLst/>
              <a:ahLst/>
              <a:cxnLst/>
              <a:rect l="l" t="t" r="r" b="b"/>
              <a:pathLst>
                <a:path w="2581" h="1152" extrusionOk="0">
                  <a:moveTo>
                    <a:pt x="298" y="0"/>
                  </a:moveTo>
                  <a:cubicBezTo>
                    <a:pt x="261" y="0"/>
                    <a:pt x="223" y="8"/>
                    <a:pt x="187" y="25"/>
                  </a:cubicBezTo>
                  <a:cubicBezTo>
                    <a:pt x="55" y="88"/>
                    <a:pt x="1" y="245"/>
                    <a:pt x="64" y="375"/>
                  </a:cubicBezTo>
                  <a:cubicBezTo>
                    <a:pt x="289" y="850"/>
                    <a:pt x="766" y="1151"/>
                    <a:pt x="1290" y="1151"/>
                  </a:cubicBezTo>
                  <a:cubicBezTo>
                    <a:pt x="1815" y="1151"/>
                    <a:pt x="2294" y="850"/>
                    <a:pt x="2519" y="375"/>
                  </a:cubicBezTo>
                  <a:cubicBezTo>
                    <a:pt x="2580" y="245"/>
                    <a:pt x="2524" y="90"/>
                    <a:pt x="2394" y="27"/>
                  </a:cubicBezTo>
                  <a:cubicBezTo>
                    <a:pt x="2358" y="10"/>
                    <a:pt x="2320" y="2"/>
                    <a:pt x="2283" y="2"/>
                  </a:cubicBezTo>
                  <a:cubicBezTo>
                    <a:pt x="2186" y="2"/>
                    <a:pt x="2092" y="57"/>
                    <a:pt x="2048" y="152"/>
                  </a:cubicBezTo>
                  <a:cubicBezTo>
                    <a:pt x="1908" y="444"/>
                    <a:pt x="1614" y="628"/>
                    <a:pt x="1290" y="628"/>
                  </a:cubicBezTo>
                  <a:cubicBezTo>
                    <a:pt x="968" y="628"/>
                    <a:pt x="674" y="444"/>
                    <a:pt x="535" y="152"/>
                  </a:cubicBezTo>
                  <a:cubicBezTo>
                    <a:pt x="490" y="56"/>
                    <a:pt x="396" y="0"/>
                    <a:pt x="2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5788;p69">
              <a:extLst>
                <a:ext uri="{FF2B5EF4-FFF2-40B4-BE49-F238E27FC236}">
                  <a16:creationId xmlns:a16="http://schemas.microsoft.com/office/drawing/2014/main" id="{7458955C-3A12-EA12-29F6-AC8A1DC2D4FD}"/>
                </a:ext>
              </a:extLst>
            </p:cNvPr>
            <p:cNvSpPr/>
            <p:nvPr/>
          </p:nvSpPr>
          <p:spPr>
            <a:xfrm>
              <a:off x="4766375" y="1956800"/>
              <a:ext cx="22050" cy="32825"/>
            </a:xfrm>
            <a:custGeom>
              <a:avLst/>
              <a:gdLst/>
              <a:ahLst/>
              <a:cxnLst/>
              <a:rect l="l" t="t" r="r" b="b"/>
              <a:pathLst>
                <a:path w="882" h="1313" extrusionOk="0">
                  <a:moveTo>
                    <a:pt x="442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8" y="1313"/>
                    <a:pt x="442" y="1313"/>
                  </a:cubicBezTo>
                  <a:cubicBezTo>
                    <a:pt x="684" y="1313"/>
                    <a:pt x="881" y="1019"/>
                    <a:pt x="881" y="656"/>
                  </a:cubicBezTo>
                  <a:cubicBezTo>
                    <a:pt x="881" y="295"/>
                    <a:pt x="684" y="1"/>
                    <a:pt x="4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789;p69">
              <a:extLst>
                <a:ext uri="{FF2B5EF4-FFF2-40B4-BE49-F238E27FC236}">
                  <a16:creationId xmlns:a16="http://schemas.microsoft.com/office/drawing/2014/main" id="{51B9F2A1-6D54-CAB5-6C7D-A55FB47A0744}"/>
                </a:ext>
              </a:extLst>
            </p:cNvPr>
            <p:cNvSpPr/>
            <p:nvPr/>
          </p:nvSpPr>
          <p:spPr>
            <a:xfrm>
              <a:off x="4879250" y="1956800"/>
              <a:ext cx="22000" cy="32825"/>
            </a:xfrm>
            <a:custGeom>
              <a:avLst/>
              <a:gdLst/>
              <a:ahLst/>
              <a:cxnLst/>
              <a:rect l="l" t="t" r="r" b="b"/>
              <a:pathLst>
                <a:path w="880" h="1313" extrusionOk="0">
                  <a:moveTo>
                    <a:pt x="440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6" y="1313"/>
                    <a:pt x="440" y="1313"/>
                  </a:cubicBezTo>
                  <a:cubicBezTo>
                    <a:pt x="682" y="1313"/>
                    <a:pt x="879" y="1019"/>
                    <a:pt x="879" y="656"/>
                  </a:cubicBezTo>
                  <a:cubicBezTo>
                    <a:pt x="879" y="295"/>
                    <a:pt x="682" y="1"/>
                    <a:pt x="4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5790;p69">
              <a:extLst>
                <a:ext uri="{FF2B5EF4-FFF2-40B4-BE49-F238E27FC236}">
                  <a16:creationId xmlns:a16="http://schemas.microsoft.com/office/drawing/2014/main" id="{169D1CAA-C9E8-12E5-6498-E57C9807F1ED}"/>
                </a:ext>
              </a:extLst>
            </p:cNvPr>
            <p:cNvSpPr/>
            <p:nvPr/>
          </p:nvSpPr>
          <p:spPr>
            <a:xfrm>
              <a:off x="4670950" y="1773225"/>
              <a:ext cx="324325" cy="445175"/>
            </a:xfrm>
            <a:custGeom>
              <a:avLst/>
              <a:gdLst/>
              <a:ahLst/>
              <a:cxnLst/>
              <a:rect l="l" t="t" r="r" b="b"/>
              <a:pathLst>
                <a:path w="12973" h="17807" extrusionOk="0">
                  <a:moveTo>
                    <a:pt x="1391" y="6917"/>
                  </a:moveTo>
                  <a:lnTo>
                    <a:pt x="1391" y="6917"/>
                  </a:lnTo>
                  <a:cubicBezTo>
                    <a:pt x="1374" y="7420"/>
                    <a:pt x="1371" y="7926"/>
                    <a:pt x="1378" y="8430"/>
                  </a:cubicBezTo>
                  <a:cubicBezTo>
                    <a:pt x="1056" y="8321"/>
                    <a:pt x="840" y="8017"/>
                    <a:pt x="840" y="7677"/>
                  </a:cubicBezTo>
                  <a:cubicBezTo>
                    <a:pt x="840" y="7331"/>
                    <a:pt x="1062" y="7025"/>
                    <a:pt x="1391" y="6917"/>
                  </a:cubicBezTo>
                  <a:close/>
                  <a:moveTo>
                    <a:pt x="11640" y="6917"/>
                  </a:moveTo>
                  <a:lnTo>
                    <a:pt x="11640" y="6917"/>
                  </a:lnTo>
                  <a:cubicBezTo>
                    <a:pt x="11967" y="7025"/>
                    <a:pt x="12189" y="7331"/>
                    <a:pt x="12191" y="7677"/>
                  </a:cubicBezTo>
                  <a:cubicBezTo>
                    <a:pt x="12189" y="8017"/>
                    <a:pt x="11973" y="8321"/>
                    <a:pt x="11651" y="8432"/>
                  </a:cubicBezTo>
                  <a:cubicBezTo>
                    <a:pt x="11658" y="7928"/>
                    <a:pt x="11655" y="7422"/>
                    <a:pt x="11640" y="6917"/>
                  </a:cubicBezTo>
                  <a:close/>
                  <a:moveTo>
                    <a:pt x="10333" y="523"/>
                  </a:moveTo>
                  <a:cubicBezTo>
                    <a:pt x="10540" y="523"/>
                    <a:pt x="10586" y="597"/>
                    <a:pt x="10605" y="627"/>
                  </a:cubicBezTo>
                  <a:cubicBezTo>
                    <a:pt x="10745" y="845"/>
                    <a:pt x="10596" y="1441"/>
                    <a:pt x="10385" y="1898"/>
                  </a:cubicBezTo>
                  <a:cubicBezTo>
                    <a:pt x="10324" y="2012"/>
                    <a:pt x="10356" y="2153"/>
                    <a:pt x="10460" y="2230"/>
                  </a:cubicBezTo>
                  <a:cubicBezTo>
                    <a:pt x="10506" y="2265"/>
                    <a:pt x="10560" y="2282"/>
                    <a:pt x="10615" y="2282"/>
                  </a:cubicBezTo>
                  <a:cubicBezTo>
                    <a:pt x="10681" y="2282"/>
                    <a:pt x="10747" y="2256"/>
                    <a:pt x="10798" y="2207"/>
                  </a:cubicBezTo>
                  <a:cubicBezTo>
                    <a:pt x="10806" y="2200"/>
                    <a:pt x="10813" y="2190"/>
                    <a:pt x="10821" y="2181"/>
                  </a:cubicBezTo>
                  <a:cubicBezTo>
                    <a:pt x="11093" y="1831"/>
                    <a:pt x="11785" y="1111"/>
                    <a:pt x="12191" y="1111"/>
                  </a:cubicBezTo>
                  <a:lnTo>
                    <a:pt x="12192" y="1111"/>
                  </a:lnTo>
                  <a:cubicBezTo>
                    <a:pt x="12246" y="1111"/>
                    <a:pt x="12311" y="1124"/>
                    <a:pt x="12380" y="1213"/>
                  </a:cubicBezTo>
                  <a:cubicBezTo>
                    <a:pt x="12423" y="1269"/>
                    <a:pt x="12434" y="1374"/>
                    <a:pt x="12414" y="1508"/>
                  </a:cubicBezTo>
                  <a:cubicBezTo>
                    <a:pt x="12285" y="2341"/>
                    <a:pt x="11061" y="3877"/>
                    <a:pt x="9848" y="4727"/>
                  </a:cubicBezTo>
                  <a:cubicBezTo>
                    <a:pt x="9728" y="4809"/>
                    <a:pt x="9700" y="4971"/>
                    <a:pt x="9782" y="5090"/>
                  </a:cubicBezTo>
                  <a:cubicBezTo>
                    <a:pt x="9834" y="5162"/>
                    <a:pt x="9915" y="5201"/>
                    <a:pt x="9997" y="5201"/>
                  </a:cubicBezTo>
                  <a:cubicBezTo>
                    <a:pt x="10048" y="5201"/>
                    <a:pt x="10100" y="5186"/>
                    <a:pt x="10145" y="5153"/>
                  </a:cubicBezTo>
                  <a:cubicBezTo>
                    <a:pt x="10428" y="4954"/>
                    <a:pt x="10698" y="4736"/>
                    <a:pt x="10953" y="4502"/>
                  </a:cubicBezTo>
                  <a:cubicBezTo>
                    <a:pt x="11132" y="6192"/>
                    <a:pt x="11178" y="7893"/>
                    <a:pt x="11093" y="9588"/>
                  </a:cubicBezTo>
                  <a:lnTo>
                    <a:pt x="11091" y="9586"/>
                  </a:lnTo>
                  <a:cubicBezTo>
                    <a:pt x="11042" y="10582"/>
                    <a:pt x="10395" y="11449"/>
                    <a:pt x="9453" y="11777"/>
                  </a:cubicBezTo>
                  <a:lnTo>
                    <a:pt x="9433" y="11784"/>
                  </a:lnTo>
                  <a:cubicBezTo>
                    <a:pt x="9213" y="11858"/>
                    <a:pt x="8986" y="11901"/>
                    <a:pt x="8755" y="11910"/>
                  </a:cubicBezTo>
                  <a:cubicBezTo>
                    <a:pt x="8012" y="11946"/>
                    <a:pt x="7264" y="11964"/>
                    <a:pt x="6515" y="11964"/>
                  </a:cubicBezTo>
                  <a:cubicBezTo>
                    <a:pt x="5767" y="11964"/>
                    <a:pt x="5019" y="11946"/>
                    <a:pt x="4276" y="11910"/>
                  </a:cubicBezTo>
                  <a:cubicBezTo>
                    <a:pt x="4045" y="11901"/>
                    <a:pt x="3818" y="11858"/>
                    <a:pt x="3600" y="11784"/>
                  </a:cubicBezTo>
                  <a:cubicBezTo>
                    <a:pt x="3593" y="11782"/>
                    <a:pt x="3585" y="11778"/>
                    <a:pt x="3578" y="11777"/>
                  </a:cubicBezTo>
                  <a:cubicBezTo>
                    <a:pt x="2636" y="11449"/>
                    <a:pt x="1988" y="10582"/>
                    <a:pt x="1940" y="9586"/>
                  </a:cubicBezTo>
                  <a:cubicBezTo>
                    <a:pt x="1894" y="8684"/>
                    <a:pt x="1886" y="7768"/>
                    <a:pt x="1916" y="6862"/>
                  </a:cubicBezTo>
                  <a:cubicBezTo>
                    <a:pt x="2543" y="6778"/>
                    <a:pt x="3057" y="6385"/>
                    <a:pt x="3412" y="5708"/>
                  </a:cubicBezTo>
                  <a:cubicBezTo>
                    <a:pt x="3522" y="5494"/>
                    <a:pt x="3613" y="5270"/>
                    <a:pt x="3680" y="5038"/>
                  </a:cubicBezTo>
                  <a:cubicBezTo>
                    <a:pt x="4304" y="5518"/>
                    <a:pt x="5137" y="5853"/>
                    <a:pt x="6079" y="5991"/>
                  </a:cubicBezTo>
                  <a:cubicBezTo>
                    <a:pt x="6403" y="6038"/>
                    <a:pt x="6729" y="6062"/>
                    <a:pt x="7052" y="6062"/>
                  </a:cubicBezTo>
                  <a:cubicBezTo>
                    <a:pt x="7803" y="6062"/>
                    <a:pt x="8534" y="5934"/>
                    <a:pt x="9178" y="5685"/>
                  </a:cubicBezTo>
                  <a:cubicBezTo>
                    <a:pt x="9185" y="5684"/>
                    <a:pt x="9192" y="5680"/>
                    <a:pt x="9202" y="5676"/>
                  </a:cubicBezTo>
                  <a:cubicBezTo>
                    <a:pt x="9330" y="5615"/>
                    <a:pt x="9388" y="5460"/>
                    <a:pt x="9326" y="5330"/>
                  </a:cubicBezTo>
                  <a:cubicBezTo>
                    <a:pt x="9283" y="5235"/>
                    <a:pt x="9189" y="5180"/>
                    <a:pt x="9091" y="5180"/>
                  </a:cubicBezTo>
                  <a:cubicBezTo>
                    <a:pt x="9055" y="5180"/>
                    <a:pt x="9017" y="5187"/>
                    <a:pt x="8982" y="5203"/>
                  </a:cubicBezTo>
                  <a:cubicBezTo>
                    <a:pt x="8406" y="5424"/>
                    <a:pt x="7727" y="5539"/>
                    <a:pt x="7037" y="5539"/>
                  </a:cubicBezTo>
                  <a:cubicBezTo>
                    <a:pt x="6742" y="5539"/>
                    <a:pt x="6445" y="5518"/>
                    <a:pt x="6153" y="5475"/>
                  </a:cubicBezTo>
                  <a:cubicBezTo>
                    <a:pt x="5139" y="5324"/>
                    <a:pt x="4272" y="4934"/>
                    <a:pt x="3712" y="4373"/>
                  </a:cubicBezTo>
                  <a:cubicBezTo>
                    <a:pt x="3659" y="4320"/>
                    <a:pt x="3593" y="4296"/>
                    <a:pt x="3528" y="4296"/>
                  </a:cubicBezTo>
                  <a:cubicBezTo>
                    <a:pt x="3407" y="4296"/>
                    <a:pt x="3289" y="4380"/>
                    <a:pt x="3269" y="4519"/>
                  </a:cubicBezTo>
                  <a:cubicBezTo>
                    <a:pt x="3267" y="4537"/>
                    <a:pt x="2986" y="6357"/>
                    <a:pt x="1665" y="6357"/>
                  </a:cubicBezTo>
                  <a:lnTo>
                    <a:pt x="1642" y="6357"/>
                  </a:lnTo>
                  <a:cubicBezTo>
                    <a:pt x="1475" y="6357"/>
                    <a:pt x="1309" y="6389"/>
                    <a:pt x="1155" y="6450"/>
                  </a:cubicBezTo>
                  <a:cubicBezTo>
                    <a:pt x="423" y="3393"/>
                    <a:pt x="835" y="2274"/>
                    <a:pt x="1322" y="1878"/>
                  </a:cubicBezTo>
                  <a:cubicBezTo>
                    <a:pt x="1534" y="1704"/>
                    <a:pt x="1791" y="1648"/>
                    <a:pt x="2037" y="1648"/>
                  </a:cubicBezTo>
                  <a:cubicBezTo>
                    <a:pt x="2500" y="1648"/>
                    <a:pt x="2922" y="1849"/>
                    <a:pt x="2928" y="1852"/>
                  </a:cubicBezTo>
                  <a:cubicBezTo>
                    <a:pt x="2965" y="1870"/>
                    <a:pt x="3005" y="1879"/>
                    <a:pt x="3043" y="1879"/>
                  </a:cubicBezTo>
                  <a:cubicBezTo>
                    <a:pt x="3139" y="1879"/>
                    <a:pt x="3230" y="1826"/>
                    <a:pt x="3276" y="1736"/>
                  </a:cubicBezTo>
                  <a:cubicBezTo>
                    <a:pt x="3563" y="1178"/>
                    <a:pt x="3974" y="873"/>
                    <a:pt x="4532" y="802"/>
                  </a:cubicBezTo>
                  <a:cubicBezTo>
                    <a:pt x="4573" y="797"/>
                    <a:pt x="4616" y="793"/>
                    <a:pt x="4659" y="791"/>
                  </a:cubicBezTo>
                  <a:lnTo>
                    <a:pt x="4676" y="791"/>
                  </a:lnTo>
                  <a:cubicBezTo>
                    <a:pt x="4713" y="789"/>
                    <a:pt x="4750" y="788"/>
                    <a:pt x="4789" y="788"/>
                  </a:cubicBezTo>
                  <a:cubicBezTo>
                    <a:pt x="5072" y="788"/>
                    <a:pt x="5385" y="843"/>
                    <a:pt x="5722" y="951"/>
                  </a:cubicBezTo>
                  <a:cubicBezTo>
                    <a:pt x="5833" y="986"/>
                    <a:pt x="5945" y="1027"/>
                    <a:pt x="6055" y="1072"/>
                  </a:cubicBezTo>
                  <a:cubicBezTo>
                    <a:pt x="6248" y="1152"/>
                    <a:pt x="6436" y="1241"/>
                    <a:pt x="6619" y="1344"/>
                  </a:cubicBezTo>
                  <a:cubicBezTo>
                    <a:pt x="6284" y="1783"/>
                    <a:pt x="5938" y="2204"/>
                    <a:pt x="5571" y="2341"/>
                  </a:cubicBezTo>
                  <a:cubicBezTo>
                    <a:pt x="5429" y="2386"/>
                    <a:pt x="5353" y="2540"/>
                    <a:pt x="5405" y="2680"/>
                  </a:cubicBezTo>
                  <a:cubicBezTo>
                    <a:pt x="5443" y="2785"/>
                    <a:pt x="5544" y="2850"/>
                    <a:pt x="5649" y="2850"/>
                  </a:cubicBezTo>
                  <a:cubicBezTo>
                    <a:pt x="5683" y="2850"/>
                    <a:pt x="5718" y="2843"/>
                    <a:pt x="5751" y="2829"/>
                  </a:cubicBezTo>
                  <a:cubicBezTo>
                    <a:pt x="6304" y="2626"/>
                    <a:pt x="6732" y="2057"/>
                    <a:pt x="7147" y="1506"/>
                  </a:cubicBezTo>
                  <a:cubicBezTo>
                    <a:pt x="7512" y="1022"/>
                    <a:pt x="7888" y="523"/>
                    <a:pt x="8199" y="523"/>
                  </a:cubicBezTo>
                  <a:cubicBezTo>
                    <a:pt x="8295" y="523"/>
                    <a:pt x="8335" y="557"/>
                    <a:pt x="8361" y="590"/>
                  </a:cubicBezTo>
                  <a:cubicBezTo>
                    <a:pt x="8521" y="800"/>
                    <a:pt x="8452" y="1416"/>
                    <a:pt x="8351" y="1787"/>
                  </a:cubicBezTo>
                  <a:cubicBezTo>
                    <a:pt x="8344" y="1811"/>
                    <a:pt x="8340" y="1835"/>
                    <a:pt x="8340" y="1859"/>
                  </a:cubicBezTo>
                  <a:cubicBezTo>
                    <a:pt x="8340" y="1986"/>
                    <a:pt x="8431" y="2094"/>
                    <a:pt x="8554" y="2116"/>
                  </a:cubicBezTo>
                  <a:cubicBezTo>
                    <a:pt x="8570" y="2119"/>
                    <a:pt x="8586" y="2120"/>
                    <a:pt x="8601" y="2120"/>
                  </a:cubicBezTo>
                  <a:cubicBezTo>
                    <a:pt x="8708" y="2120"/>
                    <a:pt x="8805" y="2055"/>
                    <a:pt x="8844" y="1952"/>
                  </a:cubicBezTo>
                  <a:cubicBezTo>
                    <a:pt x="8954" y="1684"/>
                    <a:pt x="9098" y="1431"/>
                    <a:pt x="9267" y="1199"/>
                  </a:cubicBezTo>
                  <a:cubicBezTo>
                    <a:pt x="9600" y="750"/>
                    <a:pt x="9959" y="523"/>
                    <a:pt x="10333" y="523"/>
                  </a:cubicBezTo>
                  <a:close/>
                  <a:moveTo>
                    <a:pt x="5353" y="12471"/>
                  </a:moveTo>
                  <a:lnTo>
                    <a:pt x="5353" y="12471"/>
                  </a:lnTo>
                  <a:cubicBezTo>
                    <a:pt x="5740" y="12480"/>
                    <a:pt x="6127" y="12484"/>
                    <a:pt x="6516" y="12486"/>
                  </a:cubicBezTo>
                  <a:cubicBezTo>
                    <a:pt x="6905" y="12486"/>
                    <a:pt x="7292" y="12480"/>
                    <a:pt x="7679" y="12471"/>
                  </a:cubicBezTo>
                  <a:lnTo>
                    <a:pt x="7679" y="12471"/>
                  </a:lnTo>
                  <a:cubicBezTo>
                    <a:pt x="7532" y="12834"/>
                    <a:pt x="7067" y="13100"/>
                    <a:pt x="6516" y="13100"/>
                  </a:cubicBezTo>
                  <a:cubicBezTo>
                    <a:pt x="5965" y="13100"/>
                    <a:pt x="5502" y="12834"/>
                    <a:pt x="5353" y="12471"/>
                  </a:cubicBezTo>
                  <a:close/>
                  <a:moveTo>
                    <a:pt x="8228" y="13939"/>
                  </a:moveTo>
                  <a:lnTo>
                    <a:pt x="8524" y="14039"/>
                  </a:lnTo>
                  <a:lnTo>
                    <a:pt x="7959" y="15711"/>
                  </a:lnTo>
                  <a:lnTo>
                    <a:pt x="7946" y="15711"/>
                  </a:lnTo>
                  <a:cubicBezTo>
                    <a:pt x="7836" y="15711"/>
                    <a:pt x="7726" y="15722"/>
                    <a:pt x="7618" y="15742"/>
                  </a:cubicBezTo>
                  <a:lnTo>
                    <a:pt x="8228" y="13939"/>
                  </a:lnTo>
                  <a:close/>
                  <a:moveTo>
                    <a:pt x="9520" y="12301"/>
                  </a:moveTo>
                  <a:cubicBezTo>
                    <a:pt x="10486" y="12700"/>
                    <a:pt x="11117" y="13641"/>
                    <a:pt x="11120" y="14687"/>
                  </a:cubicBezTo>
                  <a:lnTo>
                    <a:pt x="11120" y="14907"/>
                  </a:lnTo>
                  <a:lnTo>
                    <a:pt x="9706" y="14907"/>
                  </a:lnTo>
                  <a:lnTo>
                    <a:pt x="9706" y="14642"/>
                  </a:lnTo>
                  <a:cubicBezTo>
                    <a:pt x="9702" y="14501"/>
                    <a:pt x="9587" y="14389"/>
                    <a:pt x="9446" y="14389"/>
                  </a:cubicBezTo>
                  <a:cubicBezTo>
                    <a:pt x="9304" y="14389"/>
                    <a:pt x="9189" y="14501"/>
                    <a:pt x="9183" y="14642"/>
                  </a:cubicBezTo>
                  <a:lnTo>
                    <a:pt x="9183" y="15709"/>
                  </a:lnTo>
                  <a:lnTo>
                    <a:pt x="8509" y="15709"/>
                  </a:lnTo>
                  <a:lnTo>
                    <a:pt x="9101" y="13959"/>
                  </a:lnTo>
                  <a:cubicBezTo>
                    <a:pt x="9148" y="13822"/>
                    <a:pt x="9075" y="13675"/>
                    <a:pt x="8937" y="13628"/>
                  </a:cubicBezTo>
                  <a:lnTo>
                    <a:pt x="8147" y="13360"/>
                  </a:lnTo>
                  <a:cubicBezTo>
                    <a:pt x="8119" y="13351"/>
                    <a:pt x="8092" y="13347"/>
                    <a:pt x="8065" y="13347"/>
                  </a:cubicBezTo>
                  <a:cubicBezTo>
                    <a:pt x="7956" y="13347"/>
                    <a:pt x="7854" y="13415"/>
                    <a:pt x="7817" y="13524"/>
                  </a:cubicBezTo>
                  <a:lnTo>
                    <a:pt x="6972" y="16021"/>
                  </a:lnTo>
                  <a:cubicBezTo>
                    <a:pt x="6788" y="16154"/>
                    <a:pt x="6632" y="16321"/>
                    <a:pt x="6514" y="16515"/>
                  </a:cubicBezTo>
                  <a:cubicBezTo>
                    <a:pt x="6211" y="16014"/>
                    <a:pt x="5668" y="15709"/>
                    <a:pt x="5083" y="15709"/>
                  </a:cubicBezTo>
                  <a:lnTo>
                    <a:pt x="3844" y="15709"/>
                  </a:lnTo>
                  <a:lnTo>
                    <a:pt x="3844" y="14641"/>
                  </a:lnTo>
                  <a:cubicBezTo>
                    <a:pt x="3840" y="14499"/>
                    <a:pt x="3725" y="14387"/>
                    <a:pt x="3583" y="14387"/>
                  </a:cubicBezTo>
                  <a:cubicBezTo>
                    <a:pt x="3442" y="14387"/>
                    <a:pt x="3327" y="14499"/>
                    <a:pt x="3323" y="14641"/>
                  </a:cubicBezTo>
                  <a:lnTo>
                    <a:pt x="3323" y="14905"/>
                  </a:lnTo>
                  <a:lnTo>
                    <a:pt x="1910" y="14905"/>
                  </a:lnTo>
                  <a:lnTo>
                    <a:pt x="1910" y="14687"/>
                  </a:lnTo>
                  <a:cubicBezTo>
                    <a:pt x="1914" y="13641"/>
                    <a:pt x="2543" y="12701"/>
                    <a:pt x="3509" y="12301"/>
                  </a:cubicBezTo>
                  <a:cubicBezTo>
                    <a:pt x="3749" y="12374"/>
                    <a:pt x="3998" y="12419"/>
                    <a:pt x="4250" y="12430"/>
                  </a:cubicBezTo>
                  <a:cubicBezTo>
                    <a:pt x="4436" y="12439"/>
                    <a:pt x="4620" y="12446"/>
                    <a:pt x="4806" y="12454"/>
                  </a:cubicBezTo>
                  <a:cubicBezTo>
                    <a:pt x="4942" y="13115"/>
                    <a:pt x="5657" y="13621"/>
                    <a:pt x="6514" y="13621"/>
                  </a:cubicBezTo>
                  <a:cubicBezTo>
                    <a:pt x="7374" y="13621"/>
                    <a:pt x="8087" y="13115"/>
                    <a:pt x="8225" y="12454"/>
                  </a:cubicBezTo>
                  <a:cubicBezTo>
                    <a:pt x="8411" y="12446"/>
                    <a:pt x="8595" y="12439"/>
                    <a:pt x="8779" y="12430"/>
                  </a:cubicBezTo>
                  <a:cubicBezTo>
                    <a:pt x="9031" y="12419"/>
                    <a:pt x="9280" y="12374"/>
                    <a:pt x="9520" y="12301"/>
                  </a:cubicBezTo>
                  <a:close/>
                  <a:moveTo>
                    <a:pt x="11120" y="15430"/>
                  </a:moveTo>
                  <a:lnTo>
                    <a:pt x="11120" y="16723"/>
                  </a:lnTo>
                  <a:cubicBezTo>
                    <a:pt x="11119" y="17034"/>
                    <a:pt x="10867" y="17285"/>
                    <a:pt x="10557" y="17285"/>
                  </a:cubicBezTo>
                  <a:lnTo>
                    <a:pt x="6797" y="17285"/>
                  </a:lnTo>
                  <a:cubicBezTo>
                    <a:pt x="6849" y="16690"/>
                    <a:pt x="7348" y="16234"/>
                    <a:pt x="7946" y="16232"/>
                  </a:cubicBezTo>
                  <a:lnTo>
                    <a:pt x="9446" y="16232"/>
                  </a:lnTo>
                  <a:cubicBezTo>
                    <a:pt x="9589" y="16232"/>
                    <a:pt x="9706" y="16116"/>
                    <a:pt x="9706" y="15971"/>
                  </a:cubicBezTo>
                  <a:lnTo>
                    <a:pt x="9706" y="15430"/>
                  </a:lnTo>
                  <a:close/>
                  <a:moveTo>
                    <a:pt x="8197" y="0"/>
                  </a:moveTo>
                  <a:cubicBezTo>
                    <a:pt x="7711" y="0"/>
                    <a:pt x="7324" y="419"/>
                    <a:pt x="6933" y="921"/>
                  </a:cubicBezTo>
                  <a:cubicBezTo>
                    <a:pt x="6714" y="795"/>
                    <a:pt x="6485" y="683"/>
                    <a:pt x="6250" y="586"/>
                  </a:cubicBezTo>
                  <a:cubicBezTo>
                    <a:pt x="6127" y="536"/>
                    <a:pt x="6003" y="491"/>
                    <a:pt x="5880" y="452"/>
                  </a:cubicBezTo>
                  <a:cubicBezTo>
                    <a:pt x="5490" y="326"/>
                    <a:pt x="5119" y="263"/>
                    <a:pt x="4777" y="263"/>
                  </a:cubicBezTo>
                  <a:cubicBezTo>
                    <a:pt x="4732" y="263"/>
                    <a:pt x="4688" y="264"/>
                    <a:pt x="4644" y="266"/>
                  </a:cubicBezTo>
                  <a:lnTo>
                    <a:pt x="4629" y="266"/>
                  </a:lnTo>
                  <a:cubicBezTo>
                    <a:pt x="4575" y="270"/>
                    <a:pt x="4519" y="276"/>
                    <a:pt x="4465" y="283"/>
                  </a:cubicBezTo>
                  <a:cubicBezTo>
                    <a:pt x="3809" y="365"/>
                    <a:pt x="3293" y="704"/>
                    <a:pt x="2928" y="1288"/>
                  </a:cubicBezTo>
                  <a:cubicBezTo>
                    <a:pt x="2720" y="1213"/>
                    <a:pt x="2393" y="1122"/>
                    <a:pt x="2034" y="1122"/>
                  </a:cubicBezTo>
                  <a:cubicBezTo>
                    <a:pt x="1690" y="1122"/>
                    <a:pt x="1317" y="1206"/>
                    <a:pt x="993" y="1468"/>
                  </a:cubicBezTo>
                  <a:cubicBezTo>
                    <a:pt x="101" y="2190"/>
                    <a:pt x="1" y="3970"/>
                    <a:pt x="691" y="6756"/>
                  </a:cubicBezTo>
                  <a:cubicBezTo>
                    <a:pt x="353" y="7105"/>
                    <a:pt x="234" y="7610"/>
                    <a:pt x="379" y="8073"/>
                  </a:cubicBezTo>
                  <a:cubicBezTo>
                    <a:pt x="526" y="8537"/>
                    <a:pt x="915" y="8881"/>
                    <a:pt x="1391" y="8972"/>
                  </a:cubicBezTo>
                  <a:cubicBezTo>
                    <a:pt x="1399" y="9186"/>
                    <a:pt x="1406" y="9398"/>
                    <a:pt x="1417" y="9610"/>
                  </a:cubicBezTo>
                  <a:cubicBezTo>
                    <a:pt x="1466" y="10615"/>
                    <a:pt x="2020" y="11525"/>
                    <a:pt x="2889" y="12030"/>
                  </a:cubicBezTo>
                  <a:cubicBezTo>
                    <a:pt x="1961" y="12593"/>
                    <a:pt x="1391" y="13600"/>
                    <a:pt x="1387" y="14687"/>
                  </a:cubicBezTo>
                  <a:lnTo>
                    <a:pt x="1387" y="16721"/>
                  </a:lnTo>
                  <a:cubicBezTo>
                    <a:pt x="1389" y="17319"/>
                    <a:pt x="1873" y="17804"/>
                    <a:pt x="2472" y="17806"/>
                  </a:cubicBezTo>
                  <a:lnTo>
                    <a:pt x="2833" y="17806"/>
                  </a:lnTo>
                  <a:cubicBezTo>
                    <a:pt x="2973" y="17801"/>
                    <a:pt x="3086" y="17685"/>
                    <a:pt x="3086" y="17546"/>
                  </a:cubicBezTo>
                  <a:cubicBezTo>
                    <a:pt x="3086" y="17404"/>
                    <a:pt x="2973" y="17289"/>
                    <a:pt x="2833" y="17283"/>
                  </a:cubicBezTo>
                  <a:lnTo>
                    <a:pt x="2472" y="17283"/>
                  </a:lnTo>
                  <a:cubicBezTo>
                    <a:pt x="2162" y="17283"/>
                    <a:pt x="1910" y="17032"/>
                    <a:pt x="1910" y="16721"/>
                  </a:cubicBezTo>
                  <a:lnTo>
                    <a:pt x="1910" y="15428"/>
                  </a:lnTo>
                  <a:lnTo>
                    <a:pt x="3323" y="15428"/>
                  </a:lnTo>
                  <a:lnTo>
                    <a:pt x="3323" y="15969"/>
                  </a:lnTo>
                  <a:cubicBezTo>
                    <a:pt x="3323" y="16114"/>
                    <a:pt x="3440" y="16230"/>
                    <a:pt x="3583" y="16230"/>
                  </a:cubicBezTo>
                  <a:lnTo>
                    <a:pt x="5083" y="16230"/>
                  </a:lnTo>
                  <a:cubicBezTo>
                    <a:pt x="5681" y="16232"/>
                    <a:pt x="6179" y="16688"/>
                    <a:pt x="6232" y="17283"/>
                  </a:cubicBezTo>
                  <a:lnTo>
                    <a:pt x="3877" y="17283"/>
                  </a:lnTo>
                  <a:cubicBezTo>
                    <a:pt x="3736" y="17289"/>
                    <a:pt x="3624" y="17404"/>
                    <a:pt x="3624" y="17546"/>
                  </a:cubicBezTo>
                  <a:cubicBezTo>
                    <a:pt x="3624" y="17685"/>
                    <a:pt x="3736" y="17801"/>
                    <a:pt x="3877" y="17806"/>
                  </a:cubicBezTo>
                  <a:lnTo>
                    <a:pt x="10557" y="17806"/>
                  </a:lnTo>
                  <a:cubicBezTo>
                    <a:pt x="11156" y="17804"/>
                    <a:pt x="11642" y="17320"/>
                    <a:pt x="11642" y="16721"/>
                  </a:cubicBezTo>
                  <a:lnTo>
                    <a:pt x="11642" y="14687"/>
                  </a:lnTo>
                  <a:cubicBezTo>
                    <a:pt x="11638" y="13600"/>
                    <a:pt x="11068" y="12593"/>
                    <a:pt x="10140" y="12030"/>
                  </a:cubicBezTo>
                  <a:cubicBezTo>
                    <a:pt x="11009" y="11525"/>
                    <a:pt x="11563" y="10615"/>
                    <a:pt x="11612" y="9610"/>
                  </a:cubicBezTo>
                  <a:cubicBezTo>
                    <a:pt x="11623" y="9398"/>
                    <a:pt x="11630" y="9186"/>
                    <a:pt x="11638" y="8972"/>
                  </a:cubicBezTo>
                  <a:cubicBezTo>
                    <a:pt x="12265" y="8853"/>
                    <a:pt x="12715" y="8302"/>
                    <a:pt x="12712" y="7664"/>
                  </a:cubicBezTo>
                  <a:cubicBezTo>
                    <a:pt x="12706" y="7025"/>
                    <a:pt x="12246" y="6484"/>
                    <a:pt x="11617" y="6374"/>
                  </a:cubicBezTo>
                  <a:cubicBezTo>
                    <a:pt x="11580" y="5591"/>
                    <a:pt x="11517" y="4811"/>
                    <a:pt x="11424" y="4033"/>
                  </a:cubicBezTo>
                  <a:cubicBezTo>
                    <a:pt x="12220" y="3192"/>
                    <a:pt x="12825" y="2241"/>
                    <a:pt x="12927" y="1582"/>
                  </a:cubicBezTo>
                  <a:lnTo>
                    <a:pt x="12927" y="1584"/>
                  </a:lnTo>
                  <a:cubicBezTo>
                    <a:pt x="12972" y="1301"/>
                    <a:pt x="12927" y="1068"/>
                    <a:pt x="12793" y="893"/>
                  </a:cubicBezTo>
                  <a:cubicBezTo>
                    <a:pt x="12641" y="694"/>
                    <a:pt x="12432" y="588"/>
                    <a:pt x="12192" y="586"/>
                  </a:cubicBezTo>
                  <a:cubicBezTo>
                    <a:pt x="12191" y="586"/>
                    <a:pt x="12190" y="586"/>
                    <a:pt x="12188" y="586"/>
                  </a:cubicBezTo>
                  <a:cubicBezTo>
                    <a:pt x="11849" y="586"/>
                    <a:pt x="11480" y="809"/>
                    <a:pt x="11167" y="1070"/>
                  </a:cubicBezTo>
                  <a:cubicBezTo>
                    <a:pt x="11195" y="806"/>
                    <a:pt x="11171" y="545"/>
                    <a:pt x="11042" y="343"/>
                  </a:cubicBezTo>
                  <a:cubicBezTo>
                    <a:pt x="10942" y="186"/>
                    <a:pt x="10739" y="0"/>
                    <a:pt x="10331" y="0"/>
                  </a:cubicBezTo>
                  <a:cubicBezTo>
                    <a:pt x="9740" y="0"/>
                    <a:pt x="9282" y="352"/>
                    <a:pt x="8956" y="745"/>
                  </a:cubicBezTo>
                  <a:cubicBezTo>
                    <a:pt x="8926" y="551"/>
                    <a:pt x="8867" y="393"/>
                    <a:pt x="8774" y="272"/>
                  </a:cubicBezTo>
                  <a:cubicBezTo>
                    <a:pt x="8638" y="93"/>
                    <a:pt x="8439" y="0"/>
                    <a:pt x="8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5289;p69">
            <a:extLst>
              <a:ext uri="{FF2B5EF4-FFF2-40B4-BE49-F238E27FC236}">
                <a16:creationId xmlns:a16="http://schemas.microsoft.com/office/drawing/2014/main" id="{2B854283-04ED-0FD5-B188-4A44CAA25180}"/>
              </a:ext>
            </a:extLst>
          </p:cNvPr>
          <p:cNvGrpSpPr/>
          <p:nvPr/>
        </p:nvGrpSpPr>
        <p:grpSpPr>
          <a:xfrm>
            <a:off x="7402338" y="3348464"/>
            <a:ext cx="779074" cy="900430"/>
            <a:chOff x="6991925" y="3335475"/>
            <a:chExt cx="350200" cy="445225"/>
          </a:xfrm>
        </p:grpSpPr>
        <p:sp>
          <p:nvSpPr>
            <p:cNvPr id="333" name="Google Shape;5290;p69">
              <a:extLst>
                <a:ext uri="{FF2B5EF4-FFF2-40B4-BE49-F238E27FC236}">
                  <a16:creationId xmlns:a16="http://schemas.microsoft.com/office/drawing/2014/main" id="{470361E2-FDF3-EF72-49EC-50967A340C6D}"/>
                </a:ext>
              </a:extLst>
            </p:cNvPr>
            <p:cNvSpPr/>
            <p:nvPr/>
          </p:nvSpPr>
          <p:spPr>
            <a:xfrm>
              <a:off x="7045750" y="3631700"/>
              <a:ext cx="243300" cy="142475"/>
            </a:xfrm>
            <a:custGeom>
              <a:avLst/>
              <a:gdLst/>
              <a:ahLst/>
              <a:cxnLst/>
              <a:rect l="l" t="t" r="r" b="b"/>
              <a:pathLst>
                <a:path w="9732" h="5699" extrusionOk="0">
                  <a:moveTo>
                    <a:pt x="2840" y="1"/>
                  </a:moveTo>
                  <a:cubicBezTo>
                    <a:pt x="1273" y="1"/>
                    <a:pt x="0" y="1274"/>
                    <a:pt x="0" y="2842"/>
                  </a:cubicBezTo>
                  <a:lnTo>
                    <a:pt x="0" y="4875"/>
                  </a:lnTo>
                  <a:cubicBezTo>
                    <a:pt x="0" y="5330"/>
                    <a:pt x="371" y="5699"/>
                    <a:pt x="825" y="5699"/>
                  </a:cubicBezTo>
                  <a:lnTo>
                    <a:pt x="8907" y="5699"/>
                  </a:lnTo>
                  <a:cubicBezTo>
                    <a:pt x="9363" y="5699"/>
                    <a:pt x="9731" y="5330"/>
                    <a:pt x="9731" y="4875"/>
                  </a:cubicBezTo>
                  <a:lnTo>
                    <a:pt x="9731" y="2842"/>
                  </a:lnTo>
                  <a:cubicBezTo>
                    <a:pt x="9731" y="1274"/>
                    <a:pt x="8460" y="1"/>
                    <a:pt x="6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291;p69">
              <a:extLst>
                <a:ext uri="{FF2B5EF4-FFF2-40B4-BE49-F238E27FC236}">
                  <a16:creationId xmlns:a16="http://schemas.microsoft.com/office/drawing/2014/main" id="{3DEA502C-F0BD-362D-0EA7-C12264590960}"/>
                </a:ext>
              </a:extLst>
            </p:cNvPr>
            <p:cNvSpPr/>
            <p:nvPr/>
          </p:nvSpPr>
          <p:spPr>
            <a:xfrm>
              <a:off x="7045750" y="3631750"/>
              <a:ext cx="93125" cy="142425"/>
            </a:xfrm>
            <a:custGeom>
              <a:avLst/>
              <a:gdLst/>
              <a:ahLst/>
              <a:cxnLst/>
              <a:rect l="l" t="t" r="r" b="b"/>
              <a:pathLst>
                <a:path w="3725" h="5697" extrusionOk="0">
                  <a:moveTo>
                    <a:pt x="3721" y="0"/>
                  </a:moveTo>
                  <a:cubicBezTo>
                    <a:pt x="3720" y="0"/>
                    <a:pt x="3718" y="0"/>
                    <a:pt x="3717" y="0"/>
                  </a:cubicBezTo>
                  <a:lnTo>
                    <a:pt x="3724" y="0"/>
                  </a:lnTo>
                  <a:cubicBezTo>
                    <a:pt x="3723" y="0"/>
                    <a:pt x="3722" y="0"/>
                    <a:pt x="3721" y="0"/>
                  </a:cubicBezTo>
                  <a:close/>
                  <a:moveTo>
                    <a:pt x="2837" y="0"/>
                  </a:moveTo>
                  <a:cubicBezTo>
                    <a:pt x="1269" y="0"/>
                    <a:pt x="0" y="1273"/>
                    <a:pt x="0" y="2840"/>
                  </a:cubicBezTo>
                  <a:lnTo>
                    <a:pt x="0" y="4874"/>
                  </a:lnTo>
                  <a:cubicBezTo>
                    <a:pt x="0" y="5327"/>
                    <a:pt x="369" y="5697"/>
                    <a:pt x="821" y="5697"/>
                  </a:cubicBezTo>
                  <a:cubicBezTo>
                    <a:pt x="822" y="5697"/>
                    <a:pt x="824" y="5697"/>
                    <a:pt x="825" y="5697"/>
                  </a:cubicBezTo>
                  <a:lnTo>
                    <a:pt x="1709" y="5697"/>
                  </a:lnTo>
                  <a:cubicBezTo>
                    <a:pt x="1255" y="5697"/>
                    <a:pt x="884" y="5328"/>
                    <a:pt x="884" y="4874"/>
                  </a:cubicBezTo>
                  <a:lnTo>
                    <a:pt x="884" y="2840"/>
                  </a:lnTo>
                  <a:cubicBezTo>
                    <a:pt x="884" y="1274"/>
                    <a:pt x="2152" y="2"/>
                    <a:pt x="3717" y="0"/>
                  </a:cubicBezTo>
                  <a:lnTo>
                    <a:pt x="2840" y="0"/>
                  </a:lnTo>
                  <a:cubicBezTo>
                    <a:pt x="2839" y="0"/>
                    <a:pt x="2838" y="0"/>
                    <a:pt x="2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292;p69">
              <a:extLst>
                <a:ext uri="{FF2B5EF4-FFF2-40B4-BE49-F238E27FC236}">
                  <a16:creationId xmlns:a16="http://schemas.microsoft.com/office/drawing/2014/main" id="{0C15C16E-8DFB-596A-F0AE-9AC79BD3CF94}"/>
                </a:ext>
              </a:extLst>
            </p:cNvPr>
            <p:cNvSpPr/>
            <p:nvPr/>
          </p:nvSpPr>
          <p:spPr>
            <a:xfrm>
              <a:off x="7045700" y="3714700"/>
              <a:ext cx="121275" cy="59475"/>
            </a:xfrm>
            <a:custGeom>
              <a:avLst/>
              <a:gdLst/>
              <a:ahLst/>
              <a:cxnLst/>
              <a:rect l="l" t="t" r="r" b="b"/>
              <a:pathLst>
                <a:path w="4851" h="2379" extrusionOk="0">
                  <a:moveTo>
                    <a:pt x="0" y="1"/>
                  </a:moveTo>
                  <a:lnTo>
                    <a:pt x="0" y="1555"/>
                  </a:lnTo>
                  <a:cubicBezTo>
                    <a:pt x="0" y="2010"/>
                    <a:pt x="371" y="2379"/>
                    <a:pt x="825" y="2379"/>
                  </a:cubicBezTo>
                  <a:lnTo>
                    <a:pt x="4850" y="2379"/>
                  </a:lnTo>
                  <a:lnTo>
                    <a:pt x="4850" y="2219"/>
                  </a:lnTo>
                  <a:cubicBezTo>
                    <a:pt x="4850" y="1437"/>
                    <a:pt x="4217" y="805"/>
                    <a:pt x="3438" y="805"/>
                  </a:cubicBezTo>
                  <a:lnTo>
                    <a:pt x="1938" y="805"/>
                  </a:lnTo>
                  <a:lnTo>
                    <a:pt x="1938" y="1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293;p69">
              <a:extLst>
                <a:ext uri="{FF2B5EF4-FFF2-40B4-BE49-F238E27FC236}">
                  <a16:creationId xmlns:a16="http://schemas.microsoft.com/office/drawing/2014/main" id="{50F55F44-9BB1-5CD3-7188-A7F3659EB38A}"/>
                </a:ext>
              </a:extLst>
            </p:cNvPr>
            <p:cNvSpPr/>
            <p:nvPr/>
          </p:nvSpPr>
          <p:spPr>
            <a:xfrm>
              <a:off x="7045750" y="3714700"/>
              <a:ext cx="42675" cy="59475"/>
            </a:xfrm>
            <a:custGeom>
              <a:avLst/>
              <a:gdLst/>
              <a:ahLst/>
              <a:cxnLst/>
              <a:rect l="l" t="t" r="r" b="b"/>
              <a:pathLst>
                <a:path w="1707" h="2379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2010"/>
                    <a:pt x="369" y="2379"/>
                    <a:pt x="823" y="2379"/>
                  </a:cubicBezTo>
                  <a:lnTo>
                    <a:pt x="1707" y="2379"/>
                  </a:lnTo>
                  <a:cubicBezTo>
                    <a:pt x="1253" y="2379"/>
                    <a:pt x="884" y="2010"/>
                    <a:pt x="884" y="1556"/>
                  </a:cubicBezTo>
                  <a:lnTo>
                    <a:pt x="884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294;p69">
              <a:extLst>
                <a:ext uri="{FF2B5EF4-FFF2-40B4-BE49-F238E27FC236}">
                  <a16:creationId xmlns:a16="http://schemas.microsoft.com/office/drawing/2014/main" id="{06100B4D-F626-2F67-07B2-F661AF0A212B}"/>
                </a:ext>
              </a:extLst>
            </p:cNvPr>
            <p:cNvSpPr/>
            <p:nvPr/>
          </p:nvSpPr>
          <p:spPr>
            <a:xfrm>
              <a:off x="7166850" y="3683100"/>
              <a:ext cx="65150" cy="81400"/>
            </a:xfrm>
            <a:custGeom>
              <a:avLst/>
              <a:gdLst/>
              <a:ahLst/>
              <a:cxnLst/>
              <a:rect l="l" t="t" r="r" b="b"/>
              <a:pathLst>
                <a:path w="2606" h="3256" extrusionOk="0">
                  <a:moveTo>
                    <a:pt x="955" y="1"/>
                  </a:moveTo>
                  <a:lnTo>
                    <a:pt x="0" y="593"/>
                  </a:lnTo>
                  <a:lnTo>
                    <a:pt x="1653" y="3256"/>
                  </a:lnTo>
                  <a:lnTo>
                    <a:pt x="2606" y="2664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295;p69">
              <a:extLst>
                <a:ext uri="{FF2B5EF4-FFF2-40B4-BE49-F238E27FC236}">
                  <a16:creationId xmlns:a16="http://schemas.microsoft.com/office/drawing/2014/main" id="{9AE3B22E-E519-D9C0-8AE8-AA91D388FA2B}"/>
                </a:ext>
              </a:extLst>
            </p:cNvPr>
            <p:cNvSpPr/>
            <p:nvPr/>
          </p:nvSpPr>
          <p:spPr>
            <a:xfrm>
              <a:off x="7166850" y="3690800"/>
              <a:ext cx="52775" cy="73700"/>
            </a:xfrm>
            <a:custGeom>
              <a:avLst/>
              <a:gdLst/>
              <a:ahLst/>
              <a:cxnLst/>
              <a:rect l="l" t="t" r="r" b="b"/>
              <a:pathLst>
                <a:path w="2111" h="2948" extrusionOk="0">
                  <a:moveTo>
                    <a:pt x="460" y="0"/>
                  </a:moveTo>
                  <a:lnTo>
                    <a:pt x="0" y="285"/>
                  </a:lnTo>
                  <a:lnTo>
                    <a:pt x="1653" y="2948"/>
                  </a:lnTo>
                  <a:lnTo>
                    <a:pt x="2111" y="2663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296;p69">
              <a:extLst>
                <a:ext uri="{FF2B5EF4-FFF2-40B4-BE49-F238E27FC236}">
                  <a16:creationId xmlns:a16="http://schemas.microsoft.com/office/drawing/2014/main" id="{8AE0431D-B770-88B6-DFE9-D4215E06EFF8}"/>
                </a:ext>
              </a:extLst>
            </p:cNvPr>
            <p:cNvSpPr/>
            <p:nvPr/>
          </p:nvSpPr>
          <p:spPr>
            <a:xfrm>
              <a:off x="7167875" y="3714700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2913" y="1"/>
                  </a:moveTo>
                  <a:lnTo>
                    <a:pt x="2913" y="805"/>
                  </a:lnTo>
                  <a:lnTo>
                    <a:pt x="1413" y="805"/>
                  </a:lnTo>
                  <a:cubicBezTo>
                    <a:pt x="633" y="805"/>
                    <a:pt x="0" y="1437"/>
                    <a:pt x="0" y="2219"/>
                  </a:cubicBezTo>
                  <a:lnTo>
                    <a:pt x="0" y="2379"/>
                  </a:lnTo>
                  <a:lnTo>
                    <a:pt x="4024" y="2379"/>
                  </a:lnTo>
                  <a:cubicBezTo>
                    <a:pt x="4480" y="2379"/>
                    <a:pt x="4848" y="2010"/>
                    <a:pt x="4848" y="1555"/>
                  </a:cubicBezTo>
                  <a:lnTo>
                    <a:pt x="4848" y="1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297;p69">
              <a:extLst>
                <a:ext uri="{FF2B5EF4-FFF2-40B4-BE49-F238E27FC236}">
                  <a16:creationId xmlns:a16="http://schemas.microsoft.com/office/drawing/2014/main" id="{B7889079-DBDB-B795-AF53-3E41DC56EA1A}"/>
                </a:ext>
              </a:extLst>
            </p:cNvPr>
            <p:cNvSpPr/>
            <p:nvPr/>
          </p:nvSpPr>
          <p:spPr>
            <a:xfrm>
              <a:off x="7240650" y="3714475"/>
              <a:ext cx="20400" cy="20350"/>
            </a:xfrm>
            <a:custGeom>
              <a:avLst/>
              <a:gdLst/>
              <a:ahLst/>
              <a:cxnLst/>
              <a:rect l="l" t="t" r="r" b="b"/>
              <a:pathLst>
                <a:path w="816" h="814" extrusionOk="0">
                  <a:moveTo>
                    <a:pt x="0" y="0"/>
                  </a:moveTo>
                  <a:lnTo>
                    <a:pt x="0" y="814"/>
                  </a:lnTo>
                  <a:lnTo>
                    <a:pt x="815" y="814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5298;p69">
              <a:extLst>
                <a:ext uri="{FF2B5EF4-FFF2-40B4-BE49-F238E27FC236}">
                  <a16:creationId xmlns:a16="http://schemas.microsoft.com/office/drawing/2014/main" id="{564CBCE4-5610-F2C9-1203-B0B7EEA08E7E}"/>
                </a:ext>
              </a:extLst>
            </p:cNvPr>
            <p:cNvSpPr/>
            <p:nvPr/>
          </p:nvSpPr>
          <p:spPr>
            <a:xfrm>
              <a:off x="7240650" y="3701575"/>
              <a:ext cx="20400" cy="12925"/>
            </a:xfrm>
            <a:custGeom>
              <a:avLst/>
              <a:gdLst/>
              <a:ahLst/>
              <a:cxnLst/>
              <a:rect l="l" t="t" r="r" b="b"/>
              <a:pathLst>
                <a:path w="816" h="517" extrusionOk="0">
                  <a:moveTo>
                    <a:pt x="0" y="1"/>
                  </a:moveTo>
                  <a:lnTo>
                    <a:pt x="0" y="516"/>
                  </a:lnTo>
                  <a:lnTo>
                    <a:pt x="815" y="516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5299;p69">
              <a:extLst>
                <a:ext uri="{FF2B5EF4-FFF2-40B4-BE49-F238E27FC236}">
                  <a16:creationId xmlns:a16="http://schemas.microsoft.com/office/drawing/2014/main" id="{C149B2B6-8169-2A4E-3A95-83B067DA2A48}"/>
                </a:ext>
              </a:extLst>
            </p:cNvPr>
            <p:cNvSpPr/>
            <p:nvPr/>
          </p:nvSpPr>
          <p:spPr>
            <a:xfrm>
              <a:off x="7167825" y="3734800"/>
              <a:ext cx="51750" cy="39375"/>
            </a:xfrm>
            <a:custGeom>
              <a:avLst/>
              <a:gdLst/>
              <a:ahLst/>
              <a:cxnLst/>
              <a:rect l="l" t="t" r="r" b="b"/>
              <a:pathLst>
                <a:path w="2070" h="1575" extrusionOk="0">
                  <a:moveTo>
                    <a:pt x="1415" y="1"/>
                  </a:moveTo>
                  <a:cubicBezTo>
                    <a:pt x="633" y="1"/>
                    <a:pt x="1" y="633"/>
                    <a:pt x="2" y="1415"/>
                  </a:cubicBezTo>
                  <a:lnTo>
                    <a:pt x="2" y="1575"/>
                  </a:lnTo>
                  <a:lnTo>
                    <a:pt x="656" y="1575"/>
                  </a:lnTo>
                  <a:lnTo>
                    <a:pt x="656" y="1415"/>
                  </a:lnTo>
                  <a:cubicBezTo>
                    <a:pt x="656" y="633"/>
                    <a:pt x="1288" y="1"/>
                    <a:pt x="2070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5300;p69">
              <a:extLst>
                <a:ext uri="{FF2B5EF4-FFF2-40B4-BE49-F238E27FC236}">
                  <a16:creationId xmlns:a16="http://schemas.microsoft.com/office/drawing/2014/main" id="{14CB6CBE-DBFA-A688-8683-193EC7343436}"/>
                </a:ext>
              </a:extLst>
            </p:cNvPr>
            <p:cNvSpPr/>
            <p:nvPr/>
          </p:nvSpPr>
          <p:spPr>
            <a:xfrm>
              <a:off x="6998425" y="3342050"/>
              <a:ext cx="337100" cy="272275"/>
            </a:xfrm>
            <a:custGeom>
              <a:avLst/>
              <a:gdLst/>
              <a:ahLst/>
              <a:cxnLst/>
              <a:rect l="l" t="t" r="r" b="b"/>
              <a:pathLst>
                <a:path w="13484" h="10891" extrusionOk="0">
                  <a:moveTo>
                    <a:pt x="6743" y="0"/>
                  </a:moveTo>
                  <a:cubicBezTo>
                    <a:pt x="3019" y="0"/>
                    <a:pt x="1" y="3059"/>
                    <a:pt x="1" y="6832"/>
                  </a:cubicBezTo>
                  <a:cubicBezTo>
                    <a:pt x="1" y="10606"/>
                    <a:pt x="3019" y="10891"/>
                    <a:pt x="6743" y="10891"/>
                  </a:cubicBezTo>
                  <a:cubicBezTo>
                    <a:pt x="10465" y="10891"/>
                    <a:pt x="13484" y="10606"/>
                    <a:pt x="13484" y="6832"/>
                  </a:cubicBezTo>
                  <a:cubicBezTo>
                    <a:pt x="13484" y="3059"/>
                    <a:pt x="10465" y="0"/>
                    <a:pt x="67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301;p69">
              <a:extLst>
                <a:ext uri="{FF2B5EF4-FFF2-40B4-BE49-F238E27FC236}">
                  <a16:creationId xmlns:a16="http://schemas.microsoft.com/office/drawing/2014/main" id="{5867AAD9-B44C-9223-F744-0905C7D00EE9}"/>
                </a:ext>
              </a:extLst>
            </p:cNvPr>
            <p:cNvSpPr/>
            <p:nvPr/>
          </p:nvSpPr>
          <p:spPr>
            <a:xfrm>
              <a:off x="6998425" y="3342050"/>
              <a:ext cx="168600" cy="272275"/>
            </a:xfrm>
            <a:custGeom>
              <a:avLst/>
              <a:gdLst/>
              <a:ahLst/>
              <a:cxnLst/>
              <a:rect l="l" t="t" r="r" b="b"/>
              <a:pathLst>
                <a:path w="6744" h="10891" extrusionOk="0">
                  <a:moveTo>
                    <a:pt x="6743" y="0"/>
                  </a:moveTo>
                  <a:cubicBezTo>
                    <a:pt x="3019" y="0"/>
                    <a:pt x="1" y="3059"/>
                    <a:pt x="1" y="6832"/>
                  </a:cubicBezTo>
                  <a:cubicBezTo>
                    <a:pt x="1" y="10576"/>
                    <a:pt x="2971" y="10885"/>
                    <a:pt x="6654" y="10891"/>
                  </a:cubicBezTo>
                  <a:cubicBezTo>
                    <a:pt x="4800" y="10879"/>
                    <a:pt x="3311" y="10546"/>
                    <a:pt x="3311" y="6832"/>
                  </a:cubicBezTo>
                  <a:cubicBezTo>
                    <a:pt x="3311" y="3059"/>
                    <a:pt x="4847" y="0"/>
                    <a:pt x="6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302;p69">
              <a:extLst>
                <a:ext uri="{FF2B5EF4-FFF2-40B4-BE49-F238E27FC236}">
                  <a16:creationId xmlns:a16="http://schemas.microsoft.com/office/drawing/2014/main" id="{2946C8E5-A03D-8D68-2B69-41C24C622614}"/>
                </a:ext>
              </a:extLst>
            </p:cNvPr>
            <p:cNvSpPr/>
            <p:nvPr/>
          </p:nvSpPr>
          <p:spPr>
            <a:xfrm>
              <a:off x="7045000" y="3400300"/>
              <a:ext cx="244700" cy="240600"/>
            </a:xfrm>
            <a:custGeom>
              <a:avLst/>
              <a:gdLst/>
              <a:ahLst/>
              <a:cxnLst/>
              <a:rect l="l" t="t" r="r" b="b"/>
              <a:pathLst>
                <a:path w="9788" h="9624" extrusionOk="0">
                  <a:moveTo>
                    <a:pt x="4885" y="1"/>
                  </a:moveTo>
                  <a:cubicBezTo>
                    <a:pt x="4627" y="1"/>
                    <a:pt x="4368" y="16"/>
                    <a:pt x="4110" y="46"/>
                  </a:cubicBezTo>
                  <a:cubicBezTo>
                    <a:pt x="3559" y="108"/>
                    <a:pt x="3017" y="246"/>
                    <a:pt x="2502" y="454"/>
                  </a:cubicBezTo>
                  <a:cubicBezTo>
                    <a:pt x="2466" y="469"/>
                    <a:pt x="2429" y="486"/>
                    <a:pt x="2394" y="501"/>
                  </a:cubicBezTo>
                  <a:cubicBezTo>
                    <a:pt x="1186" y="1027"/>
                    <a:pt x="321" y="1924"/>
                    <a:pt x="99" y="2974"/>
                  </a:cubicBezTo>
                  <a:cubicBezTo>
                    <a:pt x="75" y="3292"/>
                    <a:pt x="58" y="3612"/>
                    <a:pt x="43" y="3930"/>
                  </a:cubicBezTo>
                  <a:cubicBezTo>
                    <a:pt x="0" y="4954"/>
                    <a:pt x="4" y="5978"/>
                    <a:pt x="56" y="7001"/>
                  </a:cubicBezTo>
                  <a:cubicBezTo>
                    <a:pt x="127" y="8395"/>
                    <a:pt x="1245" y="9506"/>
                    <a:pt x="2639" y="9571"/>
                  </a:cubicBezTo>
                  <a:cubicBezTo>
                    <a:pt x="2943" y="9584"/>
                    <a:pt x="3246" y="9597"/>
                    <a:pt x="3549" y="9605"/>
                  </a:cubicBezTo>
                  <a:lnTo>
                    <a:pt x="3551" y="9605"/>
                  </a:lnTo>
                  <a:cubicBezTo>
                    <a:pt x="3999" y="9617"/>
                    <a:pt x="4448" y="9623"/>
                    <a:pt x="4896" y="9623"/>
                  </a:cubicBezTo>
                  <a:cubicBezTo>
                    <a:pt x="5643" y="9623"/>
                    <a:pt x="6391" y="9606"/>
                    <a:pt x="7137" y="9571"/>
                  </a:cubicBezTo>
                  <a:cubicBezTo>
                    <a:pt x="8531" y="9506"/>
                    <a:pt x="9650" y="8395"/>
                    <a:pt x="9721" y="7001"/>
                  </a:cubicBezTo>
                  <a:lnTo>
                    <a:pt x="9719" y="6999"/>
                  </a:lnTo>
                  <a:cubicBezTo>
                    <a:pt x="9788" y="5659"/>
                    <a:pt x="9773" y="4316"/>
                    <a:pt x="9676" y="2978"/>
                  </a:cubicBezTo>
                  <a:cubicBezTo>
                    <a:pt x="9410" y="1701"/>
                    <a:pt x="8191" y="649"/>
                    <a:pt x="6559" y="216"/>
                  </a:cubicBezTo>
                  <a:cubicBezTo>
                    <a:pt x="6011" y="73"/>
                    <a:pt x="5449" y="1"/>
                    <a:pt x="4885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303;p69">
              <a:extLst>
                <a:ext uri="{FF2B5EF4-FFF2-40B4-BE49-F238E27FC236}">
                  <a16:creationId xmlns:a16="http://schemas.microsoft.com/office/drawing/2014/main" id="{A90AF7E0-6B0D-AA4A-3F10-E453540B2BE4}"/>
                </a:ext>
              </a:extLst>
            </p:cNvPr>
            <p:cNvSpPr/>
            <p:nvPr/>
          </p:nvSpPr>
          <p:spPr>
            <a:xfrm>
              <a:off x="7044725" y="3411650"/>
              <a:ext cx="89075" cy="228775"/>
            </a:xfrm>
            <a:custGeom>
              <a:avLst/>
              <a:gdLst/>
              <a:ahLst/>
              <a:cxnLst/>
              <a:rect l="l" t="t" r="r" b="b"/>
              <a:pathLst>
                <a:path w="3563" h="9151" extrusionOk="0">
                  <a:moveTo>
                    <a:pt x="2515" y="0"/>
                  </a:moveTo>
                  <a:lnTo>
                    <a:pt x="2515" y="0"/>
                  </a:lnTo>
                  <a:cubicBezTo>
                    <a:pt x="2477" y="17"/>
                    <a:pt x="2442" y="32"/>
                    <a:pt x="2407" y="47"/>
                  </a:cubicBezTo>
                  <a:cubicBezTo>
                    <a:pt x="1197" y="573"/>
                    <a:pt x="332" y="1470"/>
                    <a:pt x="112" y="2522"/>
                  </a:cubicBezTo>
                  <a:cubicBezTo>
                    <a:pt x="13" y="3862"/>
                    <a:pt x="0" y="5205"/>
                    <a:pt x="69" y="6547"/>
                  </a:cubicBezTo>
                  <a:cubicBezTo>
                    <a:pt x="140" y="7941"/>
                    <a:pt x="1256" y="9052"/>
                    <a:pt x="2650" y="9117"/>
                  </a:cubicBezTo>
                  <a:cubicBezTo>
                    <a:pt x="2954" y="9130"/>
                    <a:pt x="3257" y="9143"/>
                    <a:pt x="3560" y="9151"/>
                  </a:cubicBezTo>
                  <a:lnTo>
                    <a:pt x="3562" y="9151"/>
                  </a:lnTo>
                  <a:cubicBezTo>
                    <a:pt x="2952" y="8912"/>
                    <a:pt x="2487" y="7876"/>
                    <a:pt x="2453" y="6605"/>
                  </a:cubicBezTo>
                  <a:cubicBezTo>
                    <a:pt x="2412" y="4948"/>
                    <a:pt x="2431" y="2021"/>
                    <a:pt x="2515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304;p69">
              <a:extLst>
                <a:ext uri="{FF2B5EF4-FFF2-40B4-BE49-F238E27FC236}">
                  <a16:creationId xmlns:a16="http://schemas.microsoft.com/office/drawing/2014/main" id="{9C9A594A-47E9-58C6-C0EA-E1CB10D09116}"/>
                </a:ext>
              </a:extLst>
            </p:cNvPr>
            <p:cNvSpPr/>
            <p:nvPr/>
          </p:nvSpPr>
          <p:spPr>
            <a:xfrm>
              <a:off x="7046150" y="3400350"/>
              <a:ext cx="162875" cy="102775"/>
            </a:xfrm>
            <a:custGeom>
              <a:avLst/>
              <a:gdLst/>
              <a:ahLst/>
              <a:cxnLst/>
              <a:rect l="l" t="t" r="r" b="b"/>
              <a:pathLst>
                <a:path w="6515" h="4111" extrusionOk="0">
                  <a:moveTo>
                    <a:pt x="4843" y="1"/>
                  </a:moveTo>
                  <a:cubicBezTo>
                    <a:pt x="4583" y="1"/>
                    <a:pt x="4324" y="16"/>
                    <a:pt x="4065" y="46"/>
                  </a:cubicBezTo>
                  <a:cubicBezTo>
                    <a:pt x="3515" y="108"/>
                    <a:pt x="2973" y="245"/>
                    <a:pt x="2458" y="454"/>
                  </a:cubicBezTo>
                  <a:cubicBezTo>
                    <a:pt x="2422" y="469"/>
                    <a:pt x="2387" y="484"/>
                    <a:pt x="2350" y="500"/>
                  </a:cubicBezTo>
                  <a:cubicBezTo>
                    <a:pt x="1142" y="1025"/>
                    <a:pt x="276" y="1924"/>
                    <a:pt x="55" y="2974"/>
                  </a:cubicBezTo>
                  <a:cubicBezTo>
                    <a:pt x="33" y="3292"/>
                    <a:pt x="14" y="3610"/>
                    <a:pt x="1" y="3930"/>
                  </a:cubicBezTo>
                  <a:cubicBezTo>
                    <a:pt x="201" y="4056"/>
                    <a:pt x="404" y="4110"/>
                    <a:pt x="604" y="4110"/>
                  </a:cubicBezTo>
                  <a:cubicBezTo>
                    <a:pt x="1004" y="4110"/>
                    <a:pt x="1395" y="3894"/>
                    <a:pt x="1737" y="3605"/>
                  </a:cubicBezTo>
                  <a:cubicBezTo>
                    <a:pt x="2417" y="3033"/>
                    <a:pt x="2912" y="2175"/>
                    <a:pt x="2934" y="2134"/>
                  </a:cubicBezTo>
                  <a:lnTo>
                    <a:pt x="2934" y="2134"/>
                  </a:lnTo>
                  <a:cubicBezTo>
                    <a:pt x="2776" y="2486"/>
                    <a:pt x="2740" y="2812"/>
                    <a:pt x="3020" y="2970"/>
                  </a:cubicBezTo>
                  <a:cubicBezTo>
                    <a:pt x="3098" y="3015"/>
                    <a:pt x="3190" y="3035"/>
                    <a:pt x="3291" y="3035"/>
                  </a:cubicBezTo>
                  <a:cubicBezTo>
                    <a:pt x="4171" y="3035"/>
                    <a:pt x="5795" y="1451"/>
                    <a:pt x="6515" y="216"/>
                  </a:cubicBezTo>
                  <a:lnTo>
                    <a:pt x="6515" y="214"/>
                  </a:lnTo>
                  <a:cubicBezTo>
                    <a:pt x="5968" y="72"/>
                    <a:pt x="5406" y="1"/>
                    <a:pt x="4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305;p69">
              <a:extLst>
                <a:ext uri="{FF2B5EF4-FFF2-40B4-BE49-F238E27FC236}">
                  <a16:creationId xmlns:a16="http://schemas.microsoft.com/office/drawing/2014/main" id="{73C28B42-4E56-8B35-1FAD-358DA52C6399}"/>
                </a:ext>
              </a:extLst>
            </p:cNvPr>
            <p:cNvSpPr/>
            <p:nvPr/>
          </p:nvSpPr>
          <p:spPr>
            <a:xfrm>
              <a:off x="7038250" y="3400325"/>
              <a:ext cx="129000" cy="102800"/>
            </a:xfrm>
            <a:custGeom>
              <a:avLst/>
              <a:gdLst/>
              <a:ahLst/>
              <a:cxnLst/>
              <a:rect l="l" t="t" r="r" b="b"/>
              <a:pathLst>
                <a:path w="5160" h="4112" extrusionOk="0">
                  <a:moveTo>
                    <a:pt x="5159" y="1"/>
                  </a:moveTo>
                  <a:cubicBezTo>
                    <a:pt x="4901" y="1"/>
                    <a:pt x="4640" y="16"/>
                    <a:pt x="4381" y="45"/>
                  </a:cubicBezTo>
                  <a:cubicBezTo>
                    <a:pt x="3831" y="109"/>
                    <a:pt x="3289" y="246"/>
                    <a:pt x="2774" y="455"/>
                  </a:cubicBezTo>
                  <a:cubicBezTo>
                    <a:pt x="2738" y="470"/>
                    <a:pt x="2703" y="485"/>
                    <a:pt x="2666" y="501"/>
                  </a:cubicBezTo>
                  <a:cubicBezTo>
                    <a:pt x="1458" y="1026"/>
                    <a:pt x="592" y="1925"/>
                    <a:pt x="371" y="2975"/>
                  </a:cubicBezTo>
                  <a:cubicBezTo>
                    <a:pt x="349" y="3293"/>
                    <a:pt x="330" y="3611"/>
                    <a:pt x="317" y="3931"/>
                  </a:cubicBezTo>
                  <a:cubicBezTo>
                    <a:pt x="517" y="4057"/>
                    <a:pt x="720" y="4111"/>
                    <a:pt x="920" y="4111"/>
                  </a:cubicBezTo>
                  <a:cubicBezTo>
                    <a:pt x="1320" y="4111"/>
                    <a:pt x="1711" y="3895"/>
                    <a:pt x="2053" y="3606"/>
                  </a:cubicBezTo>
                  <a:cubicBezTo>
                    <a:pt x="1" y="3606"/>
                    <a:pt x="3477" y="589"/>
                    <a:pt x="5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306;p69">
              <a:extLst>
                <a:ext uri="{FF2B5EF4-FFF2-40B4-BE49-F238E27FC236}">
                  <a16:creationId xmlns:a16="http://schemas.microsoft.com/office/drawing/2014/main" id="{0D9682A0-BD73-3844-03EA-AF98D258278C}"/>
                </a:ext>
              </a:extLst>
            </p:cNvPr>
            <p:cNvSpPr/>
            <p:nvPr/>
          </p:nvSpPr>
          <p:spPr>
            <a:xfrm>
              <a:off x="7071200" y="3544475"/>
              <a:ext cx="41250" cy="26175"/>
            </a:xfrm>
            <a:custGeom>
              <a:avLst/>
              <a:gdLst/>
              <a:ahLst/>
              <a:cxnLst/>
              <a:rect l="l" t="t" r="r" b="b"/>
              <a:pathLst>
                <a:path w="1650" h="1047" extrusionOk="0">
                  <a:moveTo>
                    <a:pt x="825" y="0"/>
                  </a:moveTo>
                  <a:cubicBezTo>
                    <a:pt x="369" y="0"/>
                    <a:pt x="0" y="235"/>
                    <a:pt x="0" y="523"/>
                  </a:cubicBezTo>
                  <a:cubicBezTo>
                    <a:pt x="0" y="812"/>
                    <a:pt x="369" y="1046"/>
                    <a:pt x="825" y="1046"/>
                  </a:cubicBezTo>
                  <a:cubicBezTo>
                    <a:pt x="1281" y="1046"/>
                    <a:pt x="1649" y="812"/>
                    <a:pt x="1649" y="523"/>
                  </a:cubicBezTo>
                  <a:cubicBezTo>
                    <a:pt x="1649" y="235"/>
                    <a:pt x="1281" y="0"/>
                    <a:pt x="825" y="0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307;p69">
              <a:extLst>
                <a:ext uri="{FF2B5EF4-FFF2-40B4-BE49-F238E27FC236}">
                  <a16:creationId xmlns:a16="http://schemas.microsoft.com/office/drawing/2014/main" id="{70FB13EE-E641-3368-2E14-33BA6DF8C21D}"/>
                </a:ext>
              </a:extLst>
            </p:cNvPr>
            <p:cNvSpPr/>
            <p:nvPr/>
          </p:nvSpPr>
          <p:spPr>
            <a:xfrm>
              <a:off x="7222025" y="3544475"/>
              <a:ext cx="41300" cy="26175"/>
            </a:xfrm>
            <a:custGeom>
              <a:avLst/>
              <a:gdLst/>
              <a:ahLst/>
              <a:cxnLst/>
              <a:rect l="l" t="t" r="r" b="b"/>
              <a:pathLst>
                <a:path w="1652" h="1047" extrusionOk="0">
                  <a:moveTo>
                    <a:pt x="825" y="0"/>
                  </a:moveTo>
                  <a:cubicBezTo>
                    <a:pt x="371" y="0"/>
                    <a:pt x="1" y="235"/>
                    <a:pt x="1" y="523"/>
                  </a:cubicBezTo>
                  <a:cubicBezTo>
                    <a:pt x="1" y="812"/>
                    <a:pt x="371" y="1046"/>
                    <a:pt x="825" y="1046"/>
                  </a:cubicBezTo>
                  <a:cubicBezTo>
                    <a:pt x="1281" y="1046"/>
                    <a:pt x="1651" y="812"/>
                    <a:pt x="1651" y="523"/>
                  </a:cubicBezTo>
                  <a:cubicBezTo>
                    <a:pt x="1651" y="235"/>
                    <a:pt x="1281" y="0"/>
                    <a:pt x="825" y="0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5308;p69">
              <a:extLst>
                <a:ext uri="{FF2B5EF4-FFF2-40B4-BE49-F238E27FC236}">
                  <a16:creationId xmlns:a16="http://schemas.microsoft.com/office/drawing/2014/main" id="{4904A304-3FD8-9522-A814-285AB976E6E9}"/>
                </a:ext>
              </a:extLst>
            </p:cNvPr>
            <p:cNvSpPr/>
            <p:nvPr/>
          </p:nvSpPr>
          <p:spPr>
            <a:xfrm>
              <a:off x="7046150" y="3375900"/>
              <a:ext cx="242200" cy="99875"/>
            </a:xfrm>
            <a:custGeom>
              <a:avLst/>
              <a:gdLst/>
              <a:ahLst/>
              <a:cxnLst/>
              <a:rect l="l" t="t" r="r" b="b"/>
              <a:pathLst>
                <a:path w="9688" h="3995" extrusionOk="0">
                  <a:moveTo>
                    <a:pt x="4843" y="1"/>
                  </a:moveTo>
                  <a:cubicBezTo>
                    <a:pt x="4585" y="1"/>
                    <a:pt x="4324" y="16"/>
                    <a:pt x="4067" y="45"/>
                  </a:cubicBezTo>
                  <a:cubicBezTo>
                    <a:pt x="3636" y="96"/>
                    <a:pt x="3213" y="189"/>
                    <a:pt x="2802" y="326"/>
                  </a:cubicBezTo>
                  <a:cubicBezTo>
                    <a:pt x="2647" y="379"/>
                    <a:pt x="2497" y="436"/>
                    <a:pt x="2350" y="500"/>
                  </a:cubicBezTo>
                  <a:cubicBezTo>
                    <a:pt x="943" y="1114"/>
                    <a:pt x="1" y="2230"/>
                    <a:pt x="1" y="3505"/>
                  </a:cubicBezTo>
                  <a:cubicBezTo>
                    <a:pt x="1" y="3669"/>
                    <a:pt x="16" y="3833"/>
                    <a:pt x="48" y="3995"/>
                  </a:cubicBezTo>
                  <a:cubicBezTo>
                    <a:pt x="252" y="2924"/>
                    <a:pt x="1125" y="2011"/>
                    <a:pt x="2350" y="1477"/>
                  </a:cubicBezTo>
                  <a:cubicBezTo>
                    <a:pt x="2417" y="1449"/>
                    <a:pt x="2484" y="1421"/>
                    <a:pt x="2552" y="1395"/>
                  </a:cubicBezTo>
                  <a:cubicBezTo>
                    <a:pt x="3040" y="1207"/>
                    <a:pt x="3548" y="1082"/>
                    <a:pt x="4067" y="1022"/>
                  </a:cubicBezTo>
                  <a:cubicBezTo>
                    <a:pt x="4324" y="993"/>
                    <a:pt x="4585" y="978"/>
                    <a:pt x="4843" y="978"/>
                  </a:cubicBezTo>
                  <a:cubicBezTo>
                    <a:pt x="7291" y="978"/>
                    <a:pt x="9313" y="2290"/>
                    <a:pt x="9641" y="3995"/>
                  </a:cubicBezTo>
                  <a:cubicBezTo>
                    <a:pt x="9671" y="3834"/>
                    <a:pt x="9688" y="3671"/>
                    <a:pt x="9688" y="3505"/>
                  </a:cubicBezTo>
                  <a:cubicBezTo>
                    <a:pt x="9688" y="1570"/>
                    <a:pt x="7519" y="1"/>
                    <a:pt x="4843" y="1"/>
                  </a:cubicBezTo>
                  <a:close/>
                </a:path>
              </a:pathLst>
            </a:custGeom>
            <a:solidFill>
              <a:srgbClr val="DA4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5309;p69">
              <a:extLst>
                <a:ext uri="{FF2B5EF4-FFF2-40B4-BE49-F238E27FC236}">
                  <a16:creationId xmlns:a16="http://schemas.microsoft.com/office/drawing/2014/main" id="{33177831-F0D2-A69B-DB0F-728D352063C5}"/>
                </a:ext>
              </a:extLst>
            </p:cNvPr>
            <p:cNvSpPr/>
            <p:nvPr/>
          </p:nvSpPr>
          <p:spPr>
            <a:xfrm>
              <a:off x="7046150" y="3384050"/>
              <a:ext cx="70050" cy="91725"/>
            </a:xfrm>
            <a:custGeom>
              <a:avLst/>
              <a:gdLst/>
              <a:ahLst/>
              <a:cxnLst/>
              <a:rect l="l" t="t" r="r" b="b"/>
              <a:pathLst>
                <a:path w="2802" h="3669" extrusionOk="0">
                  <a:moveTo>
                    <a:pt x="2802" y="0"/>
                  </a:moveTo>
                  <a:lnTo>
                    <a:pt x="2802" y="0"/>
                  </a:lnTo>
                  <a:cubicBezTo>
                    <a:pt x="2647" y="53"/>
                    <a:pt x="2497" y="110"/>
                    <a:pt x="2350" y="174"/>
                  </a:cubicBezTo>
                  <a:cubicBezTo>
                    <a:pt x="943" y="788"/>
                    <a:pt x="1" y="1904"/>
                    <a:pt x="1" y="3179"/>
                  </a:cubicBezTo>
                  <a:cubicBezTo>
                    <a:pt x="1" y="3343"/>
                    <a:pt x="16" y="3507"/>
                    <a:pt x="48" y="3669"/>
                  </a:cubicBezTo>
                  <a:cubicBezTo>
                    <a:pt x="252" y="2598"/>
                    <a:pt x="1125" y="1685"/>
                    <a:pt x="2350" y="1151"/>
                  </a:cubicBezTo>
                  <a:cubicBezTo>
                    <a:pt x="2417" y="1123"/>
                    <a:pt x="2484" y="1095"/>
                    <a:pt x="2552" y="1069"/>
                  </a:cubicBezTo>
                  <a:lnTo>
                    <a:pt x="2802" y="0"/>
                  </a:ln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5310;p69">
              <a:extLst>
                <a:ext uri="{FF2B5EF4-FFF2-40B4-BE49-F238E27FC236}">
                  <a16:creationId xmlns:a16="http://schemas.microsoft.com/office/drawing/2014/main" id="{FDCB78F9-419D-356F-2D64-A064EDE65215}"/>
                </a:ext>
              </a:extLst>
            </p:cNvPr>
            <p:cNvSpPr/>
            <p:nvPr/>
          </p:nvSpPr>
          <p:spPr>
            <a:xfrm>
              <a:off x="7096375" y="3600675"/>
              <a:ext cx="122225" cy="117575"/>
            </a:xfrm>
            <a:custGeom>
              <a:avLst/>
              <a:gdLst/>
              <a:ahLst/>
              <a:cxnLst/>
              <a:rect l="l" t="t" r="r" b="b"/>
              <a:pathLst>
                <a:path w="4889" h="4703" extrusionOk="0">
                  <a:moveTo>
                    <a:pt x="2537" y="0"/>
                  </a:moveTo>
                  <a:cubicBezTo>
                    <a:pt x="1586" y="0"/>
                    <a:pt x="728" y="573"/>
                    <a:pt x="365" y="1452"/>
                  </a:cubicBezTo>
                  <a:cubicBezTo>
                    <a:pt x="0" y="2330"/>
                    <a:pt x="201" y="3341"/>
                    <a:pt x="875" y="4014"/>
                  </a:cubicBezTo>
                  <a:cubicBezTo>
                    <a:pt x="1324" y="4464"/>
                    <a:pt x="1926" y="4703"/>
                    <a:pt x="2539" y="4703"/>
                  </a:cubicBezTo>
                  <a:cubicBezTo>
                    <a:pt x="2841" y="4703"/>
                    <a:pt x="3147" y="4644"/>
                    <a:pt x="3437" y="4524"/>
                  </a:cubicBezTo>
                  <a:cubicBezTo>
                    <a:pt x="4316" y="4160"/>
                    <a:pt x="4889" y="3304"/>
                    <a:pt x="4889" y="2353"/>
                  </a:cubicBezTo>
                  <a:cubicBezTo>
                    <a:pt x="4889" y="1054"/>
                    <a:pt x="3836" y="0"/>
                    <a:pt x="2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5311;p69">
              <a:extLst>
                <a:ext uri="{FF2B5EF4-FFF2-40B4-BE49-F238E27FC236}">
                  <a16:creationId xmlns:a16="http://schemas.microsoft.com/office/drawing/2014/main" id="{01835348-C319-E7B1-54D6-DE62404A0866}"/>
                </a:ext>
              </a:extLst>
            </p:cNvPr>
            <p:cNvSpPr/>
            <p:nvPr/>
          </p:nvSpPr>
          <p:spPr>
            <a:xfrm>
              <a:off x="7118275" y="3620950"/>
              <a:ext cx="80050" cy="77025"/>
            </a:xfrm>
            <a:custGeom>
              <a:avLst/>
              <a:gdLst/>
              <a:ahLst/>
              <a:cxnLst/>
              <a:rect l="l" t="t" r="r" b="b"/>
              <a:pathLst>
                <a:path w="3202" h="3081" extrusionOk="0">
                  <a:moveTo>
                    <a:pt x="1661" y="1"/>
                  </a:moveTo>
                  <a:cubicBezTo>
                    <a:pt x="1039" y="1"/>
                    <a:pt x="477" y="375"/>
                    <a:pt x="239" y="950"/>
                  </a:cubicBezTo>
                  <a:cubicBezTo>
                    <a:pt x="1" y="1527"/>
                    <a:pt x="131" y="2189"/>
                    <a:pt x="572" y="2628"/>
                  </a:cubicBezTo>
                  <a:cubicBezTo>
                    <a:pt x="867" y="2924"/>
                    <a:pt x="1262" y="3080"/>
                    <a:pt x="1663" y="3080"/>
                  </a:cubicBezTo>
                  <a:cubicBezTo>
                    <a:pt x="1861" y="3080"/>
                    <a:pt x="2060" y="3042"/>
                    <a:pt x="2251" y="2963"/>
                  </a:cubicBezTo>
                  <a:cubicBezTo>
                    <a:pt x="2826" y="2725"/>
                    <a:pt x="3201" y="2163"/>
                    <a:pt x="3201" y="1542"/>
                  </a:cubicBezTo>
                  <a:cubicBezTo>
                    <a:pt x="3201" y="689"/>
                    <a:pt x="2511" y="1"/>
                    <a:pt x="1661" y="1"/>
                  </a:cubicBezTo>
                  <a:close/>
                </a:path>
              </a:pathLst>
            </a:custGeom>
            <a:solidFill>
              <a:srgbClr val="DF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5312;p69">
              <a:extLst>
                <a:ext uri="{FF2B5EF4-FFF2-40B4-BE49-F238E27FC236}">
                  <a16:creationId xmlns:a16="http://schemas.microsoft.com/office/drawing/2014/main" id="{1E890EAE-D23D-4E20-C183-B8B0029C9214}"/>
                </a:ext>
              </a:extLst>
            </p:cNvPr>
            <p:cNvSpPr/>
            <p:nvPr/>
          </p:nvSpPr>
          <p:spPr>
            <a:xfrm>
              <a:off x="7150850" y="3620950"/>
              <a:ext cx="47475" cy="77025"/>
            </a:xfrm>
            <a:custGeom>
              <a:avLst/>
              <a:gdLst/>
              <a:ahLst/>
              <a:cxnLst/>
              <a:rect l="l" t="t" r="r" b="b"/>
              <a:pathLst>
                <a:path w="1899" h="3081" extrusionOk="0">
                  <a:moveTo>
                    <a:pt x="358" y="1"/>
                  </a:moveTo>
                  <a:cubicBezTo>
                    <a:pt x="237" y="1"/>
                    <a:pt x="118" y="14"/>
                    <a:pt x="0" y="42"/>
                  </a:cubicBezTo>
                  <a:cubicBezTo>
                    <a:pt x="693" y="207"/>
                    <a:pt x="1182" y="827"/>
                    <a:pt x="1182" y="1540"/>
                  </a:cubicBezTo>
                  <a:cubicBezTo>
                    <a:pt x="1182" y="2252"/>
                    <a:pt x="693" y="2872"/>
                    <a:pt x="0" y="3038"/>
                  </a:cubicBezTo>
                  <a:cubicBezTo>
                    <a:pt x="122" y="3067"/>
                    <a:pt x="242" y="3081"/>
                    <a:pt x="361" y="3081"/>
                  </a:cubicBezTo>
                  <a:cubicBezTo>
                    <a:pt x="1186" y="3081"/>
                    <a:pt x="1897" y="2411"/>
                    <a:pt x="1898" y="1542"/>
                  </a:cubicBezTo>
                  <a:cubicBezTo>
                    <a:pt x="1898" y="689"/>
                    <a:pt x="1208" y="1"/>
                    <a:pt x="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5313;p69">
              <a:extLst>
                <a:ext uri="{FF2B5EF4-FFF2-40B4-BE49-F238E27FC236}">
                  <a16:creationId xmlns:a16="http://schemas.microsoft.com/office/drawing/2014/main" id="{CE43B574-7E10-2812-95D2-8CCFE191930E}"/>
                </a:ext>
              </a:extLst>
            </p:cNvPr>
            <p:cNvSpPr/>
            <p:nvPr/>
          </p:nvSpPr>
          <p:spPr>
            <a:xfrm>
              <a:off x="7135025" y="3556025"/>
              <a:ext cx="64425" cy="28750"/>
            </a:xfrm>
            <a:custGeom>
              <a:avLst/>
              <a:gdLst/>
              <a:ahLst/>
              <a:cxnLst/>
              <a:rect l="l" t="t" r="r" b="b"/>
              <a:pathLst>
                <a:path w="2577" h="1150" extrusionOk="0">
                  <a:moveTo>
                    <a:pt x="298" y="1"/>
                  </a:moveTo>
                  <a:cubicBezTo>
                    <a:pt x="260" y="1"/>
                    <a:pt x="223" y="9"/>
                    <a:pt x="187" y="26"/>
                  </a:cubicBezTo>
                  <a:cubicBezTo>
                    <a:pt x="56" y="87"/>
                    <a:pt x="1" y="244"/>
                    <a:pt x="62" y="374"/>
                  </a:cubicBezTo>
                  <a:cubicBezTo>
                    <a:pt x="287" y="846"/>
                    <a:pt x="764" y="1150"/>
                    <a:pt x="1288" y="1150"/>
                  </a:cubicBezTo>
                  <a:cubicBezTo>
                    <a:pt x="1813" y="1150"/>
                    <a:pt x="2290" y="846"/>
                    <a:pt x="2515" y="374"/>
                  </a:cubicBezTo>
                  <a:cubicBezTo>
                    <a:pt x="2576" y="244"/>
                    <a:pt x="2520" y="87"/>
                    <a:pt x="2392" y="26"/>
                  </a:cubicBezTo>
                  <a:cubicBezTo>
                    <a:pt x="2356" y="9"/>
                    <a:pt x="2318" y="1"/>
                    <a:pt x="2281" y="1"/>
                  </a:cubicBezTo>
                  <a:cubicBezTo>
                    <a:pt x="2183" y="1"/>
                    <a:pt x="2088" y="56"/>
                    <a:pt x="2044" y="150"/>
                  </a:cubicBezTo>
                  <a:cubicBezTo>
                    <a:pt x="1904" y="441"/>
                    <a:pt x="1612" y="627"/>
                    <a:pt x="1288" y="627"/>
                  </a:cubicBezTo>
                  <a:cubicBezTo>
                    <a:pt x="966" y="627"/>
                    <a:pt x="672" y="441"/>
                    <a:pt x="535" y="150"/>
                  </a:cubicBezTo>
                  <a:cubicBezTo>
                    <a:pt x="489" y="56"/>
                    <a:pt x="395" y="1"/>
                    <a:pt x="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5314;p69">
              <a:extLst>
                <a:ext uri="{FF2B5EF4-FFF2-40B4-BE49-F238E27FC236}">
                  <a16:creationId xmlns:a16="http://schemas.microsoft.com/office/drawing/2014/main" id="{2E0EC479-5BA9-1423-5825-DB0B7E90103F}"/>
                </a:ext>
              </a:extLst>
            </p:cNvPr>
            <p:cNvSpPr/>
            <p:nvPr/>
          </p:nvSpPr>
          <p:spPr>
            <a:xfrm>
              <a:off x="6991925" y="3335475"/>
              <a:ext cx="350200" cy="445225"/>
            </a:xfrm>
            <a:custGeom>
              <a:avLst/>
              <a:gdLst/>
              <a:ahLst/>
              <a:cxnLst/>
              <a:rect l="l" t="t" r="r" b="b"/>
              <a:pathLst>
                <a:path w="14008" h="17809" extrusionOk="0">
                  <a:moveTo>
                    <a:pt x="7012" y="1878"/>
                  </a:moveTo>
                  <a:cubicBezTo>
                    <a:pt x="9063" y="1878"/>
                    <a:pt x="10801" y="2837"/>
                    <a:pt x="11386" y="4152"/>
                  </a:cubicBezTo>
                  <a:cubicBezTo>
                    <a:pt x="11090" y="3797"/>
                    <a:pt x="10738" y="3490"/>
                    <a:pt x="10345" y="3244"/>
                  </a:cubicBezTo>
                  <a:cubicBezTo>
                    <a:pt x="9422" y="2658"/>
                    <a:pt x="8239" y="2334"/>
                    <a:pt x="7012" y="2334"/>
                  </a:cubicBezTo>
                  <a:cubicBezTo>
                    <a:pt x="6742" y="2334"/>
                    <a:pt x="6473" y="2349"/>
                    <a:pt x="6205" y="2381"/>
                  </a:cubicBezTo>
                  <a:cubicBezTo>
                    <a:pt x="5589" y="2450"/>
                    <a:pt x="4984" y="2610"/>
                    <a:pt x="4414" y="2855"/>
                  </a:cubicBezTo>
                  <a:cubicBezTo>
                    <a:pt x="3677" y="3175"/>
                    <a:pt x="3074" y="3618"/>
                    <a:pt x="2646" y="4139"/>
                  </a:cubicBezTo>
                  <a:cubicBezTo>
                    <a:pt x="2745" y="3924"/>
                    <a:pt x="2870" y="3719"/>
                    <a:pt x="3019" y="3535"/>
                  </a:cubicBezTo>
                  <a:lnTo>
                    <a:pt x="3020" y="3535"/>
                  </a:lnTo>
                  <a:cubicBezTo>
                    <a:pt x="3404" y="3053"/>
                    <a:pt x="3958" y="2645"/>
                    <a:pt x="4623" y="2357"/>
                  </a:cubicBezTo>
                  <a:cubicBezTo>
                    <a:pt x="5146" y="2131"/>
                    <a:pt x="5700" y="1986"/>
                    <a:pt x="6266" y="1923"/>
                  </a:cubicBezTo>
                  <a:cubicBezTo>
                    <a:pt x="6514" y="1893"/>
                    <a:pt x="6763" y="1878"/>
                    <a:pt x="7012" y="1878"/>
                  </a:cubicBezTo>
                  <a:close/>
                  <a:moveTo>
                    <a:pt x="7016" y="2856"/>
                  </a:moveTo>
                  <a:cubicBezTo>
                    <a:pt x="7436" y="2856"/>
                    <a:pt x="7854" y="2897"/>
                    <a:pt x="8267" y="2980"/>
                  </a:cubicBezTo>
                  <a:cubicBezTo>
                    <a:pt x="7839" y="3607"/>
                    <a:pt x="7331" y="4173"/>
                    <a:pt x="6756" y="4666"/>
                  </a:cubicBezTo>
                  <a:cubicBezTo>
                    <a:pt x="6135" y="5190"/>
                    <a:pt x="5701" y="5370"/>
                    <a:pt x="5462" y="5370"/>
                  </a:cubicBezTo>
                  <a:cubicBezTo>
                    <a:pt x="5401" y="5370"/>
                    <a:pt x="5353" y="5358"/>
                    <a:pt x="5317" y="5338"/>
                  </a:cubicBezTo>
                  <a:cubicBezTo>
                    <a:pt x="5211" y="5278"/>
                    <a:pt x="5218" y="5109"/>
                    <a:pt x="5341" y="4835"/>
                  </a:cubicBezTo>
                  <a:cubicBezTo>
                    <a:pt x="5406" y="4707"/>
                    <a:pt x="5356" y="4551"/>
                    <a:pt x="5228" y="4486"/>
                  </a:cubicBezTo>
                  <a:cubicBezTo>
                    <a:pt x="5190" y="4466"/>
                    <a:pt x="5149" y="4457"/>
                    <a:pt x="5109" y="4457"/>
                  </a:cubicBezTo>
                  <a:cubicBezTo>
                    <a:pt x="5014" y="4457"/>
                    <a:pt x="4922" y="4509"/>
                    <a:pt x="4876" y="4599"/>
                  </a:cubicBezTo>
                  <a:cubicBezTo>
                    <a:pt x="4628" y="5035"/>
                    <a:pt x="3811" y="6211"/>
                    <a:pt x="3006" y="6414"/>
                  </a:cubicBezTo>
                  <a:cubicBezTo>
                    <a:pt x="2931" y="6434"/>
                    <a:pt x="2855" y="6444"/>
                    <a:pt x="2779" y="6444"/>
                  </a:cubicBezTo>
                  <a:cubicBezTo>
                    <a:pt x="2662" y="6444"/>
                    <a:pt x="2546" y="6420"/>
                    <a:pt x="2438" y="6373"/>
                  </a:cubicBezTo>
                  <a:cubicBezTo>
                    <a:pt x="2449" y="6116"/>
                    <a:pt x="2464" y="5861"/>
                    <a:pt x="2483" y="5606"/>
                  </a:cubicBezTo>
                  <a:cubicBezTo>
                    <a:pt x="2687" y="4664"/>
                    <a:pt x="3463" y="3838"/>
                    <a:pt x="4623" y="3334"/>
                  </a:cubicBezTo>
                  <a:cubicBezTo>
                    <a:pt x="5146" y="3108"/>
                    <a:pt x="5700" y="2961"/>
                    <a:pt x="6266" y="2900"/>
                  </a:cubicBezTo>
                  <a:cubicBezTo>
                    <a:pt x="6516" y="2871"/>
                    <a:pt x="6766" y="2856"/>
                    <a:pt x="7016" y="2856"/>
                  </a:cubicBezTo>
                  <a:close/>
                  <a:moveTo>
                    <a:pt x="8803" y="3116"/>
                  </a:moveTo>
                  <a:cubicBezTo>
                    <a:pt x="10226" y="3548"/>
                    <a:pt x="11298" y="4478"/>
                    <a:pt x="11542" y="5612"/>
                  </a:cubicBezTo>
                  <a:cubicBezTo>
                    <a:pt x="11635" y="6933"/>
                    <a:pt x="11650" y="8258"/>
                    <a:pt x="11581" y="9581"/>
                  </a:cubicBezTo>
                  <a:cubicBezTo>
                    <a:pt x="11520" y="10843"/>
                    <a:pt x="10509" y="11848"/>
                    <a:pt x="9249" y="11904"/>
                  </a:cubicBezTo>
                  <a:cubicBezTo>
                    <a:pt x="9201" y="11907"/>
                    <a:pt x="9152" y="11907"/>
                    <a:pt x="9106" y="11911"/>
                  </a:cubicBezTo>
                  <a:cubicBezTo>
                    <a:pt x="8695" y="10973"/>
                    <a:pt x="7772" y="10363"/>
                    <a:pt x="6748" y="10348"/>
                  </a:cubicBezTo>
                  <a:cubicBezTo>
                    <a:pt x="6737" y="10348"/>
                    <a:pt x="6726" y="10348"/>
                    <a:pt x="6715" y="10348"/>
                  </a:cubicBezTo>
                  <a:cubicBezTo>
                    <a:pt x="5704" y="10348"/>
                    <a:pt x="4784" y="10931"/>
                    <a:pt x="4351" y="11848"/>
                  </a:cubicBezTo>
                  <a:cubicBezTo>
                    <a:pt x="3279" y="11606"/>
                    <a:pt x="2499" y="10679"/>
                    <a:pt x="2442" y="9583"/>
                  </a:cubicBezTo>
                  <a:cubicBezTo>
                    <a:pt x="2397" y="8699"/>
                    <a:pt x="2388" y="7807"/>
                    <a:pt x="2416" y="6918"/>
                  </a:cubicBezTo>
                  <a:lnTo>
                    <a:pt x="2416" y="6918"/>
                  </a:lnTo>
                  <a:cubicBezTo>
                    <a:pt x="2531" y="6951"/>
                    <a:pt x="2650" y="6966"/>
                    <a:pt x="2769" y="6966"/>
                  </a:cubicBezTo>
                  <a:cubicBezTo>
                    <a:pt x="2892" y="6966"/>
                    <a:pt x="3013" y="6951"/>
                    <a:pt x="3132" y="6920"/>
                  </a:cubicBezTo>
                  <a:cubicBezTo>
                    <a:pt x="3815" y="6749"/>
                    <a:pt x="4429" y="6112"/>
                    <a:pt x="4833" y="5591"/>
                  </a:cubicBezTo>
                  <a:cubicBezTo>
                    <a:pt x="4893" y="5675"/>
                    <a:pt x="4971" y="5744"/>
                    <a:pt x="5060" y="5794"/>
                  </a:cubicBezTo>
                  <a:cubicBezTo>
                    <a:pt x="5182" y="5863"/>
                    <a:pt x="5315" y="5893"/>
                    <a:pt x="5456" y="5893"/>
                  </a:cubicBezTo>
                  <a:cubicBezTo>
                    <a:pt x="5983" y="5893"/>
                    <a:pt x="6610" y="5470"/>
                    <a:pt x="7090" y="5066"/>
                  </a:cubicBezTo>
                  <a:cubicBezTo>
                    <a:pt x="7736" y="4521"/>
                    <a:pt x="8376" y="3790"/>
                    <a:pt x="8803" y="3116"/>
                  </a:cubicBezTo>
                  <a:close/>
                  <a:moveTo>
                    <a:pt x="6717" y="10869"/>
                  </a:moveTo>
                  <a:cubicBezTo>
                    <a:pt x="6985" y="10869"/>
                    <a:pt x="7256" y="10921"/>
                    <a:pt x="7515" y="11027"/>
                  </a:cubicBezTo>
                  <a:cubicBezTo>
                    <a:pt x="8296" y="11351"/>
                    <a:pt x="8806" y="12114"/>
                    <a:pt x="8806" y="12961"/>
                  </a:cubicBezTo>
                  <a:cubicBezTo>
                    <a:pt x="8804" y="14114"/>
                    <a:pt x="7868" y="15049"/>
                    <a:pt x="6715" y="15050"/>
                  </a:cubicBezTo>
                  <a:cubicBezTo>
                    <a:pt x="5870" y="15050"/>
                    <a:pt x="5107" y="14541"/>
                    <a:pt x="4783" y="13759"/>
                  </a:cubicBezTo>
                  <a:cubicBezTo>
                    <a:pt x="4459" y="12979"/>
                    <a:pt x="4638" y="12078"/>
                    <a:pt x="5237" y="11481"/>
                  </a:cubicBezTo>
                  <a:cubicBezTo>
                    <a:pt x="5637" y="11081"/>
                    <a:pt x="6172" y="10869"/>
                    <a:pt x="6717" y="10869"/>
                  </a:cubicBezTo>
                  <a:close/>
                  <a:moveTo>
                    <a:pt x="10007" y="12298"/>
                  </a:moveTo>
                  <a:cubicBezTo>
                    <a:pt x="10982" y="12693"/>
                    <a:pt x="11620" y="13638"/>
                    <a:pt x="11624" y="14691"/>
                  </a:cubicBezTo>
                  <a:lnTo>
                    <a:pt x="11624" y="14911"/>
                  </a:lnTo>
                  <a:lnTo>
                    <a:pt x="10210" y="14911"/>
                  </a:lnTo>
                  <a:lnTo>
                    <a:pt x="10210" y="14647"/>
                  </a:lnTo>
                  <a:cubicBezTo>
                    <a:pt x="10213" y="14500"/>
                    <a:pt x="10096" y="14377"/>
                    <a:pt x="9949" y="14377"/>
                  </a:cubicBezTo>
                  <a:cubicBezTo>
                    <a:pt x="9802" y="14377"/>
                    <a:pt x="9683" y="14500"/>
                    <a:pt x="9688" y="14647"/>
                  </a:cubicBezTo>
                  <a:lnTo>
                    <a:pt x="9688" y="15713"/>
                  </a:lnTo>
                  <a:lnTo>
                    <a:pt x="9372" y="15713"/>
                  </a:lnTo>
                  <a:lnTo>
                    <a:pt x="8710" y="14643"/>
                  </a:lnTo>
                  <a:cubicBezTo>
                    <a:pt x="9229" y="14031"/>
                    <a:pt x="9435" y="13212"/>
                    <a:pt x="9272" y="12425"/>
                  </a:cubicBezTo>
                  <a:lnTo>
                    <a:pt x="9273" y="12425"/>
                  </a:lnTo>
                  <a:cubicBezTo>
                    <a:pt x="9523" y="12412"/>
                    <a:pt x="9768" y="12371"/>
                    <a:pt x="10007" y="12298"/>
                  </a:cubicBezTo>
                  <a:close/>
                  <a:moveTo>
                    <a:pt x="8326" y="15013"/>
                  </a:moveTo>
                  <a:lnTo>
                    <a:pt x="8760" y="15711"/>
                  </a:lnTo>
                  <a:lnTo>
                    <a:pt x="8453" y="15711"/>
                  </a:lnTo>
                  <a:cubicBezTo>
                    <a:pt x="8326" y="15711"/>
                    <a:pt x="8202" y="15726"/>
                    <a:pt x="8081" y="15754"/>
                  </a:cubicBezTo>
                  <a:lnTo>
                    <a:pt x="8079" y="15754"/>
                  </a:lnTo>
                  <a:lnTo>
                    <a:pt x="7814" y="15328"/>
                  </a:lnTo>
                  <a:cubicBezTo>
                    <a:pt x="7997" y="15244"/>
                    <a:pt x="8168" y="15138"/>
                    <a:pt x="8326" y="15013"/>
                  </a:cubicBezTo>
                  <a:close/>
                  <a:moveTo>
                    <a:pt x="4027" y="12300"/>
                  </a:moveTo>
                  <a:cubicBezTo>
                    <a:pt x="4076" y="12315"/>
                    <a:pt x="4126" y="12328"/>
                    <a:pt x="4178" y="12341"/>
                  </a:cubicBezTo>
                  <a:cubicBezTo>
                    <a:pt x="3962" y="13223"/>
                    <a:pt x="4219" y="14153"/>
                    <a:pt x="4859" y="14797"/>
                  </a:cubicBezTo>
                  <a:cubicBezTo>
                    <a:pt x="5355" y="15299"/>
                    <a:pt x="6026" y="15571"/>
                    <a:pt x="6715" y="15571"/>
                  </a:cubicBezTo>
                  <a:cubicBezTo>
                    <a:pt x="6913" y="15571"/>
                    <a:pt x="7113" y="15549"/>
                    <a:pt x="7310" y="15503"/>
                  </a:cubicBezTo>
                  <a:lnTo>
                    <a:pt x="7589" y="15953"/>
                  </a:lnTo>
                  <a:cubicBezTo>
                    <a:pt x="7357" y="16093"/>
                    <a:pt x="7161" y="16288"/>
                    <a:pt x="7020" y="16519"/>
                  </a:cubicBezTo>
                  <a:cubicBezTo>
                    <a:pt x="6716" y="16018"/>
                    <a:pt x="6173" y="15713"/>
                    <a:pt x="5589" y="15713"/>
                  </a:cubicBezTo>
                  <a:lnTo>
                    <a:pt x="4349" y="15713"/>
                  </a:lnTo>
                  <a:lnTo>
                    <a:pt x="4349" y="14645"/>
                  </a:lnTo>
                  <a:cubicBezTo>
                    <a:pt x="4349" y="14502"/>
                    <a:pt x="4234" y="14384"/>
                    <a:pt x="4089" y="14384"/>
                  </a:cubicBezTo>
                  <a:cubicBezTo>
                    <a:pt x="3945" y="14384"/>
                    <a:pt x="3828" y="14502"/>
                    <a:pt x="3828" y="14645"/>
                  </a:cubicBezTo>
                  <a:lnTo>
                    <a:pt x="3828" y="14909"/>
                  </a:lnTo>
                  <a:lnTo>
                    <a:pt x="2414" y="14909"/>
                  </a:lnTo>
                  <a:lnTo>
                    <a:pt x="2414" y="14689"/>
                  </a:lnTo>
                  <a:cubicBezTo>
                    <a:pt x="2418" y="13640"/>
                    <a:pt x="3054" y="12696"/>
                    <a:pt x="4027" y="12300"/>
                  </a:cubicBezTo>
                  <a:close/>
                  <a:moveTo>
                    <a:pt x="3828" y="15432"/>
                  </a:moveTo>
                  <a:lnTo>
                    <a:pt x="3828" y="15974"/>
                  </a:lnTo>
                  <a:cubicBezTo>
                    <a:pt x="3828" y="16117"/>
                    <a:pt x="3945" y="16234"/>
                    <a:pt x="4089" y="16234"/>
                  </a:cubicBezTo>
                  <a:lnTo>
                    <a:pt x="5589" y="16234"/>
                  </a:lnTo>
                  <a:cubicBezTo>
                    <a:pt x="6186" y="16236"/>
                    <a:pt x="6685" y="16692"/>
                    <a:pt x="6737" y="17287"/>
                  </a:cubicBezTo>
                  <a:lnTo>
                    <a:pt x="2978" y="17287"/>
                  </a:lnTo>
                  <a:cubicBezTo>
                    <a:pt x="2667" y="17287"/>
                    <a:pt x="2416" y="17036"/>
                    <a:pt x="2416" y="16725"/>
                  </a:cubicBezTo>
                  <a:lnTo>
                    <a:pt x="2416" y="15432"/>
                  </a:lnTo>
                  <a:close/>
                  <a:moveTo>
                    <a:pt x="11624" y="15432"/>
                  </a:moveTo>
                  <a:lnTo>
                    <a:pt x="11624" y="16725"/>
                  </a:lnTo>
                  <a:cubicBezTo>
                    <a:pt x="11624" y="17036"/>
                    <a:pt x="11371" y="17287"/>
                    <a:pt x="11060" y="17289"/>
                  </a:cubicBezTo>
                  <a:lnTo>
                    <a:pt x="7303" y="17289"/>
                  </a:lnTo>
                  <a:cubicBezTo>
                    <a:pt x="7355" y="16694"/>
                    <a:pt x="7852" y="16236"/>
                    <a:pt x="8451" y="16236"/>
                  </a:cubicBezTo>
                  <a:lnTo>
                    <a:pt x="9949" y="16236"/>
                  </a:lnTo>
                  <a:cubicBezTo>
                    <a:pt x="10094" y="16236"/>
                    <a:pt x="10210" y="16119"/>
                    <a:pt x="10210" y="15975"/>
                  </a:cubicBezTo>
                  <a:lnTo>
                    <a:pt x="10210" y="15432"/>
                  </a:lnTo>
                  <a:close/>
                  <a:moveTo>
                    <a:pt x="7001" y="1"/>
                  </a:moveTo>
                  <a:cubicBezTo>
                    <a:pt x="3140" y="1"/>
                    <a:pt x="0" y="3183"/>
                    <a:pt x="0" y="7095"/>
                  </a:cubicBezTo>
                  <a:cubicBezTo>
                    <a:pt x="0" y="8984"/>
                    <a:pt x="739" y="10206"/>
                    <a:pt x="2256" y="10830"/>
                  </a:cubicBezTo>
                  <a:cubicBezTo>
                    <a:pt x="2518" y="11329"/>
                    <a:pt x="2916" y="11745"/>
                    <a:pt x="3404" y="12028"/>
                  </a:cubicBezTo>
                  <a:cubicBezTo>
                    <a:pt x="2470" y="12590"/>
                    <a:pt x="1896" y="13599"/>
                    <a:pt x="1893" y="14689"/>
                  </a:cubicBezTo>
                  <a:lnTo>
                    <a:pt x="1893" y="16724"/>
                  </a:lnTo>
                  <a:cubicBezTo>
                    <a:pt x="1895" y="17323"/>
                    <a:pt x="2380" y="17809"/>
                    <a:pt x="2980" y="17809"/>
                  </a:cubicBezTo>
                  <a:lnTo>
                    <a:pt x="11062" y="17809"/>
                  </a:lnTo>
                  <a:cubicBezTo>
                    <a:pt x="11659" y="17807"/>
                    <a:pt x="12145" y="17325"/>
                    <a:pt x="12147" y="16725"/>
                  </a:cubicBezTo>
                  <a:lnTo>
                    <a:pt x="12147" y="16724"/>
                  </a:lnTo>
                  <a:lnTo>
                    <a:pt x="12147" y="14689"/>
                  </a:lnTo>
                  <a:cubicBezTo>
                    <a:pt x="12143" y="13597"/>
                    <a:pt x="11568" y="12587"/>
                    <a:pt x="10632" y="12025"/>
                  </a:cubicBezTo>
                  <a:cubicBezTo>
                    <a:pt x="11121" y="11740"/>
                    <a:pt x="11520" y="11321"/>
                    <a:pt x="11780" y="10817"/>
                  </a:cubicBezTo>
                  <a:lnTo>
                    <a:pt x="11780" y="10819"/>
                  </a:lnTo>
                  <a:cubicBezTo>
                    <a:pt x="13276" y="10190"/>
                    <a:pt x="14004" y="8972"/>
                    <a:pt x="14004" y="7097"/>
                  </a:cubicBezTo>
                  <a:cubicBezTo>
                    <a:pt x="14008" y="5630"/>
                    <a:pt x="13559" y="4197"/>
                    <a:pt x="12718" y="2997"/>
                  </a:cubicBezTo>
                  <a:cubicBezTo>
                    <a:pt x="11905" y="1830"/>
                    <a:pt x="10757" y="937"/>
                    <a:pt x="9424" y="438"/>
                  </a:cubicBezTo>
                  <a:cubicBezTo>
                    <a:pt x="9396" y="428"/>
                    <a:pt x="9367" y="423"/>
                    <a:pt x="9338" y="423"/>
                  </a:cubicBezTo>
                  <a:cubicBezTo>
                    <a:pt x="9232" y="423"/>
                    <a:pt x="9133" y="488"/>
                    <a:pt x="9093" y="592"/>
                  </a:cubicBezTo>
                  <a:cubicBezTo>
                    <a:pt x="9045" y="726"/>
                    <a:pt x="9110" y="873"/>
                    <a:pt x="9242" y="927"/>
                  </a:cubicBezTo>
                  <a:cubicBezTo>
                    <a:pt x="10474" y="1389"/>
                    <a:pt x="11538" y="2213"/>
                    <a:pt x="12290" y="3295"/>
                  </a:cubicBezTo>
                  <a:cubicBezTo>
                    <a:pt x="13070" y="4407"/>
                    <a:pt x="13487" y="5736"/>
                    <a:pt x="13481" y="7095"/>
                  </a:cubicBezTo>
                  <a:cubicBezTo>
                    <a:pt x="13481" y="8550"/>
                    <a:pt x="13018" y="9521"/>
                    <a:pt x="12035" y="10108"/>
                  </a:cubicBezTo>
                  <a:lnTo>
                    <a:pt x="12035" y="10108"/>
                  </a:lnTo>
                  <a:cubicBezTo>
                    <a:pt x="12072" y="9942"/>
                    <a:pt x="12095" y="9776"/>
                    <a:pt x="12104" y="9607"/>
                  </a:cubicBezTo>
                  <a:cubicBezTo>
                    <a:pt x="12171" y="8288"/>
                    <a:pt x="12160" y="6966"/>
                    <a:pt x="12069" y="5649"/>
                  </a:cubicBezTo>
                  <a:cubicBezTo>
                    <a:pt x="12100" y="5476"/>
                    <a:pt x="12117" y="5299"/>
                    <a:pt x="12117" y="5122"/>
                  </a:cubicBezTo>
                  <a:cubicBezTo>
                    <a:pt x="12117" y="4100"/>
                    <a:pt x="11576" y="3146"/>
                    <a:pt x="10591" y="2433"/>
                  </a:cubicBezTo>
                  <a:cubicBezTo>
                    <a:pt x="9633" y="1739"/>
                    <a:pt x="8362" y="1357"/>
                    <a:pt x="7012" y="1357"/>
                  </a:cubicBezTo>
                  <a:cubicBezTo>
                    <a:pt x="6742" y="1357"/>
                    <a:pt x="6475" y="1372"/>
                    <a:pt x="6207" y="1404"/>
                  </a:cubicBezTo>
                  <a:cubicBezTo>
                    <a:pt x="5589" y="1473"/>
                    <a:pt x="4986" y="1633"/>
                    <a:pt x="4414" y="1878"/>
                  </a:cubicBezTo>
                  <a:cubicBezTo>
                    <a:pt x="3672" y="2200"/>
                    <a:pt x="3048" y="2660"/>
                    <a:pt x="2611" y="3209"/>
                  </a:cubicBezTo>
                  <a:cubicBezTo>
                    <a:pt x="2151" y="3784"/>
                    <a:pt x="1908" y="4447"/>
                    <a:pt x="1908" y="5122"/>
                  </a:cubicBezTo>
                  <a:cubicBezTo>
                    <a:pt x="1908" y="5299"/>
                    <a:pt x="1924" y="5476"/>
                    <a:pt x="1958" y="5651"/>
                  </a:cubicBezTo>
                  <a:cubicBezTo>
                    <a:pt x="1867" y="6966"/>
                    <a:pt x="1854" y="8288"/>
                    <a:pt x="1921" y="9607"/>
                  </a:cubicBezTo>
                  <a:cubicBezTo>
                    <a:pt x="1930" y="9780"/>
                    <a:pt x="1954" y="9953"/>
                    <a:pt x="1993" y="10121"/>
                  </a:cubicBezTo>
                  <a:cubicBezTo>
                    <a:pt x="992" y="9538"/>
                    <a:pt x="521" y="8561"/>
                    <a:pt x="521" y="7095"/>
                  </a:cubicBezTo>
                  <a:cubicBezTo>
                    <a:pt x="521" y="3471"/>
                    <a:pt x="3428" y="524"/>
                    <a:pt x="7001" y="524"/>
                  </a:cubicBezTo>
                  <a:cubicBezTo>
                    <a:pt x="7429" y="524"/>
                    <a:pt x="7857" y="566"/>
                    <a:pt x="8278" y="650"/>
                  </a:cubicBezTo>
                  <a:cubicBezTo>
                    <a:pt x="8296" y="654"/>
                    <a:pt x="8314" y="656"/>
                    <a:pt x="8332" y="656"/>
                  </a:cubicBezTo>
                  <a:cubicBezTo>
                    <a:pt x="8453" y="656"/>
                    <a:pt x="8561" y="571"/>
                    <a:pt x="8585" y="447"/>
                  </a:cubicBezTo>
                  <a:cubicBezTo>
                    <a:pt x="8615" y="306"/>
                    <a:pt x="8523" y="168"/>
                    <a:pt x="8382" y="138"/>
                  </a:cubicBezTo>
                  <a:cubicBezTo>
                    <a:pt x="7928" y="47"/>
                    <a:pt x="7465" y="1"/>
                    <a:pt x="7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5315;p69">
              <a:extLst>
                <a:ext uri="{FF2B5EF4-FFF2-40B4-BE49-F238E27FC236}">
                  <a16:creationId xmlns:a16="http://schemas.microsoft.com/office/drawing/2014/main" id="{86E815B8-2616-42D7-2FBC-4459A19D8570}"/>
                </a:ext>
              </a:extLst>
            </p:cNvPr>
            <p:cNvSpPr/>
            <p:nvPr/>
          </p:nvSpPr>
          <p:spPr>
            <a:xfrm>
              <a:off x="7206250" y="3501675"/>
              <a:ext cx="44175" cy="42575"/>
            </a:xfrm>
            <a:custGeom>
              <a:avLst/>
              <a:gdLst/>
              <a:ahLst/>
              <a:cxnLst/>
              <a:rect l="l" t="t" r="r" b="b"/>
              <a:pathLst>
                <a:path w="1767" h="1703" extrusionOk="0">
                  <a:moveTo>
                    <a:pt x="693" y="0"/>
                  </a:moveTo>
                  <a:cubicBezTo>
                    <a:pt x="451" y="0"/>
                    <a:pt x="254" y="292"/>
                    <a:pt x="254" y="653"/>
                  </a:cubicBezTo>
                  <a:cubicBezTo>
                    <a:pt x="254" y="836"/>
                    <a:pt x="304" y="999"/>
                    <a:pt x="384" y="1119"/>
                  </a:cubicBezTo>
                  <a:cubicBezTo>
                    <a:pt x="312" y="1145"/>
                    <a:pt x="243" y="1174"/>
                    <a:pt x="176" y="1212"/>
                  </a:cubicBezTo>
                  <a:cubicBezTo>
                    <a:pt x="45" y="1282"/>
                    <a:pt x="1" y="1446"/>
                    <a:pt x="73" y="1573"/>
                  </a:cubicBezTo>
                  <a:cubicBezTo>
                    <a:pt x="122" y="1656"/>
                    <a:pt x="210" y="1702"/>
                    <a:pt x="301" y="1702"/>
                  </a:cubicBezTo>
                  <a:cubicBezTo>
                    <a:pt x="347" y="1702"/>
                    <a:pt x="395" y="1690"/>
                    <a:pt x="438" y="1664"/>
                  </a:cubicBezTo>
                  <a:cubicBezTo>
                    <a:pt x="450" y="1656"/>
                    <a:pt x="689" y="1524"/>
                    <a:pt x="1079" y="1524"/>
                  </a:cubicBezTo>
                  <a:cubicBezTo>
                    <a:pt x="1184" y="1524"/>
                    <a:pt x="1300" y="1534"/>
                    <a:pt x="1424" y="1558"/>
                  </a:cubicBezTo>
                  <a:cubicBezTo>
                    <a:pt x="1444" y="1562"/>
                    <a:pt x="1464" y="1565"/>
                    <a:pt x="1483" y="1565"/>
                  </a:cubicBezTo>
                  <a:cubicBezTo>
                    <a:pt x="1605" y="1565"/>
                    <a:pt x="1715" y="1478"/>
                    <a:pt x="1739" y="1353"/>
                  </a:cubicBezTo>
                  <a:cubicBezTo>
                    <a:pt x="1767" y="1208"/>
                    <a:pt x="1670" y="1068"/>
                    <a:pt x="1523" y="1046"/>
                  </a:cubicBezTo>
                  <a:lnTo>
                    <a:pt x="1523" y="1044"/>
                  </a:lnTo>
                  <a:cubicBezTo>
                    <a:pt x="1381" y="1016"/>
                    <a:pt x="1237" y="1001"/>
                    <a:pt x="1091" y="1001"/>
                  </a:cubicBezTo>
                  <a:cubicBezTo>
                    <a:pt x="1082" y="1001"/>
                    <a:pt x="1074" y="1001"/>
                    <a:pt x="1065" y="1001"/>
                  </a:cubicBezTo>
                  <a:cubicBezTo>
                    <a:pt x="1112" y="892"/>
                    <a:pt x="1134" y="772"/>
                    <a:pt x="1134" y="653"/>
                  </a:cubicBezTo>
                  <a:cubicBezTo>
                    <a:pt x="1134" y="292"/>
                    <a:pt x="937" y="0"/>
                    <a:pt x="6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5316;p69">
              <a:extLst>
                <a:ext uri="{FF2B5EF4-FFF2-40B4-BE49-F238E27FC236}">
                  <a16:creationId xmlns:a16="http://schemas.microsoft.com/office/drawing/2014/main" id="{2ED2D8AE-6F61-A1B1-2F26-361A171ACBBC}"/>
                </a:ext>
              </a:extLst>
            </p:cNvPr>
            <p:cNvSpPr/>
            <p:nvPr/>
          </p:nvSpPr>
          <p:spPr>
            <a:xfrm>
              <a:off x="7084500" y="3501575"/>
              <a:ext cx="43475" cy="42450"/>
            </a:xfrm>
            <a:custGeom>
              <a:avLst/>
              <a:gdLst/>
              <a:ahLst/>
              <a:cxnLst/>
              <a:rect l="l" t="t" r="r" b="b"/>
              <a:pathLst>
                <a:path w="1739" h="1698" extrusionOk="0">
                  <a:moveTo>
                    <a:pt x="1056" y="0"/>
                  </a:moveTo>
                  <a:cubicBezTo>
                    <a:pt x="812" y="0"/>
                    <a:pt x="616" y="294"/>
                    <a:pt x="616" y="655"/>
                  </a:cubicBezTo>
                  <a:cubicBezTo>
                    <a:pt x="615" y="775"/>
                    <a:pt x="637" y="894"/>
                    <a:pt x="683" y="1003"/>
                  </a:cubicBezTo>
                  <a:cubicBezTo>
                    <a:pt x="675" y="1003"/>
                    <a:pt x="666" y="1003"/>
                    <a:pt x="658" y="1003"/>
                  </a:cubicBezTo>
                  <a:cubicBezTo>
                    <a:pt x="512" y="1003"/>
                    <a:pt x="368" y="1018"/>
                    <a:pt x="226" y="1044"/>
                  </a:cubicBezTo>
                  <a:cubicBezTo>
                    <a:pt x="88" y="1076"/>
                    <a:pt x="0" y="1212"/>
                    <a:pt x="28" y="1350"/>
                  </a:cubicBezTo>
                  <a:cubicBezTo>
                    <a:pt x="52" y="1473"/>
                    <a:pt x="159" y="1560"/>
                    <a:pt x="282" y="1560"/>
                  </a:cubicBezTo>
                  <a:cubicBezTo>
                    <a:pt x="296" y="1560"/>
                    <a:pt x="310" y="1558"/>
                    <a:pt x="324" y="1556"/>
                  </a:cubicBezTo>
                  <a:cubicBezTo>
                    <a:pt x="448" y="1533"/>
                    <a:pt x="563" y="1523"/>
                    <a:pt x="667" y="1523"/>
                  </a:cubicBezTo>
                  <a:cubicBezTo>
                    <a:pt x="1056" y="1523"/>
                    <a:pt x="1296" y="1653"/>
                    <a:pt x="1311" y="1662"/>
                  </a:cubicBezTo>
                  <a:cubicBezTo>
                    <a:pt x="1352" y="1686"/>
                    <a:pt x="1397" y="1698"/>
                    <a:pt x="1441" y="1698"/>
                  </a:cubicBezTo>
                  <a:cubicBezTo>
                    <a:pt x="1532" y="1698"/>
                    <a:pt x="1619" y="1651"/>
                    <a:pt x="1668" y="1567"/>
                  </a:cubicBezTo>
                  <a:cubicBezTo>
                    <a:pt x="1739" y="1443"/>
                    <a:pt x="1698" y="1284"/>
                    <a:pt x="1573" y="1212"/>
                  </a:cubicBezTo>
                  <a:lnTo>
                    <a:pt x="1573" y="1214"/>
                  </a:lnTo>
                  <a:cubicBezTo>
                    <a:pt x="1506" y="1177"/>
                    <a:pt x="1437" y="1145"/>
                    <a:pt x="1365" y="1121"/>
                  </a:cubicBezTo>
                  <a:cubicBezTo>
                    <a:pt x="1452" y="981"/>
                    <a:pt x="1497" y="819"/>
                    <a:pt x="1495" y="655"/>
                  </a:cubicBezTo>
                  <a:cubicBezTo>
                    <a:pt x="1495" y="294"/>
                    <a:pt x="1298" y="0"/>
                    <a:pt x="1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5317;p69">
              <a:extLst>
                <a:ext uri="{FF2B5EF4-FFF2-40B4-BE49-F238E27FC236}">
                  <a16:creationId xmlns:a16="http://schemas.microsoft.com/office/drawing/2014/main" id="{2AE2BC48-303E-7BD7-48E3-FCB3EFB2B939}"/>
                </a:ext>
              </a:extLst>
            </p:cNvPr>
            <p:cNvSpPr/>
            <p:nvPr/>
          </p:nvSpPr>
          <p:spPr>
            <a:xfrm>
              <a:off x="7114750" y="3614450"/>
              <a:ext cx="90600" cy="90050"/>
            </a:xfrm>
            <a:custGeom>
              <a:avLst/>
              <a:gdLst/>
              <a:ahLst/>
              <a:cxnLst/>
              <a:rect l="l" t="t" r="r" b="b"/>
              <a:pathLst>
                <a:path w="3624" h="3602" extrusionOk="0">
                  <a:moveTo>
                    <a:pt x="1822" y="0"/>
                  </a:moveTo>
                  <a:cubicBezTo>
                    <a:pt x="1815" y="0"/>
                    <a:pt x="1808" y="0"/>
                    <a:pt x="1802" y="0"/>
                  </a:cubicBezTo>
                  <a:cubicBezTo>
                    <a:pt x="808" y="0"/>
                    <a:pt x="2" y="806"/>
                    <a:pt x="0" y="1802"/>
                  </a:cubicBezTo>
                  <a:cubicBezTo>
                    <a:pt x="0" y="1930"/>
                    <a:pt x="15" y="2060"/>
                    <a:pt x="43" y="2189"/>
                  </a:cubicBezTo>
                  <a:cubicBezTo>
                    <a:pt x="72" y="2308"/>
                    <a:pt x="178" y="2388"/>
                    <a:pt x="296" y="2388"/>
                  </a:cubicBezTo>
                  <a:cubicBezTo>
                    <a:pt x="315" y="2388"/>
                    <a:pt x="333" y="2386"/>
                    <a:pt x="352" y="2382"/>
                  </a:cubicBezTo>
                  <a:cubicBezTo>
                    <a:pt x="491" y="2352"/>
                    <a:pt x="579" y="2217"/>
                    <a:pt x="553" y="2077"/>
                  </a:cubicBezTo>
                  <a:cubicBezTo>
                    <a:pt x="532" y="1986"/>
                    <a:pt x="523" y="1893"/>
                    <a:pt x="523" y="1802"/>
                  </a:cubicBezTo>
                  <a:cubicBezTo>
                    <a:pt x="523" y="1282"/>
                    <a:pt x="834" y="817"/>
                    <a:pt x="1312" y="618"/>
                  </a:cubicBezTo>
                  <a:cubicBezTo>
                    <a:pt x="1470" y="553"/>
                    <a:pt x="1636" y="521"/>
                    <a:pt x="1801" y="521"/>
                  </a:cubicBezTo>
                  <a:cubicBezTo>
                    <a:pt x="2134" y="521"/>
                    <a:pt x="2462" y="651"/>
                    <a:pt x="2706" y="895"/>
                  </a:cubicBezTo>
                  <a:cubicBezTo>
                    <a:pt x="3073" y="1262"/>
                    <a:pt x="3182" y="1813"/>
                    <a:pt x="2983" y="2291"/>
                  </a:cubicBezTo>
                  <a:cubicBezTo>
                    <a:pt x="2786" y="2767"/>
                    <a:pt x="2319" y="3080"/>
                    <a:pt x="1802" y="3080"/>
                  </a:cubicBezTo>
                  <a:cubicBezTo>
                    <a:pt x="1799" y="3080"/>
                    <a:pt x="1796" y="3080"/>
                    <a:pt x="1794" y="3080"/>
                  </a:cubicBezTo>
                  <a:cubicBezTo>
                    <a:pt x="1508" y="3080"/>
                    <a:pt x="1232" y="2982"/>
                    <a:pt x="1009" y="2805"/>
                  </a:cubicBezTo>
                  <a:cubicBezTo>
                    <a:pt x="962" y="2769"/>
                    <a:pt x="906" y="2752"/>
                    <a:pt x="852" y="2752"/>
                  </a:cubicBezTo>
                  <a:cubicBezTo>
                    <a:pt x="775" y="2752"/>
                    <a:pt x="699" y="2786"/>
                    <a:pt x="648" y="2851"/>
                  </a:cubicBezTo>
                  <a:cubicBezTo>
                    <a:pt x="560" y="2963"/>
                    <a:pt x="577" y="3123"/>
                    <a:pt x="685" y="3214"/>
                  </a:cubicBezTo>
                  <a:cubicBezTo>
                    <a:pt x="1001" y="3465"/>
                    <a:pt x="1391" y="3601"/>
                    <a:pt x="1793" y="3601"/>
                  </a:cubicBezTo>
                  <a:cubicBezTo>
                    <a:pt x="1796" y="3601"/>
                    <a:pt x="1799" y="3601"/>
                    <a:pt x="1802" y="3601"/>
                  </a:cubicBezTo>
                  <a:cubicBezTo>
                    <a:pt x="1808" y="3601"/>
                    <a:pt x="1815" y="3601"/>
                    <a:pt x="1822" y="3601"/>
                  </a:cubicBezTo>
                  <a:cubicBezTo>
                    <a:pt x="2816" y="3601"/>
                    <a:pt x="3624" y="2796"/>
                    <a:pt x="3624" y="1802"/>
                  </a:cubicBezTo>
                  <a:cubicBezTo>
                    <a:pt x="3624" y="805"/>
                    <a:pt x="2816" y="0"/>
                    <a:pt x="18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462214" y="1230901"/>
            <a:ext cx="8441656" cy="2552013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580669" y="297570"/>
            <a:ext cx="813861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b.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Lưu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lên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- BN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khò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khè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kéo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dài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lúc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mới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đợt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này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nghĩ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Nhiễm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trùng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hô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hấp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tái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lại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(2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đợt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năm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nghe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ran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ẩm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tuy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nhiên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chưa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loại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trừ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nguyên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dị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tật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bẩm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giải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phẫu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như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vòng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hẹp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khí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bẩm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dò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khí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…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nghị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X-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ngực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thẳng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02750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82363" y="772733"/>
            <a:ext cx="4363953" cy="3963880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</a:rPr>
              <a:t>X-Quang:</a:t>
            </a:r>
          </a:p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</a:rPr>
              <a:t>Khí quản không lệch, góc carina &lt; 70 độ.</a:t>
            </a:r>
          </a:p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</a:rPr>
              <a:t>Chỉ số tim ngực 0.6 &gt; 0.55 </a:t>
            </a:r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tim to</a:t>
            </a:r>
          </a:p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- Bờ tim trái lệch ngoài &gt;2/3 phế trường trái 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 bờ tim trái</a:t>
            </a:r>
          </a:p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- Mỏm tim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KLS VI</a:t>
            </a:r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,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lệch ngoài</a:t>
            </a:r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+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góc tâm hoành &gt;90 độ </a:t>
            </a:r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 thất trái </a:t>
            </a:r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(không loại trừ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giãn thất phải</a:t>
            </a:r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)</a:t>
            </a:r>
          </a:p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- Bờ phải tim không lớn</a:t>
            </a:r>
          </a:p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Cung động mạch chủ quay trái</a:t>
            </a:r>
          </a:p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Quai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động mạch phổi phồng</a:t>
            </a:r>
          </a:p>
          <a:p>
            <a:pPr marL="139700" indent="0" algn="l"/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Rốn phổi đậm 2 KLS &gt;1.5 </a:t>
            </a:r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rốn phổi to</a:t>
            </a:r>
          </a:p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Tuần hoàn phổi ngoại biên thấy mạch máu phổi phân bố ra 1/3 ngoài phế trường + đỉnh phổi, động mạch phổi vùng đáy phổi lớn hơn đỉnh phổi  nghĩ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tăng tuần hoàn phổi chủ động</a:t>
            </a:r>
          </a:p>
          <a:p>
            <a:pPr marL="139700" indent="0" algn="l"/>
            <a:r>
              <a:rPr lang="en-US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Phổi: </a:t>
            </a:r>
            <a:r>
              <a:rPr lang="en-US" b="1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thâm nhiễm 2 bên</a:t>
            </a:r>
            <a:endParaRPr lang="en-US" noProof="1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1"/>
          </a:p>
        </p:txBody>
      </p:sp>
      <p:pic>
        <p:nvPicPr>
          <p:cNvPr id="3" name="Hình ảnh 2" descr="Ảnh có chứa văn bản, trong nhà&#10;&#10;Mô tả được tạo tự động">
            <a:extLst>
              <a:ext uri="{FF2B5EF4-FFF2-40B4-BE49-F238E27FC236}">
                <a16:creationId xmlns:a16="http://schemas.microsoft.com/office/drawing/2014/main" id="{C5E6C0E1-4D5F-9F27-EC67-D308BD672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541" y="259552"/>
            <a:ext cx="4595491" cy="467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27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438770" y="1335823"/>
            <a:ext cx="8441655" cy="2109102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" name="Google Shape;919;p42"/>
          <p:cNvGrpSpPr/>
          <p:nvPr/>
        </p:nvGrpSpPr>
        <p:grpSpPr>
          <a:xfrm rot="-1799821">
            <a:off x="199870" y="902725"/>
            <a:ext cx="500761" cy="639490"/>
            <a:chOff x="1334850" y="2910142"/>
            <a:chExt cx="280231" cy="357854"/>
          </a:xfrm>
        </p:grpSpPr>
        <p:sp>
          <p:nvSpPr>
            <p:cNvPr id="920" name="Google Shape;920;p42"/>
            <p:cNvSpPr/>
            <p:nvPr/>
          </p:nvSpPr>
          <p:spPr>
            <a:xfrm>
              <a:off x="1339981" y="2915430"/>
              <a:ext cx="269942" cy="347513"/>
            </a:xfrm>
            <a:custGeom>
              <a:avLst/>
              <a:gdLst/>
              <a:ahLst/>
              <a:cxnLst/>
              <a:rect l="l" t="t" r="r" b="b"/>
              <a:pathLst>
                <a:path w="10311" h="13274" extrusionOk="0">
                  <a:moveTo>
                    <a:pt x="904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2950"/>
                  </a:lnTo>
                  <a:cubicBezTo>
                    <a:pt x="1" y="3334"/>
                    <a:pt x="188" y="3695"/>
                    <a:pt x="496" y="3916"/>
                  </a:cubicBezTo>
                  <a:cubicBezTo>
                    <a:pt x="1082" y="4334"/>
                    <a:pt x="1500" y="5463"/>
                    <a:pt x="1500" y="6798"/>
                  </a:cubicBezTo>
                  <a:cubicBezTo>
                    <a:pt x="1500" y="8134"/>
                    <a:pt x="1077" y="9263"/>
                    <a:pt x="496" y="9681"/>
                  </a:cubicBezTo>
                  <a:cubicBezTo>
                    <a:pt x="188" y="9902"/>
                    <a:pt x="1" y="10262"/>
                    <a:pt x="1" y="10646"/>
                  </a:cubicBezTo>
                  <a:lnTo>
                    <a:pt x="1" y="12371"/>
                  </a:lnTo>
                  <a:cubicBezTo>
                    <a:pt x="1" y="12870"/>
                    <a:pt x="405" y="13274"/>
                    <a:pt x="904" y="13274"/>
                  </a:cubicBezTo>
                  <a:lnTo>
                    <a:pt x="9407" y="13274"/>
                  </a:lnTo>
                  <a:cubicBezTo>
                    <a:pt x="9902" y="13274"/>
                    <a:pt x="10306" y="12870"/>
                    <a:pt x="10306" y="12371"/>
                  </a:cubicBezTo>
                  <a:lnTo>
                    <a:pt x="10306" y="10646"/>
                  </a:lnTo>
                  <a:cubicBezTo>
                    <a:pt x="10306" y="10262"/>
                    <a:pt x="10123" y="9902"/>
                    <a:pt x="9811" y="9681"/>
                  </a:cubicBezTo>
                  <a:cubicBezTo>
                    <a:pt x="9230" y="9258"/>
                    <a:pt x="8812" y="8124"/>
                    <a:pt x="8812" y="6793"/>
                  </a:cubicBezTo>
                  <a:cubicBezTo>
                    <a:pt x="8812" y="5463"/>
                    <a:pt x="9234" y="4334"/>
                    <a:pt x="9816" y="3911"/>
                  </a:cubicBezTo>
                  <a:cubicBezTo>
                    <a:pt x="10123" y="3690"/>
                    <a:pt x="10310" y="3330"/>
                    <a:pt x="10310" y="2950"/>
                  </a:cubicBezTo>
                  <a:lnTo>
                    <a:pt x="10310" y="899"/>
                  </a:lnTo>
                  <a:cubicBezTo>
                    <a:pt x="10310" y="399"/>
                    <a:pt x="9907" y="0"/>
                    <a:pt x="9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539970" y="2915430"/>
              <a:ext cx="69953" cy="347513"/>
            </a:xfrm>
            <a:custGeom>
              <a:avLst/>
              <a:gdLst/>
              <a:ahLst/>
              <a:cxnLst/>
              <a:rect l="l" t="t" r="r" b="b"/>
              <a:pathLst>
                <a:path w="2672" h="13274" extrusionOk="0">
                  <a:moveTo>
                    <a:pt x="591" y="0"/>
                  </a:moveTo>
                  <a:cubicBezTo>
                    <a:pt x="1091" y="0"/>
                    <a:pt x="1495" y="399"/>
                    <a:pt x="1495" y="899"/>
                  </a:cubicBezTo>
                  <a:lnTo>
                    <a:pt x="1495" y="2950"/>
                  </a:lnTo>
                  <a:cubicBezTo>
                    <a:pt x="1495" y="3334"/>
                    <a:pt x="1312" y="3695"/>
                    <a:pt x="1000" y="3916"/>
                  </a:cubicBezTo>
                  <a:cubicBezTo>
                    <a:pt x="418" y="4334"/>
                    <a:pt x="0" y="5463"/>
                    <a:pt x="0" y="6798"/>
                  </a:cubicBezTo>
                  <a:cubicBezTo>
                    <a:pt x="0" y="8134"/>
                    <a:pt x="418" y="9263"/>
                    <a:pt x="1000" y="9681"/>
                  </a:cubicBezTo>
                  <a:cubicBezTo>
                    <a:pt x="1312" y="9902"/>
                    <a:pt x="1495" y="10262"/>
                    <a:pt x="1495" y="10646"/>
                  </a:cubicBezTo>
                  <a:lnTo>
                    <a:pt x="1495" y="12371"/>
                  </a:lnTo>
                  <a:cubicBezTo>
                    <a:pt x="1495" y="12870"/>
                    <a:pt x="1091" y="13274"/>
                    <a:pt x="591" y="13274"/>
                  </a:cubicBezTo>
                  <a:lnTo>
                    <a:pt x="1768" y="13274"/>
                  </a:lnTo>
                  <a:cubicBezTo>
                    <a:pt x="2263" y="13274"/>
                    <a:pt x="2667" y="12870"/>
                    <a:pt x="2667" y="12371"/>
                  </a:cubicBezTo>
                  <a:lnTo>
                    <a:pt x="2667" y="10646"/>
                  </a:lnTo>
                  <a:cubicBezTo>
                    <a:pt x="2667" y="10262"/>
                    <a:pt x="2484" y="9902"/>
                    <a:pt x="2172" y="9681"/>
                  </a:cubicBezTo>
                  <a:cubicBezTo>
                    <a:pt x="1591" y="9263"/>
                    <a:pt x="1173" y="8134"/>
                    <a:pt x="1173" y="6798"/>
                  </a:cubicBezTo>
                  <a:cubicBezTo>
                    <a:pt x="1173" y="5463"/>
                    <a:pt x="1591" y="4334"/>
                    <a:pt x="2177" y="3916"/>
                  </a:cubicBezTo>
                  <a:cubicBezTo>
                    <a:pt x="2484" y="3695"/>
                    <a:pt x="2671" y="3334"/>
                    <a:pt x="2671" y="2950"/>
                  </a:cubicBezTo>
                  <a:lnTo>
                    <a:pt x="2671" y="899"/>
                  </a:lnTo>
                  <a:cubicBezTo>
                    <a:pt x="2671" y="399"/>
                    <a:pt x="2268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409934" y="3016433"/>
              <a:ext cx="130062" cy="246406"/>
            </a:xfrm>
            <a:custGeom>
              <a:avLst/>
              <a:gdLst/>
              <a:ahLst/>
              <a:cxnLst/>
              <a:rect l="l" t="t" r="r" b="b"/>
              <a:pathLst>
                <a:path w="4968" h="9412" extrusionOk="0">
                  <a:moveTo>
                    <a:pt x="653" y="0"/>
                  </a:moveTo>
                  <a:cubicBezTo>
                    <a:pt x="293" y="0"/>
                    <a:pt x="0" y="288"/>
                    <a:pt x="0" y="653"/>
                  </a:cubicBezTo>
                  <a:lnTo>
                    <a:pt x="0" y="9411"/>
                  </a:lnTo>
                  <a:lnTo>
                    <a:pt x="4967" y="9411"/>
                  </a:lnTo>
                  <a:lnTo>
                    <a:pt x="4967" y="1960"/>
                  </a:lnTo>
                  <a:cubicBezTo>
                    <a:pt x="4967" y="874"/>
                    <a:pt x="4088" y="0"/>
                    <a:pt x="30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464624" y="3016406"/>
              <a:ext cx="55371" cy="246432"/>
            </a:xfrm>
            <a:custGeom>
              <a:avLst/>
              <a:gdLst/>
              <a:ahLst/>
              <a:cxnLst/>
              <a:rect l="l" t="t" r="r" b="b"/>
              <a:pathLst>
                <a:path w="2115" h="9413" extrusionOk="0">
                  <a:moveTo>
                    <a:pt x="935" y="1"/>
                  </a:moveTo>
                  <a:cubicBezTo>
                    <a:pt x="928" y="1"/>
                    <a:pt x="921" y="1"/>
                    <a:pt x="914" y="1"/>
                  </a:cubicBezTo>
                  <a:lnTo>
                    <a:pt x="1" y="1"/>
                  </a:lnTo>
                  <a:lnTo>
                    <a:pt x="1" y="9412"/>
                  </a:lnTo>
                  <a:lnTo>
                    <a:pt x="2115" y="9412"/>
                  </a:lnTo>
                  <a:lnTo>
                    <a:pt x="2115" y="405"/>
                  </a:lnTo>
                  <a:cubicBezTo>
                    <a:pt x="1774" y="145"/>
                    <a:pt x="1360" y="1"/>
                    <a:pt x="93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1484626" y="3016433"/>
              <a:ext cx="55371" cy="246406"/>
            </a:xfrm>
            <a:custGeom>
              <a:avLst/>
              <a:gdLst/>
              <a:ahLst/>
              <a:cxnLst/>
              <a:rect l="l" t="t" r="r" b="b"/>
              <a:pathLst>
                <a:path w="2115" h="9412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411"/>
                  </a:lnTo>
                  <a:lnTo>
                    <a:pt x="2114" y="9411"/>
                  </a:lnTo>
                  <a:lnTo>
                    <a:pt x="2114" y="1965"/>
                  </a:lnTo>
                  <a:cubicBezTo>
                    <a:pt x="2114" y="882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1484626" y="3016433"/>
              <a:ext cx="55371" cy="246275"/>
            </a:xfrm>
            <a:custGeom>
              <a:avLst/>
              <a:gdLst/>
              <a:ahLst/>
              <a:cxnLst/>
              <a:rect l="l" t="t" r="r" b="b"/>
              <a:pathLst>
                <a:path w="2115" h="9407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6"/>
                  </a:lnTo>
                  <a:cubicBezTo>
                    <a:pt x="803" y="365"/>
                    <a:pt x="1346" y="1115"/>
                    <a:pt x="1346" y="1960"/>
                  </a:cubicBezTo>
                  <a:lnTo>
                    <a:pt x="1346" y="9406"/>
                  </a:lnTo>
                  <a:lnTo>
                    <a:pt x="2114" y="9406"/>
                  </a:lnTo>
                  <a:lnTo>
                    <a:pt x="2114" y="1960"/>
                  </a:lnTo>
                  <a:cubicBezTo>
                    <a:pt x="2114" y="877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1431428" y="3126598"/>
              <a:ext cx="30212" cy="25997"/>
            </a:xfrm>
            <a:custGeom>
              <a:avLst/>
              <a:gdLst/>
              <a:ahLst/>
              <a:cxnLst/>
              <a:rect l="l" t="t" r="r" b="b"/>
              <a:pathLst>
                <a:path w="1154" h="993" extrusionOk="0">
                  <a:moveTo>
                    <a:pt x="659" y="0"/>
                  </a:moveTo>
                  <a:cubicBezTo>
                    <a:pt x="222" y="0"/>
                    <a:pt x="1" y="534"/>
                    <a:pt x="313" y="846"/>
                  </a:cubicBezTo>
                  <a:cubicBezTo>
                    <a:pt x="412" y="947"/>
                    <a:pt x="535" y="992"/>
                    <a:pt x="656" y="992"/>
                  </a:cubicBezTo>
                  <a:cubicBezTo>
                    <a:pt x="909" y="992"/>
                    <a:pt x="1154" y="794"/>
                    <a:pt x="1154" y="495"/>
                  </a:cubicBezTo>
                  <a:cubicBezTo>
                    <a:pt x="1154" y="221"/>
                    <a:pt x="933" y="0"/>
                    <a:pt x="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1424386" y="3121362"/>
              <a:ext cx="42542" cy="36443"/>
            </a:xfrm>
            <a:custGeom>
              <a:avLst/>
              <a:gdLst/>
              <a:ahLst/>
              <a:cxnLst/>
              <a:rect l="l" t="t" r="r" b="b"/>
              <a:pathLst>
                <a:path w="1625" h="1392" extrusionOk="0">
                  <a:moveTo>
                    <a:pt x="932" y="401"/>
                  </a:moveTo>
                  <a:cubicBezTo>
                    <a:pt x="1005" y="401"/>
                    <a:pt x="1079" y="428"/>
                    <a:pt x="1139" y="489"/>
                  </a:cubicBezTo>
                  <a:cubicBezTo>
                    <a:pt x="1322" y="671"/>
                    <a:pt x="1192" y="988"/>
                    <a:pt x="928" y="988"/>
                  </a:cubicBezTo>
                  <a:cubicBezTo>
                    <a:pt x="769" y="988"/>
                    <a:pt x="635" y="859"/>
                    <a:pt x="635" y="695"/>
                  </a:cubicBezTo>
                  <a:cubicBezTo>
                    <a:pt x="635" y="520"/>
                    <a:pt x="780" y="401"/>
                    <a:pt x="932" y="401"/>
                  </a:cubicBezTo>
                  <a:close/>
                  <a:moveTo>
                    <a:pt x="925" y="0"/>
                  </a:moveTo>
                  <a:cubicBezTo>
                    <a:pt x="754" y="0"/>
                    <a:pt x="579" y="64"/>
                    <a:pt x="438" y="205"/>
                  </a:cubicBezTo>
                  <a:cubicBezTo>
                    <a:pt x="1" y="642"/>
                    <a:pt x="313" y="1392"/>
                    <a:pt x="928" y="1392"/>
                  </a:cubicBezTo>
                  <a:cubicBezTo>
                    <a:pt x="1312" y="1392"/>
                    <a:pt x="1624" y="1080"/>
                    <a:pt x="1624" y="695"/>
                  </a:cubicBezTo>
                  <a:cubicBezTo>
                    <a:pt x="1624" y="276"/>
                    <a:pt x="1282" y="0"/>
                    <a:pt x="9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1334850" y="2910142"/>
              <a:ext cx="280231" cy="357854"/>
            </a:xfrm>
            <a:custGeom>
              <a:avLst/>
              <a:gdLst/>
              <a:ahLst/>
              <a:cxnLst/>
              <a:rect l="l" t="t" r="r" b="b"/>
              <a:pathLst>
                <a:path w="10704" h="13669" extrusionOk="0">
                  <a:moveTo>
                    <a:pt x="5923" y="4257"/>
                  </a:moveTo>
                  <a:cubicBezTo>
                    <a:pt x="6875" y="4291"/>
                    <a:pt x="7634" y="5069"/>
                    <a:pt x="7634" y="6020"/>
                  </a:cubicBezTo>
                  <a:lnTo>
                    <a:pt x="7634" y="13274"/>
                  </a:lnTo>
                  <a:lnTo>
                    <a:pt x="5923" y="13274"/>
                  </a:lnTo>
                  <a:lnTo>
                    <a:pt x="5923" y="4257"/>
                  </a:lnTo>
                  <a:close/>
                  <a:moveTo>
                    <a:pt x="1100" y="1"/>
                  </a:moveTo>
                  <a:cubicBezTo>
                    <a:pt x="490" y="1"/>
                    <a:pt x="0" y="496"/>
                    <a:pt x="0" y="1101"/>
                  </a:cubicBezTo>
                  <a:lnTo>
                    <a:pt x="0" y="3152"/>
                  </a:lnTo>
                  <a:cubicBezTo>
                    <a:pt x="0" y="3599"/>
                    <a:pt x="211" y="4022"/>
                    <a:pt x="577" y="4281"/>
                  </a:cubicBezTo>
                  <a:cubicBezTo>
                    <a:pt x="1115" y="4665"/>
                    <a:pt x="1494" y="5780"/>
                    <a:pt x="1494" y="6995"/>
                  </a:cubicBezTo>
                  <a:cubicBezTo>
                    <a:pt x="1494" y="8211"/>
                    <a:pt x="1115" y="9330"/>
                    <a:pt x="577" y="9714"/>
                  </a:cubicBezTo>
                  <a:cubicBezTo>
                    <a:pt x="211" y="9974"/>
                    <a:pt x="0" y="10392"/>
                    <a:pt x="0" y="10843"/>
                  </a:cubicBezTo>
                  <a:lnTo>
                    <a:pt x="0" y="12568"/>
                  </a:lnTo>
                  <a:cubicBezTo>
                    <a:pt x="0" y="13178"/>
                    <a:pt x="490" y="13668"/>
                    <a:pt x="1100" y="13668"/>
                  </a:cubicBezTo>
                  <a:lnTo>
                    <a:pt x="9603" y="13668"/>
                  </a:lnTo>
                  <a:cubicBezTo>
                    <a:pt x="10209" y="13668"/>
                    <a:pt x="10703" y="13178"/>
                    <a:pt x="10703" y="12568"/>
                  </a:cubicBezTo>
                  <a:lnTo>
                    <a:pt x="10703" y="10843"/>
                  </a:lnTo>
                  <a:cubicBezTo>
                    <a:pt x="10703" y="10392"/>
                    <a:pt x="10487" y="9974"/>
                    <a:pt x="10127" y="9714"/>
                  </a:cubicBezTo>
                  <a:cubicBezTo>
                    <a:pt x="9584" y="9330"/>
                    <a:pt x="9209" y="8211"/>
                    <a:pt x="9209" y="6995"/>
                  </a:cubicBezTo>
                  <a:cubicBezTo>
                    <a:pt x="9209" y="5780"/>
                    <a:pt x="9584" y="4665"/>
                    <a:pt x="10127" y="4281"/>
                  </a:cubicBezTo>
                  <a:cubicBezTo>
                    <a:pt x="10487" y="4022"/>
                    <a:pt x="10703" y="3599"/>
                    <a:pt x="10703" y="3152"/>
                  </a:cubicBezTo>
                  <a:lnTo>
                    <a:pt x="10703" y="2081"/>
                  </a:lnTo>
                  <a:cubicBezTo>
                    <a:pt x="10703" y="1946"/>
                    <a:pt x="10604" y="1879"/>
                    <a:pt x="10504" y="1879"/>
                  </a:cubicBezTo>
                  <a:cubicBezTo>
                    <a:pt x="10404" y="1879"/>
                    <a:pt x="10305" y="1946"/>
                    <a:pt x="10305" y="2081"/>
                  </a:cubicBezTo>
                  <a:lnTo>
                    <a:pt x="10305" y="3152"/>
                  </a:lnTo>
                  <a:cubicBezTo>
                    <a:pt x="10305" y="3469"/>
                    <a:pt x="10151" y="3767"/>
                    <a:pt x="9896" y="3954"/>
                  </a:cubicBezTo>
                  <a:cubicBezTo>
                    <a:pt x="8455" y="4987"/>
                    <a:pt x="8450" y="9003"/>
                    <a:pt x="9896" y="10041"/>
                  </a:cubicBezTo>
                  <a:cubicBezTo>
                    <a:pt x="10151" y="10224"/>
                    <a:pt x="10305" y="10522"/>
                    <a:pt x="10305" y="10843"/>
                  </a:cubicBezTo>
                  <a:lnTo>
                    <a:pt x="10305" y="12568"/>
                  </a:lnTo>
                  <a:cubicBezTo>
                    <a:pt x="10305" y="12957"/>
                    <a:pt x="9992" y="13274"/>
                    <a:pt x="9603" y="13274"/>
                  </a:cubicBezTo>
                  <a:lnTo>
                    <a:pt x="8032" y="13274"/>
                  </a:lnTo>
                  <a:lnTo>
                    <a:pt x="8032" y="6020"/>
                  </a:lnTo>
                  <a:cubicBezTo>
                    <a:pt x="8032" y="4829"/>
                    <a:pt x="7062" y="3858"/>
                    <a:pt x="5871" y="3858"/>
                  </a:cubicBezTo>
                  <a:lnTo>
                    <a:pt x="3521" y="3858"/>
                  </a:lnTo>
                  <a:cubicBezTo>
                    <a:pt x="3051" y="3858"/>
                    <a:pt x="2666" y="4243"/>
                    <a:pt x="2666" y="4713"/>
                  </a:cubicBezTo>
                  <a:lnTo>
                    <a:pt x="2666" y="11617"/>
                  </a:lnTo>
                  <a:cubicBezTo>
                    <a:pt x="2666" y="11749"/>
                    <a:pt x="2767" y="11815"/>
                    <a:pt x="2868" y="11815"/>
                  </a:cubicBezTo>
                  <a:cubicBezTo>
                    <a:pt x="2969" y="11815"/>
                    <a:pt x="3070" y="11749"/>
                    <a:pt x="3070" y="11617"/>
                  </a:cubicBezTo>
                  <a:lnTo>
                    <a:pt x="3070" y="4713"/>
                  </a:lnTo>
                  <a:cubicBezTo>
                    <a:pt x="3070" y="4459"/>
                    <a:pt x="3272" y="4257"/>
                    <a:pt x="3521" y="4257"/>
                  </a:cubicBezTo>
                  <a:lnTo>
                    <a:pt x="5525" y="4257"/>
                  </a:lnTo>
                  <a:lnTo>
                    <a:pt x="5525" y="13274"/>
                  </a:lnTo>
                  <a:lnTo>
                    <a:pt x="3070" y="13274"/>
                  </a:lnTo>
                  <a:lnTo>
                    <a:pt x="3070" y="12366"/>
                  </a:lnTo>
                  <a:cubicBezTo>
                    <a:pt x="3070" y="12232"/>
                    <a:pt x="2969" y="12164"/>
                    <a:pt x="2868" y="12164"/>
                  </a:cubicBezTo>
                  <a:cubicBezTo>
                    <a:pt x="2767" y="12164"/>
                    <a:pt x="2666" y="12232"/>
                    <a:pt x="2666" y="12366"/>
                  </a:cubicBezTo>
                  <a:lnTo>
                    <a:pt x="2666" y="13274"/>
                  </a:lnTo>
                  <a:lnTo>
                    <a:pt x="1100" y="13274"/>
                  </a:lnTo>
                  <a:cubicBezTo>
                    <a:pt x="711" y="13269"/>
                    <a:pt x="399" y="12957"/>
                    <a:pt x="399" y="12573"/>
                  </a:cubicBezTo>
                  <a:lnTo>
                    <a:pt x="399" y="10843"/>
                  </a:lnTo>
                  <a:cubicBezTo>
                    <a:pt x="399" y="10526"/>
                    <a:pt x="552" y="10228"/>
                    <a:pt x="807" y="10041"/>
                  </a:cubicBezTo>
                  <a:cubicBezTo>
                    <a:pt x="2248" y="9008"/>
                    <a:pt x="2253" y="4992"/>
                    <a:pt x="807" y="3959"/>
                  </a:cubicBezTo>
                  <a:cubicBezTo>
                    <a:pt x="552" y="3772"/>
                    <a:pt x="399" y="3474"/>
                    <a:pt x="399" y="3157"/>
                  </a:cubicBezTo>
                  <a:lnTo>
                    <a:pt x="399" y="1101"/>
                  </a:lnTo>
                  <a:cubicBezTo>
                    <a:pt x="399" y="712"/>
                    <a:pt x="711" y="399"/>
                    <a:pt x="1100" y="399"/>
                  </a:cubicBezTo>
                  <a:lnTo>
                    <a:pt x="9603" y="399"/>
                  </a:lnTo>
                  <a:cubicBezTo>
                    <a:pt x="9988" y="399"/>
                    <a:pt x="10305" y="712"/>
                    <a:pt x="10305" y="1101"/>
                  </a:cubicBezTo>
                  <a:lnTo>
                    <a:pt x="10305" y="1331"/>
                  </a:lnTo>
                  <a:cubicBezTo>
                    <a:pt x="10305" y="1442"/>
                    <a:pt x="10391" y="1533"/>
                    <a:pt x="10506" y="1533"/>
                  </a:cubicBezTo>
                  <a:cubicBezTo>
                    <a:pt x="10612" y="1533"/>
                    <a:pt x="10703" y="1442"/>
                    <a:pt x="10703" y="1331"/>
                  </a:cubicBezTo>
                  <a:lnTo>
                    <a:pt x="10703" y="1101"/>
                  </a:lnTo>
                  <a:cubicBezTo>
                    <a:pt x="10703" y="496"/>
                    <a:pt x="10209" y="1"/>
                    <a:pt x="96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" name="Google Shape;939;p42"/>
          <p:cNvGrpSpPr/>
          <p:nvPr/>
        </p:nvGrpSpPr>
        <p:grpSpPr>
          <a:xfrm>
            <a:off x="8080049" y="3074226"/>
            <a:ext cx="1071025" cy="940114"/>
            <a:chOff x="1445830" y="3022301"/>
            <a:chExt cx="1724897" cy="1665469"/>
          </a:xfrm>
        </p:grpSpPr>
        <p:sp>
          <p:nvSpPr>
            <p:cNvPr id="940" name="Google Shape;940;p42"/>
            <p:cNvSpPr/>
            <p:nvPr/>
          </p:nvSpPr>
          <p:spPr>
            <a:xfrm rot="2255">
              <a:off x="1622335" y="443982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1" name="Google Shape;941;p42"/>
            <p:cNvGrpSpPr/>
            <p:nvPr/>
          </p:nvGrpSpPr>
          <p:grpSpPr>
            <a:xfrm rot="-899880">
              <a:off x="1595199" y="3183976"/>
              <a:ext cx="1426158" cy="1342120"/>
              <a:chOff x="3202750" y="367200"/>
              <a:chExt cx="1243075" cy="1169825"/>
            </a:xfrm>
          </p:grpSpPr>
          <p:sp>
            <p:nvSpPr>
              <p:cNvPr id="942" name="Google Shape;942;p42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590249" y="1129160"/>
            <a:ext cx="8202479" cy="29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c. Tim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nào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bị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ảnh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hưởng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139700" indent="0" algn="l"/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Mỏm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KLS VI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ngoài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đường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trung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đòn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trái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+ X-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thất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.</a:t>
            </a:r>
          </a:p>
          <a:p>
            <a:pPr marL="139700" indent="0" algn="l"/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Harzer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(+) + X-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quang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bờ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tim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góc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tâm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hoành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&lt; 90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độ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giãn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thất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phải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Các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buồng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tim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khác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trên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lâm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sàng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chưa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ghi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nhận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bất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thường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Đề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nghị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ECG</a:t>
            </a:r>
          </a:p>
          <a:p>
            <a:pPr marL="139700" indent="0" algn="l"/>
            <a:endParaRPr lang="en-US" sz="20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6082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730720" y="297570"/>
            <a:ext cx="78808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A60525B3-5AD0-65A9-C9EA-D4E1ACCA2F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4" t="2176" r="10194" b="2839"/>
          <a:stretch/>
        </p:blipFill>
        <p:spPr bwMode="auto">
          <a:xfrm rot="5400000">
            <a:off x="2039107" y="-1475816"/>
            <a:ext cx="5143500" cy="80951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760900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462215" y="821422"/>
            <a:ext cx="8441655" cy="3396729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462215" y="297570"/>
            <a:ext cx="844165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ECG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- Nhịp xoang đều, tần số 150 lần/phút 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- Trục: DI (-), aVF (+) =&gt;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trục lệch phải  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- Nhĩ phải: sóng P DII 2.5mm =&gt; không lớn nhĩ phải 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- Nhĩ trái: sóng P DII 0.08s =&gt;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lớn nhĩ trái 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Thất phải: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- Sóng R: V1 17mm (&lt;19mm), V2: 25mm (&lt;31mm),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aVR 7mm (&gt; 6mm)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- Sóng S: +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DI 17mm (&gt;15mm)</a:t>
            </a:r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V6 10mm (&gt;9mm) </a:t>
            </a:r>
          </a:p>
          <a:p>
            <a:pPr marL="808038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+ R/S: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V1 17/4=4.25 (&gt;0) </a:t>
            </a:r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, V2 25/20=1.25 (&lt;4)</a:t>
            </a:r>
          </a:p>
          <a:p>
            <a:pPr marL="139700" indent="0" algn="l"/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Có dày thất phải 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Thất trái: 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Sóng R: DII 15mm (&lt;24mm,) DIII 19mm (&lt;20mm), aVF 14mm (&lt;20mm), V5 25mm (&lt;33mm),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V6 25mm (&gt;22mm)</a:t>
            </a:r>
          </a:p>
          <a:p>
            <a:pPr marL="139700" indent="0" algn="l"/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Sóng S: V1 5mm (&lt;15mm), V2 21mm (&lt;26mm) </a:t>
            </a:r>
          </a:p>
          <a:p>
            <a:pPr marL="139700" indent="0" algn="l"/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Có dày thất trái </a:t>
            </a:r>
          </a:p>
          <a:p>
            <a:pPr marL="139700" indent="0" algn="l"/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Kết luận: </a:t>
            </a:r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nhịp xoang đều, tần số 150 lần/phút, </a:t>
            </a:r>
            <a:r>
              <a:rPr lang="en-US" sz="1400" b="1" noProof="1">
                <a:latin typeface="Calibri" panose="020F0502020204030204" pitchFamily="34" charset="0"/>
                <a:cs typeface="Calibri" panose="020F0502020204030204" pitchFamily="34" charset="0"/>
              </a:rPr>
              <a:t>trục lệch phải. Lớn nhĩ trái, dày 2 thất</a:t>
            </a:r>
            <a:r>
              <a:rPr lang="en-US" sz="1400" noProof="1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7855474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1280056" y="1103300"/>
            <a:ext cx="6342341" cy="2807214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1578224" y="1078430"/>
            <a:ext cx="6217337" cy="2837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d.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áp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482600" indent="-342900" algn="l">
              <a:buFontTx/>
              <a:buChar char="-"/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áp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lâm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sàng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T2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mạnh</a:t>
            </a:r>
          </a:p>
          <a:p>
            <a:pPr marL="482600" indent="-342900" algn="l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Tăng áp phổi giai đoạn 1 do BN chưa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tím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r>
              <a:rPr lang="vi-V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 giai đoạn tăng áp phổi, 4-5-6 là k hồi phục </a:t>
            </a:r>
            <a:endParaRPr lang="en-US" sz="20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oogle Shape;5118;p69">
            <a:extLst>
              <a:ext uri="{FF2B5EF4-FFF2-40B4-BE49-F238E27FC236}">
                <a16:creationId xmlns:a16="http://schemas.microsoft.com/office/drawing/2014/main" id="{15C18B96-0F31-18D5-55B1-5FEE31E05307}"/>
              </a:ext>
            </a:extLst>
          </p:cNvPr>
          <p:cNvGrpSpPr/>
          <p:nvPr/>
        </p:nvGrpSpPr>
        <p:grpSpPr>
          <a:xfrm>
            <a:off x="6811689" y="3022897"/>
            <a:ext cx="1318393" cy="1089520"/>
            <a:chOff x="3893675" y="4163350"/>
            <a:chExt cx="445250" cy="445225"/>
          </a:xfrm>
        </p:grpSpPr>
        <p:sp>
          <p:nvSpPr>
            <p:cNvPr id="3" name="Google Shape;5119;p69">
              <a:extLst>
                <a:ext uri="{FF2B5EF4-FFF2-40B4-BE49-F238E27FC236}">
                  <a16:creationId xmlns:a16="http://schemas.microsoft.com/office/drawing/2014/main" id="{D2DECBF6-3CCB-1F45-9C4B-B68C3CE20CEB}"/>
                </a:ext>
              </a:extLst>
            </p:cNvPr>
            <p:cNvSpPr/>
            <p:nvPr/>
          </p:nvSpPr>
          <p:spPr>
            <a:xfrm>
              <a:off x="3947725" y="4303200"/>
              <a:ext cx="337100" cy="272275"/>
            </a:xfrm>
            <a:custGeom>
              <a:avLst/>
              <a:gdLst/>
              <a:ahLst/>
              <a:cxnLst/>
              <a:rect l="l" t="t" r="r" b="b"/>
              <a:pathLst>
                <a:path w="13484" h="10891" extrusionOk="0">
                  <a:moveTo>
                    <a:pt x="6743" y="0"/>
                  </a:moveTo>
                  <a:cubicBezTo>
                    <a:pt x="3019" y="0"/>
                    <a:pt x="1" y="3058"/>
                    <a:pt x="1" y="6832"/>
                  </a:cubicBezTo>
                  <a:cubicBezTo>
                    <a:pt x="1" y="10606"/>
                    <a:pt x="3019" y="10891"/>
                    <a:pt x="6743" y="10891"/>
                  </a:cubicBezTo>
                  <a:cubicBezTo>
                    <a:pt x="10465" y="10891"/>
                    <a:pt x="13484" y="10606"/>
                    <a:pt x="13484" y="6832"/>
                  </a:cubicBezTo>
                  <a:cubicBezTo>
                    <a:pt x="13484" y="3058"/>
                    <a:pt x="10467" y="0"/>
                    <a:pt x="6743" y="0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120;p69">
              <a:extLst>
                <a:ext uri="{FF2B5EF4-FFF2-40B4-BE49-F238E27FC236}">
                  <a16:creationId xmlns:a16="http://schemas.microsoft.com/office/drawing/2014/main" id="{F89218FC-0652-15E3-2C73-CC9343E1E685}"/>
                </a:ext>
              </a:extLst>
            </p:cNvPr>
            <p:cNvSpPr/>
            <p:nvPr/>
          </p:nvSpPr>
          <p:spPr>
            <a:xfrm>
              <a:off x="3947725" y="4303200"/>
              <a:ext cx="168600" cy="272250"/>
            </a:xfrm>
            <a:custGeom>
              <a:avLst/>
              <a:gdLst/>
              <a:ahLst/>
              <a:cxnLst/>
              <a:rect l="l" t="t" r="r" b="b"/>
              <a:pathLst>
                <a:path w="6744" h="10890" extrusionOk="0">
                  <a:moveTo>
                    <a:pt x="6743" y="0"/>
                  </a:moveTo>
                  <a:cubicBezTo>
                    <a:pt x="3019" y="0"/>
                    <a:pt x="1" y="3058"/>
                    <a:pt x="1" y="6832"/>
                  </a:cubicBezTo>
                  <a:cubicBezTo>
                    <a:pt x="1" y="10576"/>
                    <a:pt x="2973" y="10885"/>
                    <a:pt x="6654" y="10889"/>
                  </a:cubicBezTo>
                  <a:cubicBezTo>
                    <a:pt x="4800" y="10880"/>
                    <a:pt x="3311" y="10547"/>
                    <a:pt x="3311" y="6832"/>
                  </a:cubicBezTo>
                  <a:cubicBezTo>
                    <a:pt x="3311" y="3058"/>
                    <a:pt x="4849" y="0"/>
                    <a:pt x="6743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121;p69">
              <a:extLst>
                <a:ext uri="{FF2B5EF4-FFF2-40B4-BE49-F238E27FC236}">
                  <a16:creationId xmlns:a16="http://schemas.microsoft.com/office/drawing/2014/main" id="{5ADB8E26-9E13-1B58-74D8-8BB4BA54AA82}"/>
                </a:ext>
              </a:extLst>
            </p:cNvPr>
            <p:cNvSpPr/>
            <p:nvPr/>
          </p:nvSpPr>
          <p:spPr>
            <a:xfrm>
              <a:off x="3994300" y="4361450"/>
              <a:ext cx="244700" cy="240600"/>
            </a:xfrm>
            <a:custGeom>
              <a:avLst/>
              <a:gdLst/>
              <a:ahLst/>
              <a:cxnLst/>
              <a:rect l="l" t="t" r="r" b="b"/>
              <a:pathLst>
                <a:path w="9788" h="9624" extrusionOk="0">
                  <a:moveTo>
                    <a:pt x="4881" y="1"/>
                  </a:moveTo>
                  <a:cubicBezTo>
                    <a:pt x="4624" y="1"/>
                    <a:pt x="4367" y="15"/>
                    <a:pt x="4111" y="45"/>
                  </a:cubicBezTo>
                  <a:cubicBezTo>
                    <a:pt x="3559" y="108"/>
                    <a:pt x="3017" y="246"/>
                    <a:pt x="2504" y="454"/>
                  </a:cubicBezTo>
                  <a:cubicBezTo>
                    <a:pt x="2466" y="469"/>
                    <a:pt x="2431" y="486"/>
                    <a:pt x="2396" y="501"/>
                  </a:cubicBezTo>
                  <a:cubicBezTo>
                    <a:pt x="1186" y="1028"/>
                    <a:pt x="321" y="1925"/>
                    <a:pt x="99" y="2974"/>
                  </a:cubicBezTo>
                  <a:cubicBezTo>
                    <a:pt x="77" y="3292"/>
                    <a:pt x="58" y="3613"/>
                    <a:pt x="45" y="3931"/>
                  </a:cubicBezTo>
                  <a:cubicBezTo>
                    <a:pt x="0" y="4954"/>
                    <a:pt x="4" y="5978"/>
                    <a:pt x="58" y="7001"/>
                  </a:cubicBezTo>
                  <a:cubicBezTo>
                    <a:pt x="129" y="8395"/>
                    <a:pt x="1245" y="9506"/>
                    <a:pt x="2639" y="9570"/>
                  </a:cubicBezTo>
                  <a:cubicBezTo>
                    <a:pt x="2943" y="9584"/>
                    <a:pt x="3246" y="9596"/>
                    <a:pt x="3549" y="9605"/>
                  </a:cubicBezTo>
                  <a:lnTo>
                    <a:pt x="3551" y="9605"/>
                  </a:lnTo>
                  <a:cubicBezTo>
                    <a:pt x="3997" y="9617"/>
                    <a:pt x="4442" y="9624"/>
                    <a:pt x="4887" y="9624"/>
                  </a:cubicBezTo>
                  <a:cubicBezTo>
                    <a:pt x="5637" y="9624"/>
                    <a:pt x="6388" y="9606"/>
                    <a:pt x="7139" y="9570"/>
                  </a:cubicBezTo>
                  <a:cubicBezTo>
                    <a:pt x="8533" y="9506"/>
                    <a:pt x="9650" y="8395"/>
                    <a:pt x="9720" y="7001"/>
                  </a:cubicBezTo>
                  <a:lnTo>
                    <a:pt x="9719" y="7000"/>
                  </a:lnTo>
                  <a:cubicBezTo>
                    <a:pt x="9787" y="5658"/>
                    <a:pt x="9774" y="4316"/>
                    <a:pt x="9678" y="2978"/>
                  </a:cubicBezTo>
                  <a:cubicBezTo>
                    <a:pt x="9410" y="1699"/>
                    <a:pt x="8191" y="650"/>
                    <a:pt x="6561" y="214"/>
                  </a:cubicBezTo>
                  <a:cubicBezTo>
                    <a:pt x="6011" y="72"/>
                    <a:pt x="5446" y="1"/>
                    <a:pt x="4881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122;p69">
              <a:extLst>
                <a:ext uri="{FF2B5EF4-FFF2-40B4-BE49-F238E27FC236}">
                  <a16:creationId xmlns:a16="http://schemas.microsoft.com/office/drawing/2014/main" id="{FBDC18C3-08B1-13A0-7690-A1349166D8DF}"/>
                </a:ext>
              </a:extLst>
            </p:cNvPr>
            <p:cNvSpPr/>
            <p:nvPr/>
          </p:nvSpPr>
          <p:spPr>
            <a:xfrm>
              <a:off x="3994025" y="4372800"/>
              <a:ext cx="89125" cy="228775"/>
            </a:xfrm>
            <a:custGeom>
              <a:avLst/>
              <a:gdLst/>
              <a:ahLst/>
              <a:cxnLst/>
              <a:rect l="l" t="t" r="r" b="b"/>
              <a:pathLst>
                <a:path w="3565" h="9151" extrusionOk="0">
                  <a:moveTo>
                    <a:pt x="2515" y="0"/>
                  </a:moveTo>
                  <a:cubicBezTo>
                    <a:pt x="2479" y="17"/>
                    <a:pt x="2442" y="32"/>
                    <a:pt x="2407" y="47"/>
                  </a:cubicBezTo>
                  <a:cubicBezTo>
                    <a:pt x="1197" y="574"/>
                    <a:pt x="333" y="1471"/>
                    <a:pt x="112" y="2520"/>
                  </a:cubicBezTo>
                  <a:cubicBezTo>
                    <a:pt x="15" y="3860"/>
                    <a:pt x="0" y="5206"/>
                    <a:pt x="69" y="6547"/>
                  </a:cubicBezTo>
                  <a:cubicBezTo>
                    <a:pt x="140" y="7941"/>
                    <a:pt x="1258" y="9052"/>
                    <a:pt x="2652" y="9116"/>
                  </a:cubicBezTo>
                  <a:cubicBezTo>
                    <a:pt x="2956" y="9130"/>
                    <a:pt x="3257" y="9142"/>
                    <a:pt x="3560" y="9151"/>
                  </a:cubicBezTo>
                  <a:lnTo>
                    <a:pt x="3564" y="9151"/>
                  </a:lnTo>
                  <a:lnTo>
                    <a:pt x="3562" y="9149"/>
                  </a:lnTo>
                  <a:cubicBezTo>
                    <a:pt x="2952" y="8913"/>
                    <a:pt x="2487" y="7876"/>
                    <a:pt x="2455" y="6603"/>
                  </a:cubicBezTo>
                  <a:cubicBezTo>
                    <a:pt x="2412" y="4949"/>
                    <a:pt x="2431" y="2021"/>
                    <a:pt x="2515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123;p69">
              <a:extLst>
                <a:ext uri="{FF2B5EF4-FFF2-40B4-BE49-F238E27FC236}">
                  <a16:creationId xmlns:a16="http://schemas.microsoft.com/office/drawing/2014/main" id="{E5E852E9-6533-EE6A-0198-133AF2B94E0E}"/>
                </a:ext>
              </a:extLst>
            </p:cNvPr>
            <p:cNvSpPr/>
            <p:nvPr/>
          </p:nvSpPr>
          <p:spPr>
            <a:xfrm>
              <a:off x="3995450" y="4361475"/>
              <a:ext cx="162925" cy="102800"/>
            </a:xfrm>
            <a:custGeom>
              <a:avLst/>
              <a:gdLst/>
              <a:ahLst/>
              <a:cxnLst/>
              <a:rect l="l" t="t" r="r" b="b"/>
              <a:pathLst>
                <a:path w="6517" h="4112" extrusionOk="0">
                  <a:moveTo>
                    <a:pt x="4842" y="0"/>
                  </a:moveTo>
                  <a:cubicBezTo>
                    <a:pt x="4584" y="0"/>
                    <a:pt x="4325" y="15"/>
                    <a:pt x="4067" y="46"/>
                  </a:cubicBezTo>
                  <a:cubicBezTo>
                    <a:pt x="3515" y="107"/>
                    <a:pt x="2973" y="245"/>
                    <a:pt x="2459" y="453"/>
                  </a:cubicBezTo>
                  <a:cubicBezTo>
                    <a:pt x="2422" y="470"/>
                    <a:pt x="2387" y="485"/>
                    <a:pt x="2351" y="500"/>
                  </a:cubicBezTo>
                  <a:cubicBezTo>
                    <a:pt x="1142" y="1027"/>
                    <a:pt x="276" y="1925"/>
                    <a:pt x="55" y="2975"/>
                  </a:cubicBezTo>
                  <a:cubicBezTo>
                    <a:pt x="33" y="3293"/>
                    <a:pt x="14" y="3612"/>
                    <a:pt x="1" y="3932"/>
                  </a:cubicBezTo>
                  <a:cubicBezTo>
                    <a:pt x="201" y="4057"/>
                    <a:pt x="404" y="4111"/>
                    <a:pt x="604" y="4111"/>
                  </a:cubicBezTo>
                  <a:cubicBezTo>
                    <a:pt x="1004" y="4111"/>
                    <a:pt x="1395" y="3895"/>
                    <a:pt x="1739" y="3606"/>
                  </a:cubicBezTo>
                  <a:cubicBezTo>
                    <a:pt x="2418" y="3033"/>
                    <a:pt x="2912" y="2175"/>
                    <a:pt x="2936" y="2136"/>
                  </a:cubicBezTo>
                  <a:lnTo>
                    <a:pt x="2936" y="2136"/>
                  </a:lnTo>
                  <a:cubicBezTo>
                    <a:pt x="2778" y="2488"/>
                    <a:pt x="2740" y="2813"/>
                    <a:pt x="3021" y="2971"/>
                  </a:cubicBezTo>
                  <a:cubicBezTo>
                    <a:pt x="3100" y="3016"/>
                    <a:pt x="3191" y="3037"/>
                    <a:pt x="3292" y="3037"/>
                  </a:cubicBezTo>
                  <a:cubicBezTo>
                    <a:pt x="4171" y="3037"/>
                    <a:pt x="5795" y="1451"/>
                    <a:pt x="6516" y="215"/>
                  </a:cubicBezTo>
                  <a:cubicBezTo>
                    <a:pt x="5969" y="72"/>
                    <a:pt x="5406" y="0"/>
                    <a:pt x="4842" y="0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124;p69">
              <a:extLst>
                <a:ext uri="{FF2B5EF4-FFF2-40B4-BE49-F238E27FC236}">
                  <a16:creationId xmlns:a16="http://schemas.microsoft.com/office/drawing/2014/main" id="{B003440E-02FB-6691-08DA-958546F7B6B4}"/>
                </a:ext>
              </a:extLst>
            </p:cNvPr>
            <p:cNvSpPr/>
            <p:nvPr/>
          </p:nvSpPr>
          <p:spPr>
            <a:xfrm>
              <a:off x="3987600" y="4361500"/>
              <a:ext cx="129000" cy="102775"/>
            </a:xfrm>
            <a:custGeom>
              <a:avLst/>
              <a:gdLst/>
              <a:ahLst/>
              <a:cxnLst/>
              <a:rect l="l" t="t" r="r" b="b"/>
              <a:pathLst>
                <a:path w="5160" h="4111" extrusionOk="0">
                  <a:moveTo>
                    <a:pt x="5120" y="0"/>
                  </a:moveTo>
                  <a:cubicBezTo>
                    <a:pt x="4872" y="0"/>
                    <a:pt x="4625" y="17"/>
                    <a:pt x="4381" y="45"/>
                  </a:cubicBezTo>
                  <a:cubicBezTo>
                    <a:pt x="3829" y="106"/>
                    <a:pt x="3287" y="244"/>
                    <a:pt x="2773" y="452"/>
                  </a:cubicBezTo>
                  <a:cubicBezTo>
                    <a:pt x="2736" y="469"/>
                    <a:pt x="2701" y="484"/>
                    <a:pt x="2665" y="499"/>
                  </a:cubicBezTo>
                  <a:cubicBezTo>
                    <a:pt x="1456" y="1026"/>
                    <a:pt x="590" y="1924"/>
                    <a:pt x="371" y="2974"/>
                  </a:cubicBezTo>
                  <a:cubicBezTo>
                    <a:pt x="347" y="3292"/>
                    <a:pt x="328" y="3611"/>
                    <a:pt x="315" y="3931"/>
                  </a:cubicBezTo>
                  <a:cubicBezTo>
                    <a:pt x="515" y="4056"/>
                    <a:pt x="718" y="4110"/>
                    <a:pt x="918" y="4110"/>
                  </a:cubicBezTo>
                  <a:cubicBezTo>
                    <a:pt x="1318" y="4110"/>
                    <a:pt x="1709" y="3894"/>
                    <a:pt x="2053" y="3605"/>
                  </a:cubicBezTo>
                  <a:lnTo>
                    <a:pt x="2053" y="3603"/>
                  </a:lnTo>
                  <a:cubicBezTo>
                    <a:pt x="0" y="3603"/>
                    <a:pt x="3475" y="586"/>
                    <a:pt x="5159" y="0"/>
                  </a:cubicBezTo>
                  <a:cubicBezTo>
                    <a:pt x="5146" y="0"/>
                    <a:pt x="5133" y="0"/>
                    <a:pt x="5120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125;p69">
              <a:extLst>
                <a:ext uri="{FF2B5EF4-FFF2-40B4-BE49-F238E27FC236}">
                  <a16:creationId xmlns:a16="http://schemas.microsoft.com/office/drawing/2014/main" id="{20EED307-AB8F-DD21-0037-9EE3C7211AA6}"/>
                </a:ext>
              </a:extLst>
            </p:cNvPr>
            <p:cNvSpPr/>
            <p:nvPr/>
          </p:nvSpPr>
          <p:spPr>
            <a:xfrm>
              <a:off x="4020500" y="4505625"/>
              <a:ext cx="41250" cy="26175"/>
            </a:xfrm>
            <a:custGeom>
              <a:avLst/>
              <a:gdLst/>
              <a:ahLst/>
              <a:cxnLst/>
              <a:rect l="l" t="t" r="r" b="b"/>
              <a:pathLst>
                <a:path w="1650" h="1047" extrusionOk="0">
                  <a:moveTo>
                    <a:pt x="825" y="1"/>
                  </a:moveTo>
                  <a:cubicBezTo>
                    <a:pt x="371" y="1"/>
                    <a:pt x="0" y="235"/>
                    <a:pt x="0" y="524"/>
                  </a:cubicBezTo>
                  <a:cubicBezTo>
                    <a:pt x="0" y="812"/>
                    <a:pt x="371" y="1046"/>
                    <a:pt x="825" y="1046"/>
                  </a:cubicBezTo>
                  <a:cubicBezTo>
                    <a:pt x="1281" y="1046"/>
                    <a:pt x="1649" y="812"/>
                    <a:pt x="1649" y="524"/>
                  </a:cubicBezTo>
                  <a:cubicBezTo>
                    <a:pt x="1649" y="235"/>
                    <a:pt x="1281" y="1"/>
                    <a:pt x="825" y="1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126;p69">
              <a:extLst>
                <a:ext uri="{FF2B5EF4-FFF2-40B4-BE49-F238E27FC236}">
                  <a16:creationId xmlns:a16="http://schemas.microsoft.com/office/drawing/2014/main" id="{F77B0578-1694-244C-2B73-F41FF9CC70C5}"/>
                </a:ext>
              </a:extLst>
            </p:cNvPr>
            <p:cNvSpPr/>
            <p:nvPr/>
          </p:nvSpPr>
          <p:spPr>
            <a:xfrm>
              <a:off x="4171375" y="4505625"/>
              <a:ext cx="41250" cy="26175"/>
            </a:xfrm>
            <a:custGeom>
              <a:avLst/>
              <a:gdLst/>
              <a:ahLst/>
              <a:cxnLst/>
              <a:rect l="l" t="t" r="r" b="b"/>
              <a:pathLst>
                <a:path w="1650" h="1047" extrusionOk="0">
                  <a:moveTo>
                    <a:pt x="825" y="1"/>
                  </a:moveTo>
                  <a:cubicBezTo>
                    <a:pt x="369" y="1"/>
                    <a:pt x="0" y="235"/>
                    <a:pt x="0" y="524"/>
                  </a:cubicBezTo>
                  <a:cubicBezTo>
                    <a:pt x="0" y="812"/>
                    <a:pt x="369" y="1046"/>
                    <a:pt x="825" y="1046"/>
                  </a:cubicBezTo>
                  <a:cubicBezTo>
                    <a:pt x="1279" y="1046"/>
                    <a:pt x="1649" y="812"/>
                    <a:pt x="1649" y="524"/>
                  </a:cubicBezTo>
                  <a:cubicBezTo>
                    <a:pt x="1649" y="235"/>
                    <a:pt x="1279" y="1"/>
                    <a:pt x="825" y="1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127;p69">
              <a:extLst>
                <a:ext uri="{FF2B5EF4-FFF2-40B4-BE49-F238E27FC236}">
                  <a16:creationId xmlns:a16="http://schemas.microsoft.com/office/drawing/2014/main" id="{22448925-E1C7-1B71-131B-21CFFC2E79EC}"/>
                </a:ext>
              </a:extLst>
            </p:cNvPr>
            <p:cNvSpPr/>
            <p:nvPr/>
          </p:nvSpPr>
          <p:spPr>
            <a:xfrm>
              <a:off x="3995450" y="4337075"/>
              <a:ext cx="242200" cy="99850"/>
            </a:xfrm>
            <a:custGeom>
              <a:avLst/>
              <a:gdLst/>
              <a:ahLst/>
              <a:cxnLst/>
              <a:rect l="l" t="t" r="r" b="b"/>
              <a:pathLst>
                <a:path w="9688" h="3994" extrusionOk="0">
                  <a:moveTo>
                    <a:pt x="4845" y="0"/>
                  </a:moveTo>
                  <a:cubicBezTo>
                    <a:pt x="4585" y="0"/>
                    <a:pt x="4326" y="15"/>
                    <a:pt x="4067" y="45"/>
                  </a:cubicBezTo>
                  <a:cubicBezTo>
                    <a:pt x="3637" y="95"/>
                    <a:pt x="3213" y="188"/>
                    <a:pt x="2804" y="326"/>
                  </a:cubicBezTo>
                  <a:cubicBezTo>
                    <a:pt x="2647" y="378"/>
                    <a:pt x="2497" y="436"/>
                    <a:pt x="2351" y="499"/>
                  </a:cubicBezTo>
                  <a:cubicBezTo>
                    <a:pt x="943" y="1113"/>
                    <a:pt x="1" y="2230"/>
                    <a:pt x="1" y="3504"/>
                  </a:cubicBezTo>
                  <a:cubicBezTo>
                    <a:pt x="1" y="3668"/>
                    <a:pt x="18" y="3832"/>
                    <a:pt x="48" y="3992"/>
                  </a:cubicBezTo>
                  <a:cubicBezTo>
                    <a:pt x="252" y="2924"/>
                    <a:pt x="1125" y="2010"/>
                    <a:pt x="2351" y="1476"/>
                  </a:cubicBezTo>
                  <a:cubicBezTo>
                    <a:pt x="2418" y="1446"/>
                    <a:pt x="2485" y="1420"/>
                    <a:pt x="2552" y="1392"/>
                  </a:cubicBezTo>
                  <a:cubicBezTo>
                    <a:pt x="3040" y="1204"/>
                    <a:pt x="3548" y="1081"/>
                    <a:pt x="4067" y="1022"/>
                  </a:cubicBezTo>
                  <a:cubicBezTo>
                    <a:pt x="4326" y="992"/>
                    <a:pt x="4585" y="977"/>
                    <a:pt x="4845" y="977"/>
                  </a:cubicBezTo>
                  <a:cubicBezTo>
                    <a:pt x="7292" y="977"/>
                    <a:pt x="9313" y="2289"/>
                    <a:pt x="9641" y="3994"/>
                  </a:cubicBezTo>
                  <a:cubicBezTo>
                    <a:pt x="9673" y="3832"/>
                    <a:pt x="9688" y="3668"/>
                    <a:pt x="9688" y="3504"/>
                  </a:cubicBezTo>
                  <a:cubicBezTo>
                    <a:pt x="9688" y="1569"/>
                    <a:pt x="7519" y="0"/>
                    <a:pt x="4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128;p69">
              <a:extLst>
                <a:ext uri="{FF2B5EF4-FFF2-40B4-BE49-F238E27FC236}">
                  <a16:creationId xmlns:a16="http://schemas.microsoft.com/office/drawing/2014/main" id="{902D7DA1-A27B-C90C-28A1-A5B2F3A49B5D}"/>
                </a:ext>
              </a:extLst>
            </p:cNvPr>
            <p:cNvSpPr/>
            <p:nvPr/>
          </p:nvSpPr>
          <p:spPr>
            <a:xfrm>
              <a:off x="3995450" y="4345200"/>
              <a:ext cx="70050" cy="91725"/>
            </a:xfrm>
            <a:custGeom>
              <a:avLst/>
              <a:gdLst/>
              <a:ahLst/>
              <a:cxnLst/>
              <a:rect l="l" t="t" r="r" b="b"/>
              <a:pathLst>
                <a:path w="2802" h="3669" extrusionOk="0">
                  <a:moveTo>
                    <a:pt x="2802" y="1"/>
                  </a:moveTo>
                  <a:cubicBezTo>
                    <a:pt x="2647" y="53"/>
                    <a:pt x="2497" y="111"/>
                    <a:pt x="2351" y="176"/>
                  </a:cubicBezTo>
                  <a:cubicBezTo>
                    <a:pt x="943" y="788"/>
                    <a:pt x="1" y="1905"/>
                    <a:pt x="1" y="3179"/>
                  </a:cubicBezTo>
                  <a:cubicBezTo>
                    <a:pt x="1" y="3343"/>
                    <a:pt x="18" y="3507"/>
                    <a:pt x="48" y="3669"/>
                  </a:cubicBezTo>
                  <a:cubicBezTo>
                    <a:pt x="252" y="2599"/>
                    <a:pt x="1125" y="1685"/>
                    <a:pt x="2351" y="1151"/>
                  </a:cubicBezTo>
                  <a:cubicBezTo>
                    <a:pt x="2418" y="1121"/>
                    <a:pt x="2485" y="1095"/>
                    <a:pt x="2552" y="1067"/>
                  </a:cubicBezTo>
                  <a:lnTo>
                    <a:pt x="28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129;p69">
              <a:extLst>
                <a:ext uri="{FF2B5EF4-FFF2-40B4-BE49-F238E27FC236}">
                  <a16:creationId xmlns:a16="http://schemas.microsoft.com/office/drawing/2014/main" id="{8CB98676-731D-953A-0D9E-AB30F42D9356}"/>
                </a:ext>
              </a:extLst>
            </p:cNvPr>
            <p:cNvSpPr/>
            <p:nvPr/>
          </p:nvSpPr>
          <p:spPr>
            <a:xfrm>
              <a:off x="3900225" y="4169850"/>
              <a:ext cx="130300" cy="130350"/>
            </a:xfrm>
            <a:custGeom>
              <a:avLst/>
              <a:gdLst/>
              <a:ahLst/>
              <a:cxnLst/>
              <a:rect l="l" t="t" r="r" b="b"/>
              <a:pathLst>
                <a:path w="5212" h="5214" extrusionOk="0">
                  <a:moveTo>
                    <a:pt x="1017" y="1"/>
                  </a:moveTo>
                  <a:cubicBezTo>
                    <a:pt x="455" y="1"/>
                    <a:pt x="1" y="457"/>
                    <a:pt x="1" y="1019"/>
                  </a:cubicBezTo>
                  <a:lnTo>
                    <a:pt x="1" y="4195"/>
                  </a:lnTo>
                  <a:cubicBezTo>
                    <a:pt x="1" y="4757"/>
                    <a:pt x="455" y="5213"/>
                    <a:pt x="1017" y="5213"/>
                  </a:cubicBezTo>
                  <a:lnTo>
                    <a:pt x="4193" y="5213"/>
                  </a:lnTo>
                  <a:cubicBezTo>
                    <a:pt x="4755" y="5213"/>
                    <a:pt x="5211" y="4757"/>
                    <a:pt x="5211" y="4195"/>
                  </a:cubicBezTo>
                  <a:lnTo>
                    <a:pt x="5211" y="1019"/>
                  </a:lnTo>
                  <a:cubicBezTo>
                    <a:pt x="5211" y="457"/>
                    <a:pt x="4755" y="1"/>
                    <a:pt x="41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130;p69">
              <a:extLst>
                <a:ext uri="{FF2B5EF4-FFF2-40B4-BE49-F238E27FC236}">
                  <a16:creationId xmlns:a16="http://schemas.microsoft.com/office/drawing/2014/main" id="{345A1971-CC45-0720-F455-67201D3B3C34}"/>
                </a:ext>
              </a:extLst>
            </p:cNvPr>
            <p:cNvSpPr/>
            <p:nvPr/>
          </p:nvSpPr>
          <p:spPr>
            <a:xfrm>
              <a:off x="3900225" y="4169850"/>
              <a:ext cx="43900" cy="130350"/>
            </a:xfrm>
            <a:custGeom>
              <a:avLst/>
              <a:gdLst/>
              <a:ahLst/>
              <a:cxnLst/>
              <a:rect l="l" t="t" r="r" b="b"/>
              <a:pathLst>
                <a:path w="1756" h="5214" extrusionOk="0">
                  <a:moveTo>
                    <a:pt x="1017" y="1"/>
                  </a:moveTo>
                  <a:cubicBezTo>
                    <a:pt x="455" y="1"/>
                    <a:pt x="1" y="457"/>
                    <a:pt x="1" y="1019"/>
                  </a:cubicBezTo>
                  <a:lnTo>
                    <a:pt x="1" y="4195"/>
                  </a:lnTo>
                  <a:cubicBezTo>
                    <a:pt x="1" y="4757"/>
                    <a:pt x="455" y="5213"/>
                    <a:pt x="1017" y="5213"/>
                  </a:cubicBezTo>
                  <a:lnTo>
                    <a:pt x="1755" y="5213"/>
                  </a:lnTo>
                  <a:cubicBezTo>
                    <a:pt x="1193" y="5213"/>
                    <a:pt x="737" y="4757"/>
                    <a:pt x="737" y="4195"/>
                  </a:cubicBezTo>
                  <a:lnTo>
                    <a:pt x="737" y="1019"/>
                  </a:lnTo>
                  <a:cubicBezTo>
                    <a:pt x="737" y="457"/>
                    <a:pt x="1193" y="1"/>
                    <a:pt x="17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131;p69">
              <a:extLst>
                <a:ext uri="{FF2B5EF4-FFF2-40B4-BE49-F238E27FC236}">
                  <a16:creationId xmlns:a16="http://schemas.microsoft.com/office/drawing/2014/main" id="{A4CE9465-2252-41A0-BE01-6A7B28892236}"/>
                </a:ext>
              </a:extLst>
            </p:cNvPr>
            <p:cNvSpPr/>
            <p:nvPr/>
          </p:nvSpPr>
          <p:spPr>
            <a:xfrm>
              <a:off x="4202075" y="4169900"/>
              <a:ext cx="130350" cy="130300"/>
            </a:xfrm>
            <a:custGeom>
              <a:avLst/>
              <a:gdLst/>
              <a:ahLst/>
              <a:cxnLst/>
              <a:rect l="l" t="t" r="r" b="b"/>
              <a:pathLst>
                <a:path w="5214" h="5212" extrusionOk="0">
                  <a:moveTo>
                    <a:pt x="1015" y="1"/>
                  </a:moveTo>
                  <a:cubicBezTo>
                    <a:pt x="455" y="1"/>
                    <a:pt x="1" y="456"/>
                    <a:pt x="1" y="1017"/>
                  </a:cubicBezTo>
                  <a:lnTo>
                    <a:pt x="1" y="4193"/>
                  </a:lnTo>
                  <a:cubicBezTo>
                    <a:pt x="1" y="4755"/>
                    <a:pt x="457" y="5211"/>
                    <a:pt x="1019" y="5211"/>
                  </a:cubicBezTo>
                  <a:lnTo>
                    <a:pt x="4195" y="5211"/>
                  </a:lnTo>
                  <a:cubicBezTo>
                    <a:pt x="4757" y="5211"/>
                    <a:pt x="5213" y="4755"/>
                    <a:pt x="5213" y="4193"/>
                  </a:cubicBezTo>
                  <a:lnTo>
                    <a:pt x="5213" y="1017"/>
                  </a:lnTo>
                  <a:cubicBezTo>
                    <a:pt x="5213" y="455"/>
                    <a:pt x="4757" y="1"/>
                    <a:pt x="4195" y="1"/>
                  </a:cubicBezTo>
                  <a:lnTo>
                    <a:pt x="1019" y="1"/>
                  </a:lnTo>
                  <a:cubicBezTo>
                    <a:pt x="1018" y="1"/>
                    <a:pt x="1016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132;p69">
              <a:extLst>
                <a:ext uri="{FF2B5EF4-FFF2-40B4-BE49-F238E27FC236}">
                  <a16:creationId xmlns:a16="http://schemas.microsoft.com/office/drawing/2014/main" id="{513BC8CB-D86B-37D3-EFAA-83B1A4AB46A7}"/>
                </a:ext>
              </a:extLst>
            </p:cNvPr>
            <p:cNvSpPr/>
            <p:nvPr/>
          </p:nvSpPr>
          <p:spPr>
            <a:xfrm>
              <a:off x="4202075" y="4169900"/>
              <a:ext cx="43900" cy="130300"/>
            </a:xfrm>
            <a:custGeom>
              <a:avLst/>
              <a:gdLst/>
              <a:ahLst/>
              <a:cxnLst/>
              <a:rect l="l" t="t" r="r" b="b"/>
              <a:pathLst>
                <a:path w="1756" h="5212" extrusionOk="0">
                  <a:moveTo>
                    <a:pt x="1752" y="1"/>
                  </a:moveTo>
                  <a:cubicBezTo>
                    <a:pt x="1751" y="1"/>
                    <a:pt x="1750" y="1"/>
                    <a:pt x="1749" y="1"/>
                  </a:cubicBezTo>
                  <a:lnTo>
                    <a:pt x="1756" y="1"/>
                  </a:lnTo>
                  <a:cubicBezTo>
                    <a:pt x="1754" y="1"/>
                    <a:pt x="1753" y="1"/>
                    <a:pt x="1752" y="1"/>
                  </a:cubicBezTo>
                  <a:close/>
                  <a:moveTo>
                    <a:pt x="1019" y="1"/>
                  </a:moveTo>
                  <a:cubicBezTo>
                    <a:pt x="457" y="1"/>
                    <a:pt x="1" y="455"/>
                    <a:pt x="1" y="1017"/>
                  </a:cubicBezTo>
                  <a:lnTo>
                    <a:pt x="1" y="4193"/>
                  </a:lnTo>
                  <a:cubicBezTo>
                    <a:pt x="1" y="4755"/>
                    <a:pt x="457" y="5210"/>
                    <a:pt x="1019" y="5211"/>
                  </a:cubicBezTo>
                  <a:lnTo>
                    <a:pt x="1756" y="5211"/>
                  </a:lnTo>
                  <a:cubicBezTo>
                    <a:pt x="1194" y="5211"/>
                    <a:pt x="738" y="4755"/>
                    <a:pt x="740" y="4193"/>
                  </a:cubicBezTo>
                  <a:lnTo>
                    <a:pt x="740" y="1017"/>
                  </a:lnTo>
                  <a:cubicBezTo>
                    <a:pt x="738" y="457"/>
                    <a:pt x="1190" y="2"/>
                    <a:pt x="17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33;p69">
              <a:extLst>
                <a:ext uri="{FF2B5EF4-FFF2-40B4-BE49-F238E27FC236}">
                  <a16:creationId xmlns:a16="http://schemas.microsoft.com/office/drawing/2014/main" id="{104B269B-9DF6-065F-8CD7-834F7685A395}"/>
                </a:ext>
              </a:extLst>
            </p:cNvPr>
            <p:cNvSpPr/>
            <p:nvPr/>
          </p:nvSpPr>
          <p:spPr>
            <a:xfrm>
              <a:off x="3941225" y="4296675"/>
              <a:ext cx="350125" cy="311900"/>
            </a:xfrm>
            <a:custGeom>
              <a:avLst/>
              <a:gdLst/>
              <a:ahLst/>
              <a:cxnLst/>
              <a:rect l="l" t="t" r="r" b="b"/>
              <a:pathLst>
                <a:path w="14005" h="12476" extrusionOk="0">
                  <a:moveTo>
                    <a:pt x="7014" y="1877"/>
                  </a:moveTo>
                  <a:cubicBezTo>
                    <a:pt x="9063" y="1877"/>
                    <a:pt x="10803" y="2835"/>
                    <a:pt x="11388" y="4151"/>
                  </a:cubicBezTo>
                  <a:cubicBezTo>
                    <a:pt x="11092" y="3794"/>
                    <a:pt x="10740" y="3486"/>
                    <a:pt x="10347" y="3243"/>
                  </a:cubicBezTo>
                  <a:cubicBezTo>
                    <a:pt x="9422" y="2655"/>
                    <a:pt x="8239" y="2333"/>
                    <a:pt x="7014" y="2333"/>
                  </a:cubicBezTo>
                  <a:cubicBezTo>
                    <a:pt x="7001" y="2333"/>
                    <a:pt x="6987" y="2333"/>
                    <a:pt x="6974" y="2333"/>
                  </a:cubicBezTo>
                  <a:cubicBezTo>
                    <a:pt x="6717" y="2333"/>
                    <a:pt x="6461" y="2349"/>
                    <a:pt x="6207" y="2379"/>
                  </a:cubicBezTo>
                  <a:cubicBezTo>
                    <a:pt x="5589" y="2448"/>
                    <a:pt x="4986" y="2606"/>
                    <a:pt x="4416" y="2852"/>
                  </a:cubicBezTo>
                  <a:cubicBezTo>
                    <a:pt x="3679" y="3174"/>
                    <a:pt x="3076" y="3615"/>
                    <a:pt x="2648" y="4138"/>
                  </a:cubicBezTo>
                  <a:cubicBezTo>
                    <a:pt x="2745" y="3920"/>
                    <a:pt x="2872" y="3717"/>
                    <a:pt x="3020" y="3533"/>
                  </a:cubicBezTo>
                  <a:lnTo>
                    <a:pt x="3022" y="3531"/>
                  </a:lnTo>
                  <a:cubicBezTo>
                    <a:pt x="3406" y="3051"/>
                    <a:pt x="3960" y="2643"/>
                    <a:pt x="4625" y="2355"/>
                  </a:cubicBezTo>
                  <a:cubicBezTo>
                    <a:pt x="5148" y="2130"/>
                    <a:pt x="5702" y="1983"/>
                    <a:pt x="6268" y="1920"/>
                  </a:cubicBezTo>
                  <a:cubicBezTo>
                    <a:pt x="6515" y="1892"/>
                    <a:pt x="6765" y="1877"/>
                    <a:pt x="7014" y="1877"/>
                  </a:cubicBezTo>
                  <a:close/>
                  <a:moveTo>
                    <a:pt x="7009" y="2853"/>
                  </a:moveTo>
                  <a:cubicBezTo>
                    <a:pt x="7431" y="2853"/>
                    <a:pt x="7853" y="2895"/>
                    <a:pt x="8269" y="2978"/>
                  </a:cubicBezTo>
                  <a:cubicBezTo>
                    <a:pt x="7840" y="3604"/>
                    <a:pt x="7331" y="4171"/>
                    <a:pt x="6756" y="4665"/>
                  </a:cubicBezTo>
                  <a:cubicBezTo>
                    <a:pt x="6134" y="5188"/>
                    <a:pt x="5701" y="5368"/>
                    <a:pt x="5461" y="5368"/>
                  </a:cubicBezTo>
                  <a:cubicBezTo>
                    <a:pt x="5401" y="5368"/>
                    <a:pt x="5353" y="5357"/>
                    <a:pt x="5317" y="5336"/>
                  </a:cubicBezTo>
                  <a:cubicBezTo>
                    <a:pt x="5211" y="5275"/>
                    <a:pt x="5218" y="5107"/>
                    <a:pt x="5343" y="4834"/>
                  </a:cubicBezTo>
                  <a:cubicBezTo>
                    <a:pt x="5408" y="4705"/>
                    <a:pt x="5356" y="4549"/>
                    <a:pt x="5228" y="4484"/>
                  </a:cubicBezTo>
                  <a:cubicBezTo>
                    <a:pt x="5190" y="4465"/>
                    <a:pt x="5149" y="4456"/>
                    <a:pt x="5109" y="4456"/>
                  </a:cubicBezTo>
                  <a:cubicBezTo>
                    <a:pt x="5015" y="4456"/>
                    <a:pt x="4924" y="4507"/>
                    <a:pt x="4878" y="4598"/>
                  </a:cubicBezTo>
                  <a:cubicBezTo>
                    <a:pt x="4630" y="5033"/>
                    <a:pt x="3811" y="6209"/>
                    <a:pt x="3006" y="6412"/>
                  </a:cubicBezTo>
                  <a:cubicBezTo>
                    <a:pt x="2932" y="6432"/>
                    <a:pt x="2856" y="6443"/>
                    <a:pt x="2780" y="6443"/>
                  </a:cubicBezTo>
                  <a:cubicBezTo>
                    <a:pt x="2663" y="6443"/>
                    <a:pt x="2546" y="6418"/>
                    <a:pt x="2438" y="6371"/>
                  </a:cubicBezTo>
                  <a:cubicBezTo>
                    <a:pt x="2449" y="6114"/>
                    <a:pt x="2464" y="5859"/>
                    <a:pt x="2483" y="5602"/>
                  </a:cubicBezTo>
                  <a:cubicBezTo>
                    <a:pt x="2687" y="4663"/>
                    <a:pt x="3463" y="3835"/>
                    <a:pt x="4623" y="3330"/>
                  </a:cubicBezTo>
                  <a:lnTo>
                    <a:pt x="4625" y="3332"/>
                  </a:lnTo>
                  <a:cubicBezTo>
                    <a:pt x="5148" y="3107"/>
                    <a:pt x="5702" y="2960"/>
                    <a:pt x="6268" y="2897"/>
                  </a:cubicBezTo>
                  <a:cubicBezTo>
                    <a:pt x="6514" y="2868"/>
                    <a:pt x="6762" y="2853"/>
                    <a:pt x="7009" y="2853"/>
                  </a:cubicBezTo>
                  <a:close/>
                  <a:moveTo>
                    <a:pt x="8804" y="3114"/>
                  </a:moveTo>
                  <a:cubicBezTo>
                    <a:pt x="10228" y="3546"/>
                    <a:pt x="11300" y="4475"/>
                    <a:pt x="11544" y="5610"/>
                  </a:cubicBezTo>
                  <a:cubicBezTo>
                    <a:pt x="11637" y="6929"/>
                    <a:pt x="11650" y="8256"/>
                    <a:pt x="11583" y="9579"/>
                  </a:cubicBezTo>
                  <a:cubicBezTo>
                    <a:pt x="11522" y="10839"/>
                    <a:pt x="10511" y="11846"/>
                    <a:pt x="9251" y="11900"/>
                  </a:cubicBezTo>
                  <a:lnTo>
                    <a:pt x="9251" y="11902"/>
                  </a:lnTo>
                  <a:cubicBezTo>
                    <a:pt x="8509" y="11936"/>
                    <a:pt x="7761" y="11954"/>
                    <a:pt x="7013" y="11954"/>
                  </a:cubicBezTo>
                  <a:cubicBezTo>
                    <a:pt x="6266" y="11954"/>
                    <a:pt x="5518" y="11936"/>
                    <a:pt x="4775" y="11902"/>
                  </a:cubicBezTo>
                  <a:cubicBezTo>
                    <a:pt x="3515" y="11846"/>
                    <a:pt x="2505" y="10839"/>
                    <a:pt x="2444" y="9579"/>
                  </a:cubicBezTo>
                  <a:cubicBezTo>
                    <a:pt x="2397" y="8695"/>
                    <a:pt x="2390" y="7804"/>
                    <a:pt x="2417" y="6916"/>
                  </a:cubicBezTo>
                  <a:lnTo>
                    <a:pt x="2417" y="6916"/>
                  </a:lnTo>
                  <a:cubicBezTo>
                    <a:pt x="2533" y="6948"/>
                    <a:pt x="2652" y="6965"/>
                    <a:pt x="2771" y="6965"/>
                  </a:cubicBezTo>
                  <a:cubicBezTo>
                    <a:pt x="2894" y="6963"/>
                    <a:pt x="3015" y="6948"/>
                    <a:pt x="3134" y="6918"/>
                  </a:cubicBezTo>
                  <a:cubicBezTo>
                    <a:pt x="3817" y="6745"/>
                    <a:pt x="4431" y="6109"/>
                    <a:pt x="4835" y="5588"/>
                  </a:cubicBezTo>
                  <a:cubicBezTo>
                    <a:pt x="4894" y="5671"/>
                    <a:pt x="4971" y="5740"/>
                    <a:pt x="5062" y="5790"/>
                  </a:cubicBezTo>
                  <a:cubicBezTo>
                    <a:pt x="5184" y="5859"/>
                    <a:pt x="5317" y="5889"/>
                    <a:pt x="5458" y="5889"/>
                  </a:cubicBezTo>
                  <a:cubicBezTo>
                    <a:pt x="5985" y="5889"/>
                    <a:pt x="6612" y="5467"/>
                    <a:pt x="7092" y="5065"/>
                  </a:cubicBezTo>
                  <a:cubicBezTo>
                    <a:pt x="7738" y="4519"/>
                    <a:pt x="8378" y="3786"/>
                    <a:pt x="8804" y="3114"/>
                  </a:cubicBezTo>
                  <a:close/>
                  <a:moveTo>
                    <a:pt x="7003" y="1"/>
                  </a:moveTo>
                  <a:cubicBezTo>
                    <a:pt x="3141" y="1"/>
                    <a:pt x="0" y="3181"/>
                    <a:pt x="0" y="7093"/>
                  </a:cubicBezTo>
                  <a:cubicBezTo>
                    <a:pt x="0" y="8980"/>
                    <a:pt x="737" y="10203"/>
                    <a:pt x="2252" y="10826"/>
                  </a:cubicBezTo>
                  <a:cubicBezTo>
                    <a:pt x="2739" y="11768"/>
                    <a:pt x="3692" y="12375"/>
                    <a:pt x="4751" y="12423"/>
                  </a:cubicBezTo>
                  <a:cubicBezTo>
                    <a:pt x="5501" y="12458"/>
                    <a:pt x="6257" y="12475"/>
                    <a:pt x="7012" y="12475"/>
                  </a:cubicBezTo>
                  <a:cubicBezTo>
                    <a:pt x="7768" y="12475"/>
                    <a:pt x="8525" y="12458"/>
                    <a:pt x="9275" y="12423"/>
                  </a:cubicBezTo>
                  <a:cubicBezTo>
                    <a:pt x="10338" y="12375"/>
                    <a:pt x="11293" y="11762"/>
                    <a:pt x="11780" y="10817"/>
                  </a:cubicBezTo>
                  <a:cubicBezTo>
                    <a:pt x="12352" y="10579"/>
                    <a:pt x="12800" y="10262"/>
                    <a:pt x="13150" y="9851"/>
                  </a:cubicBezTo>
                  <a:cubicBezTo>
                    <a:pt x="13249" y="9741"/>
                    <a:pt x="13237" y="9574"/>
                    <a:pt x="13126" y="9477"/>
                  </a:cubicBezTo>
                  <a:cubicBezTo>
                    <a:pt x="13077" y="9436"/>
                    <a:pt x="13017" y="9415"/>
                    <a:pt x="12957" y="9415"/>
                  </a:cubicBezTo>
                  <a:cubicBezTo>
                    <a:pt x="12881" y="9415"/>
                    <a:pt x="12805" y="9449"/>
                    <a:pt x="12754" y="9512"/>
                  </a:cubicBezTo>
                  <a:cubicBezTo>
                    <a:pt x="12549" y="9751"/>
                    <a:pt x="12307" y="9952"/>
                    <a:pt x="12035" y="10108"/>
                  </a:cubicBezTo>
                  <a:cubicBezTo>
                    <a:pt x="12072" y="9944"/>
                    <a:pt x="12097" y="9775"/>
                    <a:pt x="12106" y="9605"/>
                  </a:cubicBezTo>
                  <a:cubicBezTo>
                    <a:pt x="12173" y="8286"/>
                    <a:pt x="12160" y="6965"/>
                    <a:pt x="12069" y="5647"/>
                  </a:cubicBezTo>
                  <a:cubicBezTo>
                    <a:pt x="12102" y="5474"/>
                    <a:pt x="12119" y="5297"/>
                    <a:pt x="12119" y="5120"/>
                  </a:cubicBezTo>
                  <a:cubicBezTo>
                    <a:pt x="12119" y="4099"/>
                    <a:pt x="11576" y="3144"/>
                    <a:pt x="10591" y="2431"/>
                  </a:cubicBezTo>
                  <a:cubicBezTo>
                    <a:pt x="9633" y="1737"/>
                    <a:pt x="8362" y="1356"/>
                    <a:pt x="7014" y="1356"/>
                  </a:cubicBezTo>
                  <a:cubicBezTo>
                    <a:pt x="6744" y="1356"/>
                    <a:pt x="6474" y="1371"/>
                    <a:pt x="6207" y="1402"/>
                  </a:cubicBezTo>
                  <a:cubicBezTo>
                    <a:pt x="5589" y="1471"/>
                    <a:pt x="4986" y="1631"/>
                    <a:pt x="4416" y="1877"/>
                  </a:cubicBezTo>
                  <a:cubicBezTo>
                    <a:pt x="3674" y="2199"/>
                    <a:pt x="3050" y="2660"/>
                    <a:pt x="2613" y="3207"/>
                  </a:cubicBezTo>
                  <a:cubicBezTo>
                    <a:pt x="2151" y="3784"/>
                    <a:pt x="1909" y="4445"/>
                    <a:pt x="1909" y="5120"/>
                  </a:cubicBezTo>
                  <a:cubicBezTo>
                    <a:pt x="1909" y="5297"/>
                    <a:pt x="1926" y="5474"/>
                    <a:pt x="1958" y="5649"/>
                  </a:cubicBezTo>
                  <a:cubicBezTo>
                    <a:pt x="1867" y="6965"/>
                    <a:pt x="1855" y="8286"/>
                    <a:pt x="1922" y="9605"/>
                  </a:cubicBezTo>
                  <a:cubicBezTo>
                    <a:pt x="1932" y="9779"/>
                    <a:pt x="1954" y="9952"/>
                    <a:pt x="1993" y="10121"/>
                  </a:cubicBezTo>
                  <a:cubicBezTo>
                    <a:pt x="994" y="9537"/>
                    <a:pt x="521" y="8560"/>
                    <a:pt x="521" y="7093"/>
                  </a:cubicBezTo>
                  <a:cubicBezTo>
                    <a:pt x="521" y="3470"/>
                    <a:pt x="3430" y="522"/>
                    <a:pt x="7003" y="522"/>
                  </a:cubicBezTo>
                  <a:cubicBezTo>
                    <a:pt x="10576" y="522"/>
                    <a:pt x="13483" y="3470"/>
                    <a:pt x="13483" y="7093"/>
                  </a:cubicBezTo>
                  <a:cubicBezTo>
                    <a:pt x="13483" y="7715"/>
                    <a:pt x="13396" y="8258"/>
                    <a:pt x="13224" y="8708"/>
                  </a:cubicBezTo>
                  <a:cubicBezTo>
                    <a:pt x="13170" y="8844"/>
                    <a:pt x="13237" y="8997"/>
                    <a:pt x="13373" y="9049"/>
                  </a:cubicBezTo>
                  <a:cubicBezTo>
                    <a:pt x="13404" y="9061"/>
                    <a:pt x="13436" y="9066"/>
                    <a:pt x="13467" y="9066"/>
                  </a:cubicBezTo>
                  <a:cubicBezTo>
                    <a:pt x="13573" y="9066"/>
                    <a:pt x="13673" y="9001"/>
                    <a:pt x="13712" y="8895"/>
                  </a:cubicBezTo>
                  <a:cubicBezTo>
                    <a:pt x="13905" y="8385"/>
                    <a:pt x="14004" y="7778"/>
                    <a:pt x="14004" y="7093"/>
                  </a:cubicBezTo>
                  <a:cubicBezTo>
                    <a:pt x="14004" y="3181"/>
                    <a:pt x="10865" y="1"/>
                    <a:pt x="70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134;p69">
              <a:extLst>
                <a:ext uri="{FF2B5EF4-FFF2-40B4-BE49-F238E27FC236}">
                  <a16:creationId xmlns:a16="http://schemas.microsoft.com/office/drawing/2014/main" id="{0CE73BE5-5BEF-7774-10A6-280413819150}"/>
                </a:ext>
              </a:extLst>
            </p:cNvPr>
            <p:cNvSpPr/>
            <p:nvPr/>
          </p:nvSpPr>
          <p:spPr>
            <a:xfrm>
              <a:off x="4154200" y="4462775"/>
              <a:ext cx="44925" cy="42500"/>
            </a:xfrm>
            <a:custGeom>
              <a:avLst/>
              <a:gdLst/>
              <a:ahLst/>
              <a:cxnLst/>
              <a:rect l="l" t="t" r="r" b="b"/>
              <a:pathLst>
                <a:path w="1797" h="1700" extrusionOk="0">
                  <a:moveTo>
                    <a:pt x="749" y="1"/>
                  </a:moveTo>
                  <a:cubicBezTo>
                    <a:pt x="507" y="1"/>
                    <a:pt x="310" y="295"/>
                    <a:pt x="310" y="656"/>
                  </a:cubicBezTo>
                  <a:cubicBezTo>
                    <a:pt x="306" y="819"/>
                    <a:pt x="351" y="981"/>
                    <a:pt x="440" y="1121"/>
                  </a:cubicBezTo>
                  <a:cubicBezTo>
                    <a:pt x="367" y="1145"/>
                    <a:pt x="297" y="1177"/>
                    <a:pt x="230" y="1212"/>
                  </a:cubicBezTo>
                  <a:cubicBezTo>
                    <a:pt x="1" y="1346"/>
                    <a:pt x="94" y="1700"/>
                    <a:pt x="362" y="1700"/>
                  </a:cubicBezTo>
                  <a:cubicBezTo>
                    <a:pt x="406" y="1700"/>
                    <a:pt x="453" y="1687"/>
                    <a:pt x="492" y="1664"/>
                  </a:cubicBezTo>
                  <a:cubicBezTo>
                    <a:pt x="505" y="1657"/>
                    <a:pt x="745" y="1525"/>
                    <a:pt x="1134" y="1525"/>
                  </a:cubicBezTo>
                  <a:cubicBezTo>
                    <a:pt x="1239" y="1525"/>
                    <a:pt x="1354" y="1534"/>
                    <a:pt x="1478" y="1558"/>
                  </a:cubicBezTo>
                  <a:cubicBezTo>
                    <a:pt x="1490" y="1560"/>
                    <a:pt x="1502" y="1561"/>
                    <a:pt x="1514" y="1561"/>
                  </a:cubicBezTo>
                  <a:cubicBezTo>
                    <a:pt x="1638" y="1561"/>
                    <a:pt x="1747" y="1474"/>
                    <a:pt x="1771" y="1350"/>
                  </a:cubicBezTo>
                  <a:cubicBezTo>
                    <a:pt x="1797" y="1214"/>
                    <a:pt x="1713" y="1080"/>
                    <a:pt x="1577" y="1046"/>
                  </a:cubicBezTo>
                  <a:lnTo>
                    <a:pt x="1579" y="1045"/>
                  </a:lnTo>
                  <a:cubicBezTo>
                    <a:pt x="1435" y="1018"/>
                    <a:pt x="1291" y="1004"/>
                    <a:pt x="1145" y="1004"/>
                  </a:cubicBezTo>
                  <a:cubicBezTo>
                    <a:pt x="1136" y="1004"/>
                    <a:pt x="1128" y="1004"/>
                    <a:pt x="1119" y="1004"/>
                  </a:cubicBezTo>
                  <a:cubicBezTo>
                    <a:pt x="1166" y="894"/>
                    <a:pt x="1188" y="775"/>
                    <a:pt x="1188" y="656"/>
                  </a:cubicBezTo>
                  <a:cubicBezTo>
                    <a:pt x="1188" y="295"/>
                    <a:pt x="991" y="1"/>
                    <a:pt x="7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135;p69">
              <a:extLst>
                <a:ext uri="{FF2B5EF4-FFF2-40B4-BE49-F238E27FC236}">
                  <a16:creationId xmlns:a16="http://schemas.microsoft.com/office/drawing/2014/main" id="{0F358D30-6060-5AD3-B4EB-7AC9F815B632}"/>
                </a:ext>
              </a:extLst>
            </p:cNvPr>
            <p:cNvSpPr/>
            <p:nvPr/>
          </p:nvSpPr>
          <p:spPr>
            <a:xfrm>
              <a:off x="4033325" y="4462775"/>
              <a:ext cx="45575" cy="42450"/>
            </a:xfrm>
            <a:custGeom>
              <a:avLst/>
              <a:gdLst/>
              <a:ahLst/>
              <a:cxnLst/>
              <a:rect l="l" t="t" r="r" b="b"/>
              <a:pathLst>
                <a:path w="1823" h="1698" extrusionOk="0">
                  <a:moveTo>
                    <a:pt x="1075" y="1"/>
                  </a:moveTo>
                  <a:cubicBezTo>
                    <a:pt x="833" y="1"/>
                    <a:pt x="635" y="295"/>
                    <a:pt x="635" y="656"/>
                  </a:cubicBezTo>
                  <a:cubicBezTo>
                    <a:pt x="635" y="775"/>
                    <a:pt x="658" y="892"/>
                    <a:pt x="704" y="1002"/>
                  </a:cubicBezTo>
                  <a:cubicBezTo>
                    <a:pt x="550" y="1002"/>
                    <a:pt x="397" y="1015"/>
                    <a:pt x="246" y="1045"/>
                  </a:cubicBezTo>
                  <a:cubicBezTo>
                    <a:pt x="99" y="1067"/>
                    <a:pt x="1" y="1207"/>
                    <a:pt x="29" y="1352"/>
                  </a:cubicBezTo>
                  <a:cubicBezTo>
                    <a:pt x="53" y="1477"/>
                    <a:pt x="163" y="1563"/>
                    <a:pt x="284" y="1563"/>
                  </a:cubicBezTo>
                  <a:cubicBezTo>
                    <a:pt x="304" y="1563"/>
                    <a:pt x="323" y="1561"/>
                    <a:pt x="343" y="1556"/>
                  </a:cubicBezTo>
                  <a:cubicBezTo>
                    <a:pt x="468" y="1532"/>
                    <a:pt x="584" y="1523"/>
                    <a:pt x="689" y="1523"/>
                  </a:cubicBezTo>
                  <a:cubicBezTo>
                    <a:pt x="1077" y="1523"/>
                    <a:pt x="1315" y="1654"/>
                    <a:pt x="1331" y="1662"/>
                  </a:cubicBezTo>
                  <a:cubicBezTo>
                    <a:pt x="1371" y="1685"/>
                    <a:pt x="1415" y="1698"/>
                    <a:pt x="1462" y="1698"/>
                  </a:cubicBezTo>
                  <a:cubicBezTo>
                    <a:pt x="1726" y="1696"/>
                    <a:pt x="1823" y="1346"/>
                    <a:pt x="1594" y="1210"/>
                  </a:cubicBezTo>
                  <a:lnTo>
                    <a:pt x="1594" y="1210"/>
                  </a:lnTo>
                  <a:lnTo>
                    <a:pt x="1594" y="1212"/>
                  </a:lnTo>
                  <a:cubicBezTo>
                    <a:pt x="1527" y="1175"/>
                    <a:pt x="1456" y="1145"/>
                    <a:pt x="1385" y="1121"/>
                  </a:cubicBezTo>
                  <a:cubicBezTo>
                    <a:pt x="1465" y="1002"/>
                    <a:pt x="1514" y="838"/>
                    <a:pt x="1514" y="656"/>
                  </a:cubicBezTo>
                  <a:cubicBezTo>
                    <a:pt x="1514" y="295"/>
                    <a:pt x="1318" y="1"/>
                    <a:pt x="1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136;p69">
              <a:extLst>
                <a:ext uri="{FF2B5EF4-FFF2-40B4-BE49-F238E27FC236}">
                  <a16:creationId xmlns:a16="http://schemas.microsoft.com/office/drawing/2014/main" id="{E373E636-A55D-8F67-FFD0-AC7337BD7A2E}"/>
                </a:ext>
              </a:extLst>
            </p:cNvPr>
            <p:cNvSpPr/>
            <p:nvPr/>
          </p:nvSpPr>
          <p:spPr>
            <a:xfrm>
              <a:off x="4081300" y="4536325"/>
              <a:ext cx="39575" cy="21275"/>
            </a:xfrm>
            <a:custGeom>
              <a:avLst/>
              <a:gdLst/>
              <a:ahLst/>
              <a:cxnLst/>
              <a:rect l="l" t="t" r="r" b="b"/>
              <a:pathLst>
                <a:path w="1583" h="851" extrusionOk="0">
                  <a:moveTo>
                    <a:pt x="261" y="1"/>
                  </a:moveTo>
                  <a:cubicBezTo>
                    <a:pt x="118" y="3"/>
                    <a:pt x="1" y="120"/>
                    <a:pt x="2" y="263"/>
                  </a:cubicBezTo>
                  <a:cubicBezTo>
                    <a:pt x="2" y="408"/>
                    <a:pt x="120" y="524"/>
                    <a:pt x="265" y="524"/>
                  </a:cubicBezTo>
                  <a:lnTo>
                    <a:pt x="267" y="524"/>
                  </a:lnTo>
                  <a:cubicBezTo>
                    <a:pt x="270" y="524"/>
                    <a:pt x="273" y="524"/>
                    <a:pt x="277" y="524"/>
                  </a:cubicBezTo>
                  <a:cubicBezTo>
                    <a:pt x="449" y="524"/>
                    <a:pt x="907" y="569"/>
                    <a:pt x="1112" y="775"/>
                  </a:cubicBezTo>
                  <a:cubicBezTo>
                    <a:pt x="1163" y="825"/>
                    <a:pt x="1229" y="850"/>
                    <a:pt x="1295" y="850"/>
                  </a:cubicBezTo>
                  <a:cubicBezTo>
                    <a:pt x="1362" y="850"/>
                    <a:pt x="1429" y="825"/>
                    <a:pt x="1480" y="773"/>
                  </a:cubicBezTo>
                  <a:cubicBezTo>
                    <a:pt x="1582" y="673"/>
                    <a:pt x="1582" y="507"/>
                    <a:pt x="1480" y="405"/>
                  </a:cubicBezTo>
                  <a:cubicBezTo>
                    <a:pt x="1080" y="5"/>
                    <a:pt x="345" y="1"/>
                    <a:pt x="2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137;p69">
              <a:extLst>
                <a:ext uri="{FF2B5EF4-FFF2-40B4-BE49-F238E27FC236}">
                  <a16:creationId xmlns:a16="http://schemas.microsoft.com/office/drawing/2014/main" id="{E6280BEE-23FF-8B6E-0B07-FE4D9111B398}"/>
                </a:ext>
              </a:extLst>
            </p:cNvPr>
            <p:cNvSpPr/>
            <p:nvPr/>
          </p:nvSpPr>
          <p:spPr>
            <a:xfrm>
              <a:off x="3893675" y="4163350"/>
              <a:ext cx="143350" cy="143350"/>
            </a:xfrm>
            <a:custGeom>
              <a:avLst/>
              <a:gdLst/>
              <a:ahLst/>
              <a:cxnLst/>
              <a:rect l="l" t="t" r="r" b="b"/>
              <a:pathLst>
                <a:path w="5734" h="5734" extrusionOk="0">
                  <a:moveTo>
                    <a:pt x="1279" y="0"/>
                  </a:moveTo>
                  <a:cubicBezTo>
                    <a:pt x="573" y="2"/>
                    <a:pt x="2" y="573"/>
                    <a:pt x="0" y="1279"/>
                  </a:cubicBezTo>
                  <a:lnTo>
                    <a:pt x="0" y="4455"/>
                  </a:lnTo>
                  <a:cubicBezTo>
                    <a:pt x="2" y="5161"/>
                    <a:pt x="573" y="5732"/>
                    <a:pt x="1279" y="5734"/>
                  </a:cubicBezTo>
                  <a:lnTo>
                    <a:pt x="4455" y="5734"/>
                  </a:lnTo>
                  <a:cubicBezTo>
                    <a:pt x="5161" y="5732"/>
                    <a:pt x="5734" y="5161"/>
                    <a:pt x="5734" y="4455"/>
                  </a:cubicBezTo>
                  <a:lnTo>
                    <a:pt x="5734" y="1279"/>
                  </a:lnTo>
                  <a:cubicBezTo>
                    <a:pt x="5732" y="573"/>
                    <a:pt x="5161" y="2"/>
                    <a:pt x="4455" y="0"/>
                  </a:cubicBezTo>
                  <a:lnTo>
                    <a:pt x="2539" y="0"/>
                  </a:lnTo>
                  <a:cubicBezTo>
                    <a:pt x="2395" y="0"/>
                    <a:pt x="2278" y="117"/>
                    <a:pt x="2278" y="261"/>
                  </a:cubicBezTo>
                  <a:cubicBezTo>
                    <a:pt x="2278" y="406"/>
                    <a:pt x="2395" y="523"/>
                    <a:pt x="2539" y="523"/>
                  </a:cubicBezTo>
                  <a:lnTo>
                    <a:pt x="4455" y="523"/>
                  </a:lnTo>
                  <a:cubicBezTo>
                    <a:pt x="4872" y="523"/>
                    <a:pt x="5211" y="862"/>
                    <a:pt x="5213" y="1279"/>
                  </a:cubicBezTo>
                  <a:lnTo>
                    <a:pt x="5213" y="4455"/>
                  </a:lnTo>
                  <a:cubicBezTo>
                    <a:pt x="5211" y="4872"/>
                    <a:pt x="4872" y="5211"/>
                    <a:pt x="4455" y="5211"/>
                  </a:cubicBezTo>
                  <a:lnTo>
                    <a:pt x="1279" y="5211"/>
                  </a:lnTo>
                  <a:cubicBezTo>
                    <a:pt x="862" y="5211"/>
                    <a:pt x="523" y="4872"/>
                    <a:pt x="523" y="4455"/>
                  </a:cubicBezTo>
                  <a:lnTo>
                    <a:pt x="523" y="1279"/>
                  </a:lnTo>
                  <a:cubicBezTo>
                    <a:pt x="523" y="862"/>
                    <a:pt x="862" y="523"/>
                    <a:pt x="1279" y="523"/>
                  </a:cubicBezTo>
                  <a:lnTo>
                    <a:pt x="1494" y="523"/>
                  </a:lnTo>
                  <a:cubicBezTo>
                    <a:pt x="1640" y="523"/>
                    <a:pt x="1755" y="406"/>
                    <a:pt x="1755" y="261"/>
                  </a:cubicBezTo>
                  <a:cubicBezTo>
                    <a:pt x="1755" y="117"/>
                    <a:pt x="1640" y="0"/>
                    <a:pt x="14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138;p69">
              <a:extLst>
                <a:ext uri="{FF2B5EF4-FFF2-40B4-BE49-F238E27FC236}">
                  <a16:creationId xmlns:a16="http://schemas.microsoft.com/office/drawing/2014/main" id="{E396E7C0-05BD-56DA-0927-DE93E55CF79C}"/>
                </a:ext>
              </a:extLst>
            </p:cNvPr>
            <p:cNvSpPr/>
            <p:nvPr/>
          </p:nvSpPr>
          <p:spPr>
            <a:xfrm>
              <a:off x="4195575" y="4163350"/>
              <a:ext cx="143350" cy="143350"/>
            </a:xfrm>
            <a:custGeom>
              <a:avLst/>
              <a:gdLst/>
              <a:ahLst/>
              <a:cxnLst/>
              <a:rect l="l" t="t" r="r" b="b"/>
              <a:pathLst>
                <a:path w="5734" h="5734" extrusionOk="0">
                  <a:moveTo>
                    <a:pt x="4455" y="523"/>
                  </a:moveTo>
                  <a:cubicBezTo>
                    <a:pt x="4872" y="523"/>
                    <a:pt x="5211" y="862"/>
                    <a:pt x="5213" y="1279"/>
                  </a:cubicBezTo>
                  <a:lnTo>
                    <a:pt x="5213" y="4455"/>
                  </a:lnTo>
                  <a:cubicBezTo>
                    <a:pt x="5211" y="4872"/>
                    <a:pt x="4872" y="5211"/>
                    <a:pt x="4455" y="5211"/>
                  </a:cubicBezTo>
                  <a:lnTo>
                    <a:pt x="1279" y="5211"/>
                  </a:lnTo>
                  <a:cubicBezTo>
                    <a:pt x="860" y="5211"/>
                    <a:pt x="521" y="4872"/>
                    <a:pt x="521" y="4455"/>
                  </a:cubicBezTo>
                  <a:lnTo>
                    <a:pt x="521" y="1279"/>
                  </a:lnTo>
                  <a:cubicBezTo>
                    <a:pt x="521" y="862"/>
                    <a:pt x="860" y="523"/>
                    <a:pt x="1279" y="523"/>
                  </a:cubicBezTo>
                  <a:close/>
                  <a:moveTo>
                    <a:pt x="1279" y="0"/>
                  </a:moveTo>
                  <a:cubicBezTo>
                    <a:pt x="572" y="2"/>
                    <a:pt x="0" y="573"/>
                    <a:pt x="0" y="1279"/>
                  </a:cubicBezTo>
                  <a:lnTo>
                    <a:pt x="0" y="4455"/>
                  </a:lnTo>
                  <a:cubicBezTo>
                    <a:pt x="0" y="5161"/>
                    <a:pt x="572" y="5732"/>
                    <a:pt x="1279" y="5734"/>
                  </a:cubicBezTo>
                  <a:lnTo>
                    <a:pt x="4455" y="5734"/>
                  </a:lnTo>
                  <a:cubicBezTo>
                    <a:pt x="5161" y="5732"/>
                    <a:pt x="5734" y="5161"/>
                    <a:pt x="5734" y="4455"/>
                  </a:cubicBezTo>
                  <a:lnTo>
                    <a:pt x="5734" y="1279"/>
                  </a:lnTo>
                  <a:cubicBezTo>
                    <a:pt x="5732" y="573"/>
                    <a:pt x="5161" y="2"/>
                    <a:pt x="44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139;p69">
              <a:extLst>
                <a:ext uri="{FF2B5EF4-FFF2-40B4-BE49-F238E27FC236}">
                  <a16:creationId xmlns:a16="http://schemas.microsoft.com/office/drawing/2014/main" id="{C4CBBC60-E718-5B80-0503-42E0C6A34EE9}"/>
                </a:ext>
              </a:extLst>
            </p:cNvPr>
            <p:cNvSpPr/>
            <p:nvPr/>
          </p:nvSpPr>
          <p:spPr>
            <a:xfrm>
              <a:off x="4082050" y="4172000"/>
              <a:ext cx="69350" cy="89075"/>
            </a:xfrm>
            <a:custGeom>
              <a:avLst/>
              <a:gdLst/>
              <a:ahLst/>
              <a:cxnLst/>
              <a:rect l="l" t="t" r="r" b="b"/>
              <a:pathLst>
                <a:path w="2774" h="3563" extrusionOk="0">
                  <a:moveTo>
                    <a:pt x="1371" y="1"/>
                  </a:moveTo>
                  <a:cubicBezTo>
                    <a:pt x="690" y="1"/>
                    <a:pt x="107" y="502"/>
                    <a:pt x="13" y="1182"/>
                  </a:cubicBezTo>
                  <a:cubicBezTo>
                    <a:pt x="4" y="1245"/>
                    <a:pt x="0" y="1309"/>
                    <a:pt x="0" y="1372"/>
                  </a:cubicBezTo>
                  <a:cubicBezTo>
                    <a:pt x="0" y="1517"/>
                    <a:pt x="116" y="1632"/>
                    <a:pt x="261" y="1632"/>
                  </a:cubicBezTo>
                  <a:cubicBezTo>
                    <a:pt x="404" y="1632"/>
                    <a:pt x="521" y="1517"/>
                    <a:pt x="521" y="1372"/>
                  </a:cubicBezTo>
                  <a:cubicBezTo>
                    <a:pt x="521" y="1333"/>
                    <a:pt x="523" y="1294"/>
                    <a:pt x="529" y="1253"/>
                  </a:cubicBezTo>
                  <a:cubicBezTo>
                    <a:pt x="575" y="925"/>
                    <a:pt x="810" y="654"/>
                    <a:pt x="1128" y="559"/>
                  </a:cubicBezTo>
                  <a:cubicBezTo>
                    <a:pt x="1208" y="535"/>
                    <a:pt x="1290" y="523"/>
                    <a:pt x="1370" y="523"/>
                  </a:cubicBezTo>
                  <a:cubicBezTo>
                    <a:pt x="1612" y="523"/>
                    <a:pt x="1847" y="627"/>
                    <a:pt x="2010" y="815"/>
                  </a:cubicBezTo>
                  <a:cubicBezTo>
                    <a:pt x="2228" y="1067"/>
                    <a:pt x="2278" y="1422"/>
                    <a:pt x="2140" y="1724"/>
                  </a:cubicBezTo>
                  <a:cubicBezTo>
                    <a:pt x="2003" y="2027"/>
                    <a:pt x="1701" y="2221"/>
                    <a:pt x="1370" y="2221"/>
                  </a:cubicBezTo>
                  <a:cubicBezTo>
                    <a:pt x="1225" y="2221"/>
                    <a:pt x="1109" y="2338"/>
                    <a:pt x="1109" y="2481"/>
                  </a:cubicBezTo>
                  <a:lnTo>
                    <a:pt x="1109" y="3292"/>
                  </a:lnTo>
                  <a:cubicBezTo>
                    <a:pt x="1104" y="3439"/>
                    <a:pt x="1223" y="3562"/>
                    <a:pt x="1370" y="3562"/>
                  </a:cubicBezTo>
                  <a:cubicBezTo>
                    <a:pt x="1517" y="3562"/>
                    <a:pt x="1634" y="3439"/>
                    <a:pt x="1631" y="3292"/>
                  </a:cubicBezTo>
                  <a:lnTo>
                    <a:pt x="1631" y="2717"/>
                  </a:lnTo>
                  <a:cubicBezTo>
                    <a:pt x="2301" y="2587"/>
                    <a:pt x="2773" y="1982"/>
                    <a:pt x="2738" y="1299"/>
                  </a:cubicBezTo>
                  <a:cubicBezTo>
                    <a:pt x="2701" y="594"/>
                    <a:pt x="2135" y="34"/>
                    <a:pt x="1430" y="2"/>
                  </a:cubicBezTo>
                  <a:cubicBezTo>
                    <a:pt x="1410" y="1"/>
                    <a:pt x="1390" y="1"/>
                    <a:pt x="1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140;p69">
              <a:extLst>
                <a:ext uri="{FF2B5EF4-FFF2-40B4-BE49-F238E27FC236}">
                  <a16:creationId xmlns:a16="http://schemas.microsoft.com/office/drawing/2014/main" id="{C49C574D-946D-7EFF-C285-A1359F1B6A6F}"/>
                </a:ext>
              </a:extLst>
            </p:cNvPr>
            <p:cNvSpPr/>
            <p:nvPr/>
          </p:nvSpPr>
          <p:spPr>
            <a:xfrm>
              <a:off x="4109625" y="4268575"/>
              <a:ext cx="13300" cy="13700"/>
            </a:xfrm>
            <a:custGeom>
              <a:avLst/>
              <a:gdLst/>
              <a:ahLst/>
              <a:cxnLst/>
              <a:rect l="l" t="t" r="r" b="b"/>
              <a:pathLst>
                <a:path w="532" h="548" extrusionOk="0">
                  <a:moveTo>
                    <a:pt x="267" y="1"/>
                  </a:moveTo>
                  <a:cubicBezTo>
                    <a:pt x="122" y="1"/>
                    <a:pt x="6" y="118"/>
                    <a:pt x="6" y="263"/>
                  </a:cubicBezTo>
                  <a:lnTo>
                    <a:pt x="6" y="280"/>
                  </a:lnTo>
                  <a:cubicBezTo>
                    <a:pt x="1" y="427"/>
                    <a:pt x="120" y="548"/>
                    <a:pt x="267" y="548"/>
                  </a:cubicBezTo>
                  <a:cubicBezTo>
                    <a:pt x="414" y="548"/>
                    <a:pt x="531" y="427"/>
                    <a:pt x="528" y="280"/>
                  </a:cubicBezTo>
                  <a:lnTo>
                    <a:pt x="528" y="263"/>
                  </a:lnTo>
                  <a:cubicBezTo>
                    <a:pt x="528" y="120"/>
                    <a:pt x="410" y="3"/>
                    <a:pt x="267" y="3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141;p69">
              <a:extLst>
                <a:ext uri="{FF2B5EF4-FFF2-40B4-BE49-F238E27FC236}">
                  <a16:creationId xmlns:a16="http://schemas.microsoft.com/office/drawing/2014/main" id="{B085230D-EC7F-B0B1-A164-20319987F71C}"/>
                </a:ext>
              </a:extLst>
            </p:cNvPr>
            <p:cNvSpPr/>
            <p:nvPr/>
          </p:nvSpPr>
          <p:spPr>
            <a:xfrm>
              <a:off x="3928475" y="4198725"/>
              <a:ext cx="73800" cy="72550"/>
            </a:xfrm>
            <a:custGeom>
              <a:avLst/>
              <a:gdLst/>
              <a:ahLst/>
              <a:cxnLst/>
              <a:rect l="l" t="t" r="r" b="b"/>
              <a:pathLst>
                <a:path w="2952" h="2902" extrusionOk="0">
                  <a:moveTo>
                    <a:pt x="2664" y="1"/>
                  </a:moveTo>
                  <a:cubicBezTo>
                    <a:pt x="2598" y="1"/>
                    <a:pt x="2531" y="27"/>
                    <a:pt x="2481" y="78"/>
                  </a:cubicBezTo>
                  <a:lnTo>
                    <a:pt x="1476" y="1083"/>
                  </a:lnTo>
                  <a:lnTo>
                    <a:pt x="471" y="78"/>
                  </a:lnTo>
                  <a:cubicBezTo>
                    <a:pt x="420" y="27"/>
                    <a:pt x="352" y="2"/>
                    <a:pt x="285" y="2"/>
                  </a:cubicBezTo>
                  <a:cubicBezTo>
                    <a:pt x="218" y="2"/>
                    <a:pt x="152" y="27"/>
                    <a:pt x="101" y="78"/>
                  </a:cubicBezTo>
                  <a:cubicBezTo>
                    <a:pt x="0" y="180"/>
                    <a:pt x="0" y="346"/>
                    <a:pt x="101" y="446"/>
                  </a:cubicBezTo>
                  <a:lnTo>
                    <a:pt x="1106" y="1451"/>
                  </a:lnTo>
                  <a:lnTo>
                    <a:pt x="101" y="2458"/>
                  </a:lnTo>
                  <a:cubicBezTo>
                    <a:pt x="0" y="2558"/>
                    <a:pt x="0" y="2724"/>
                    <a:pt x="101" y="2826"/>
                  </a:cubicBezTo>
                  <a:cubicBezTo>
                    <a:pt x="152" y="2877"/>
                    <a:pt x="219" y="2902"/>
                    <a:pt x="286" y="2902"/>
                  </a:cubicBezTo>
                  <a:cubicBezTo>
                    <a:pt x="353" y="2902"/>
                    <a:pt x="420" y="2877"/>
                    <a:pt x="471" y="2826"/>
                  </a:cubicBezTo>
                  <a:lnTo>
                    <a:pt x="1476" y="1821"/>
                  </a:lnTo>
                  <a:lnTo>
                    <a:pt x="2481" y="2826"/>
                  </a:lnTo>
                  <a:cubicBezTo>
                    <a:pt x="2531" y="2877"/>
                    <a:pt x="2598" y="2902"/>
                    <a:pt x="2664" y="2902"/>
                  </a:cubicBezTo>
                  <a:cubicBezTo>
                    <a:pt x="2731" y="2902"/>
                    <a:pt x="2798" y="2877"/>
                    <a:pt x="2849" y="2826"/>
                  </a:cubicBezTo>
                  <a:cubicBezTo>
                    <a:pt x="2952" y="2724"/>
                    <a:pt x="2952" y="2558"/>
                    <a:pt x="2849" y="2458"/>
                  </a:cubicBezTo>
                  <a:lnTo>
                    <a:pt x="1844" y="1451"/>
                  </a:lnTo>
                  <a:lnTo>
                    <a:pt x="2849" y="446"/>
                  </a:lnTo>
                  <a:cubicBezTo>
                    <a:pt x="2952" y="346"/>
                    <a:pt x="2952" y="180"/>
                    <a:pt x="2849" y="78"/>
                  </a:cubicBezTo>
                  <a:cubicBezTo>
                    <a:pt x="2798" y="27"/>
                    <a:pt x="2731" y="1"/>
                    <a:pt x="26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142;p69">
              <a:extLst>
                <a:ext uri="{FF2B5EF4-FFF2-40B4-BE49-F238E27FC236}">
                  <a16:creationId xmlns:a16="http://schemas.microsoft.com/office/drawing/2014/main" id="{2B12E159-EA5F-A72D-61DE-C14B44CCEA3E}"/>
                </a:ext>
              </a:extLst>
            </p:cNvPr>
            <p:cNvSpPr/>
            <p:nvPr/>
          </p:nvSpPr>
          <p:spPr>
            <a:xfrm>
              <a:off x="4227300" y="4193450"/>
              <a:ext cx="79950" cy="83150"/>
            </a:xfrm>
            <a:custGeom>
              <a:avLst/>
              <a:gdLst/>
              <a:ahLst/>
              <a:cxnLst/>
              <a:rect l="l" t="t" r="r" b="b"/>
              <a:pathLst>
                <a:path w="3198" h="3326" extrusionOk="0">
                  <a:moveTo>
                    <a:pt x="2898" y="1"/>
                  </a:moveTo>
                  <a:cubicBezTo>
                    <a:pt x="2805" y="1"/>
                    <a:pt x="2716" y="52"/>
                    <a:pt x="2669" y="140"/>
                  </a:cubicBezTo>
                  <a:lnTo>
                    <a:pt x="1378" y="2585"/>
                  </a:lnTo>
                  <a:lnTo>
                    <a:pt x="501" y="1459"/>
                  </a:lnTo>
                  <a:cubicBezTo>
                    <a:pt x="450" y="1392"/>
                    <a:pt x="372" y="1357"/>
                    <a:pt x="294" y="1357"/>
                  </a:cubicBezTo>
                  <a:cubicBezTo>
                    <a:pt x="238" y="1357"/>
                    <a:pt x="182" y="1375"/>
                    <a:pt x="134" y="1411"/>
                  </a:cubicBezTo>
                  <a:cubicBezTo>
                    <a:pt x="19" y="1500"/>
                    <a:pt x="0" y="1666"/>
                    <a:pt x="90" y="1779"/>
                  </a:cubicBezTo>
                  <a:lnTo>
                    <a:pt x="1214" y="3224"/>
                  </a:lnTo>
                  <a:cubicBezTo>
                    <a:pt x="1262" y="3289"/>
                    <a:pt x="1338" y="3324"/>
                    <a:pt x="1418" y="3326"/>
                  </a:cubicBezTo>
                  <a:lnTo>
                    <a:pt x="1443" y="3326"/>
                  </a:lnTo>
                  <a:cubicBezTo>
                    <a:pt x="1530" y="3317"/>
                    <a:pt x="1608" y="3266"/>
                    <a:pt x="1651" y="3186"/>
                  </a:cubicBezTo>
                  <a:lnTo>
                    <a:pt x="3129" y="384"/>
                  </a:lnTo>
                  <a:cubicBezTo>
                    <a:pt x="3198" y="257"/>
                    <a:pt x="3147" y="99"/>
                    <a:pt x="3021" y="32"/>
                  </a:cubicBezTo>
                  <a:cubicBezTo>
                    <a:pt x="2982" y="11"/>
                    <a:pt x="2940" y="1"/>
                    <a:pt x="28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063090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462215" y="638706"/>
            <a:ext cx="8441655" cy="3736402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9" name="Google Shape;939;p42"/>
          <p:cNvGrpSpPr/>
          <p:nvPr/>
        </p:nvGrpSpPr>
        <p:grpSpPr>
          <a:xfrm>
            <a:off x="246742" y="3895399"/>
            <a:ext cx="1071025" cy="940114"/>
            <a:chOff x="1445830" y="3022301"/>
            <a:chExt cx="1724897" cy="1665469"/>
          </a:xfrm>
        </p:grpSpPr>
        <p:sp>
          <p:nvSpPr>
            <p:cNvPr id="940" name="Google Shape;940;p42"/>
            <p:cNvSpPr/>
            <p:nvPr/>
          </p:nvSpPr>
          <p:spPr>
            <a:xfrm rot="2255">
              <a:off x="1622335" y="443982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1" name="Google Shape;941;p42"/>
            <p:cNvGrpSpPr/>
            <p:nvPr/>
          </p:nvGrpSpPr>
          <p:grpSpPr>
            <a:xfrm rot="-899880">
              <a:off x="1595199" y="3183976"/>
              <a:ext cx="1426158" cy="1342120"/>
              <a:chOff x="3202750" y="367200"/>
              <a:chExt cx="1243075" cy="1169825"/>
            </a:xfrm>
          </p:grpSpPr>
          <p:sp>
            <p:nvSpPr>
              <p:cNvPr id="942" name="Google Shape;942;p42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771022" y="274608"/>
            <a:ext cx="78808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e.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Tật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nằm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ở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đâu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- Tim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bẩm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tím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-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Tăng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lưu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lượng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máu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lên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 shunt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–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phải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-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nhĩ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lớn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hai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thất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-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tăng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áp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-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Âm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thổi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tâm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thu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3/6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dạng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phụt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trước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ngực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nghe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rõ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ở KLS 3,4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bờ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xương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ức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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Biện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luận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theo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các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tầng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342463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393244" y="141411"/>
            <a:ext cx="8441655" cy="4973151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9" name="Google Shape;939;p42"/>
          <p:cNvGrpSpPr/>
          <p:nvPr/>
        </p:nvGrpSpPr>
        <p:grpSpPr>
          <a:xfrm>
            <a:off x="8092642" y="4214879"/>
            <a:ext cx="1071025" cy="940114"/>
            <a:chOff x="1445830" y="3022301"/>
            <a:chExt cx="1724897" cy="1665469"/>
          </a:xfrm>
        </p:grpSpPr>
        <p:sp>
          <p:nvSpPr>
            <p:cNvPr id="940" name="Google Shape;940;p42"/>
            <p:cNvSpPr/>
            <p:nvPr/>
          </p:nvSpPr>
          <p:spPr>
            <a:xfrm rot="2255">
              <a:off x="1622335" y="443982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1" name="Google Shape;941;p42"/>
            <p:cNvGrpSpPr/>
            <p:nvPr/>
          </p:nvGrpSpPr>
          <p:grpSpPr>
            <a:xfrm rot="-899880">
              <a:off x="1595199" y="3183976"/>
              <a:ext cx="1426158" cy="1342120"/>
              <a:chOff x="3202750" y="367200"/>
              <a:chExt cx="1243075" cy="1169825"/>
            </a:xfrm>
          </p:grpSpPr>
          <p:sp>
            <p:nvSpPr>
              <p:cNvPr id="942" name="Google Shape;942;p42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556207" y="1093815"/>
            <a:ext cx="826722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Tăng lượng máu lên phổi  có shunt T-P </a:t>
            </a:r>
          </a:p>
          <a:p>
            <a:pPr marL="139700" indent="0" algn="l"/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Bệnh nhân có âm thổi tâm thu trước ngực, nghe rõ vùng KLS 3-4 bờ trái xương ức, lớn hai thất:</a:t>
            </a:r>
          </a:p>
          <a:p>
            <a:pPr marL="139700" indent="0" algn="l"/>
            <a:r>
              <a:rPr lang="vi-VN" sz="1200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+ Tầng động mạch:</a:t>
            </a:r>
          </a:p>
          <a:p>
            <a:pPr marL="139700" indent="0" algn="l"/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PDA: bệnh nhân có âm thổi tâm thu, lớn hai thất  phù hợp PDA ở giai đoạn có tăng áp phổi, tuy nhiên BN không có tím khi gắng sức </a:t>
            </a: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PDA giai đoạn tăng áp phổi: nghe dc AT liên tục hay ATTT hay không âm thổi đều được, nên giưa PDA và VSD =&gt; nếu nghe rõ vị trí AT lớn nhất là kls 3 4 thì sơ bộ là VSD, rõ nhất ở dưới đòn thì sơ bộ là PDA, cái còn lại loại được. Nếu nghe van nào cũng như nhau thì cứ để 1 cái sơ bộ r có quyền chẩn đoán phân biệt </a:t>
            </a:r>
            <a:endParaRPr lang="vi-VN" sz="12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ít nghĩ</a:t>
            </a: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nên là PDA có tăng áp phổi vẫn nghĩ nhiều </a:t>
            </a:r>
            <a:endParaRPr lang="vi-VN" sz="12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vi-VN" sz="1200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+ Tầng nhĩ:</a:t>
            </a:r>
          </a:p>
          <a:p>
            <a:pPr marL="139700" indent="0" algn="l"/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ASD: Lớn thất phải, âm thổi tâm thu khoang liên sườn 2  chưa giải thích được lớn thất trái</a:t>
            </a:r>
          </a:p>
          <a:p>
            <a:pPr marL="139700" indent="0" algn="l"/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ASD + VSD: lớn thất phải, lớn thất trái, âm thổi tâm thu trước ngực  phù hợp với lâm sàng</a:t>
            </a: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ASD nếu có AT thì ATTT KLS 2, nếu ASD + VSD thì AT ở KLS 2 này là AT của ASD hay AT VSD từ KLS 3 4 lan tới KLS 2 =&gt; coi tính chất AT: nếu cùng tính chất (thì tâm thu, dạng âm thổi, click,...) thì nghĩ lan, k ghi là AT riêng. Nếu khác tính chất thì ghi riêng ra. Nếu k nghe AT KLS 2 cũng k loại dc ASD</a:t>
            </a:r>
          </a:p>
          <a:p>
            <a:pPr marL="139700" indent="0" algn="l"/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ASD 1 mình chênh áp 2 nhĩ ít nên suy tim trễ, k ảnh hưởng thất trái trừ khi có kèm hở 2 lá </a:t>
            </a:r>
          </a:p>
          <a:p>
            <a:pPr marL="139700" indent="0" algn="l"/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ASD+ VSD: VSD là tật chính vì gây suy tim , tăng áp phổi sớm, lớn thất trái </a:t>
            </a:r>
            <a:endParaRPr lang="vi-VN" sz="12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vi-VN" sz="1200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+ Tầng thất:</a:t>
            </a:r>
          </a:p>
          <a:p>
            <a:pPr marL="139700" indent="0" algn="l"/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VSD không hạn chế: BN có lớn 2 thất, âm thổi tâm thu trước ngực </a:t>
            </a: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nghe rõ KLS 3 4  có quyền để này là sơ bộ </a:t>
            </a:r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tuy nhiên âm thổi </a:t>
            </a:r>
            <a:r>
              <a:rPr lang="vi-VN" sz="12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cường độ lớn 3/6</a:t>
            </a:r>
            <a:r>
              <a:rPr lang="vi-VN" sz="1200" dirty="0">
                <a:solidFill>
                  <a:srgbClr val="FF0000"/>
                </a:solidFill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k nhất thiết phải 2/6, 3/6 vẫn được </a:t>
            </a:r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ít nghĩ nhưng không loại trừ </a:t>
            </a: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nên là nghĩ nhiều </a:t>
            </a:r>
            <a:b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</a:br>
            <a:r>
              <a:rPr lang="vi-VN" sz="1200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Chẩn đoán sơ bộ: </a:t>
            </a:r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ASD+VSD </a:t>
            </a: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nên là VSD lỗ lớn (1 tật tim)</a:t>
            </a:r>
            <a:endParaRPr lang="vi-VN" sz="12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vi-VN" sz="1200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Chẩn đoán phân biệt: </a:t>
            </a:r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VSD không hạn chế </a:t>
            </a: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PDA tăng áp phổi, ASD+ VSD, PDA+ ASD </a:t>
            </a:r>
            <a:endParaRPr lang="vi-VN" sz="12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Siêu âm tim chẩn đoán xác định</a:t>
            </a:r>
          </a:p>
          <a:p>
            <a:pPr marL="139700" indent="0" algn="l"/>
            <a:endParaRPr lang="vi-VN" sz="15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endParaRPr lang="vi-VN" sz="15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endParaRPr lang="vi-VN" sz="15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br>
              <a:rPr lang="vi-VN" sz="15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</a:br>
            <a:endParaRPr lang="vi-VN" sz="15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endParaRPr lang="en-US" sz="1500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0285124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315326" y="742879"/>
            <a:ext cx="8441656" cy="3736402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9" name="Google Shape;939;p42"/>
          <p:cNvGrpSpPr/>
          <p:nvPr/>
        </p:nvGrpSpPr>
        <p:grpSpPr>
          <a:xfrm>
            <a:off x="7978640" y="4154971"/>
            <a:ext cx="1071025" cy="940114"/>
            <a:chOff x="1445830" y="3022301"/>
            <a:chExt cx="1724897" cy="1665469"/>
          </a:xfrm>
        </p:grpSpPr>
        <p:sp>
          <p:nvSpPr>
            <p:cNvPr id="940" name="Google Shape;940;p42"/>
            <p:cNvSpPr/>
            <p:nvPr/>
          </p:nvSpPr>
          <p:spPr>
            <a:xfrm rot="2255">
              <a:off x="1622335" y="443982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1" name="Google Shape;941;p42"/>
            <p:cNvGrpSpPr/>
            <p:nvPr/>
          </p:nvGrpSpPr>
          <p:grpSpPr>
            <a:xfrm rot="-899880">
              <a:off x="1595199" y="3183976"/>
              <a:ext cx="1426158" cy="1342120"/>
              <a:chOff x="3202750" y="367200"/>
              <a:chExt cx="1243075" cy="1169825"/>
            </a:xfrm>
          </p:grpSpPr>
          <p:sp>
            <p:nvSpPr>
              <p:cNvPr id="942" name="Google Shape;942;p42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354154" y="763737"/>
            <a:ext cx="8414255" cy="3596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</a:rPr>
              <a:t>Siêu âm tim: 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</a:rPr>
              <a:t>Situs solitus, levocardia, AV-VA concordan.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</a:rPr>
              <a:t>Hồi lưu tĩnh mạch hệ thống và tĩnh mạch phổi về tim bình thường. Dãn to 4 buồng tim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</a:rPr>
              <a:t>ASDos 5mm, shunt T-P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</a:rPr>
              <a:t>VSDpm 9.5mm shunt T-P, </a:t>
            </a:r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  <a:sym typeface="Symbol" panose="05050102010706020507" pitchFamily="18" charset="2"/>
              </a:rPr>
              <a:t>PVSD 38mmHg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  <a:sym typeface="Symbol" panose="05050102010706020507" pitchFamily="18" charset="2"/>
              </a:rPr>
              <a:t>Hở van 3 lá ¼ cơ năng PAPs 98mmHg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  <a:sym typeface="Symbol" panose="05050102010706020507" pitchFamily="18" charset="2"/>
              </a:rPr>
              <a:t>Hở van 2 lá 2/4 type I v:3.5m/s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  <a:sym typeface="Symbol" panose="05050102010706020507" pitchFamily="18" charset="2"/>
              </a:rPr>
              <a:t>Dãn to ĐMP, ĐMC nhỏ (D ngang 8.3mm)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  <a:sym typeface="Symbol" panose="05050102010706020507" pitchFamily="18" charset="2"/>
              </a:rPr>
              <a:t>Quai ĐMC bên trái, không hẹp eo (v qua eo 1,5 m/s) có thiểu sản nhẹ (đường kính eo 4.5 mm)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  <a:sym typeface="Symbol" panose="05050102010706020507" pitchFamily="18" charset="2"/>
              </a:rPr>
              <a:t>Chức năng co bóp tim thất trái bảo tồn</a:t>
            </a:r>
          </a:p>
          <a:p>
            <a:pPr marL="139700" indent="0" algn="l"/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en-US" sz="1800" noProof="1">
                <a:latin typeface="Calibri" panose="020F0502020204030204" pitchFamily="34" charset="0"/>
                <a:cs typeface="Calibri" panose="020F0502020204030204" pitchFamily="34" charset="0"/>
                <a:sym typeface="Symbol" panose="05050102010706020507" pitchFamily="18" charset="2"/>
              </a:rPr>
              <a:t> Kết luận: VSDpm, ASDos, PAH, thiểu sản nhẹ cung ĐMC</a:t>
            </a:r>
            <a:endParaRPr lang="en-US" sz="1800" noProof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921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436457" y="808543"/>
            <a:ext cx="8441655" cy="3396729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492129" y="838627"/>
            <a:ext cx="8441655" cy="3269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Biến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chứng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TBS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tuần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hoàn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endParaRPr 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25450" indent="-285750" algn="l">
              <a:buFontTx/>
              <a:buChar char="-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BN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thở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nhanh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50l/p, ho,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sốt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thở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co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lõm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ran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ẩm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x-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quang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thâm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nhiễm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bên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WBC 17.04 G/L (8-14.3). </a:t>
            </a:r>
          </a:p>
          <a:p>
            <a:pPr marL="882650" lvl="1" indent="-285750" algn="l">
              <a:buFont typeface="Arial" panose="020B0604020202020204" pitchFamily="34" charset="0"/>
              <a:buChar char="•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triệu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chứng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NTHH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trước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48h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VPCĐ</a:t>
            </a:r>
          </a:p>
          <a:p>
            <a:pPr marL="882650" lvl="1" indent="-285750" algn="l">
              <a:buFont typeface="Arial" panose="020B0604020202020204" pitchFamily="34" charset="0"/>
              <a:buChar char="•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Mức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độ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: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nặng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(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thở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co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lõm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trung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bình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thở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rên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)</a:t>
            </a:r>
          </a:p>
          <a:p>
            <a:pPr marL="882650" lvl="1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Nghĩ tác nhân do vi khuẩn: BN có tật tim bẩm sinh, bệnh diễn tiến suy hô hấp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25450" indent="-285750" algn="l">
              <a:buFontTx/>
              <a:buChar char="-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Suy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dinh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dưỡng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nặng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BN CN/CD -0.88z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không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nghĩ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25450" indent="-285750" algn="l">
              <a:buFontTx/>
              <a:buChar char="-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tâm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mạc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nhiễm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trùng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BN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ngõ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nhiễm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trùng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BN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có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điều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kiện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cần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là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TBS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nhưng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không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có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bằng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chứng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nghĩ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đến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viêm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nội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tâm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mạc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nhiễm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trùng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25450" indent="-285750" algn="l">
              <a:buFontTx/>
              <a:buChar char="-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áp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biện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luận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25450" indent="-285750" algn="l">
              <a:buFontTx/>
              <a:buChar char="-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Suy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mạn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75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>
            <a:alpha val="70269"/>
          </a:schemeClr>
        </a:solidFill>
        <a:effectLst/>
      </p:bgPr>
    </p:bg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41"/>
          <p:cNvSpPr/>
          <p:nvPr/>
        </p:nvSpPr>
        <p:spPr>
          <a:xfrm>
            <a:off x="5989116" y="1133992"/>
            <a:ext cx="2743200" cy="3037800"/>
          </a:xfrm>
          <a:prstGeom prst="roundRect">
            <a:avLst>
              <a:gd name="adj" fmla="val 6695"/>
            </a:avLst>
          </a:prstGeom>
          <a:solidFill>
            <a:schemeClr val="dk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1"/>
          <p:cNvSpPr/>
          <p:nvPr/>
        </p:nvSpPr>
        <p:spPr>
          <a:xfrm>
            <a:off x="556192" y="1131974"/>
            <a:ext cx="4739400" cy="7101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1"/>
          <p:cNvSpPr txBox="1">
            <a:spLocks noGrp="1"/>
          </p:cNvSpPr>
          <p:nvPr>
            <p:ph type="title"/>
          </p:nvPr>
        </p:nvSpPr>
        <p:spPr>
          <a:xfrm>
            <a:off x="713225" y="1099325"/>
            <a:ext cx="45096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5"/>
                </a:solidFill>
              </a:rPr>
              <a:t>Hành</a:t>
            </a:r>
            <a:r>
              <a:rPr lang="en" dirty="0">
                <a:solidFill>
                  <a:schemeClr val="accent5"/>
                </a:solidFill>
              </a:rPr>
              <a:t> </a:t>
            </a:r>
            <a:r>
              <a:rPr lang="en" dirty="0" err="1">
                <a:solidFill>
                  <a:schemeClr val="accent5"/>
                </a:solidFill>
              </a:rPr>
              <a:t>chính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849" name="Google Shape;849;p41"/>
          <p:cNvSpPr txBox="1">
            <a:spLocks noGrp="1"/>
          </p:cNvSpPr>
          <p:nvPr>
            <p:ph type="body" idx="1"/>
          </p:nvPr>
        </p:nvSpPr>
        <p:spPr>
          <a:xfrm>
            <a:off x="584610" y="1960108"/>
            <a:ext cx="5610782" cy="28442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Nguyễn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Trần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An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Vy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9/7/2022 (4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tuổi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Giới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Nữ</a:t>
            </a:r>
            <a:endParaRPr lang="e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chỉ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Củ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Chi – TP. HCM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Dân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tộc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: 16g30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26/10/2022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Khoa: Tim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– BVND1 – </a:t>
            </a:r>
            <a:r>
              <a:rPr lang="e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Phòng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 CC1 – G7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grpSp>
        <p:nvGrpSpPr>
          <p:cNvPr id="892" name="Google Shape;892;p41"/>
          <p:cNvGrpSpPr/>
          <p:nvPr/>
        </p:nvGrpSpPr>
        <p:grpSpPr>
          <a:xfrm rot="4618153">
            <a:off x="7952033" y="3636309"/>
            <a:ext cx="825963" cy="900280"/>
            <a:chOff x="3479228" y="1510926"/>
            <a:chExt cx="373798" cy="370368"/>
          </a:xfrm>
        </p:grpSpPr>
        <p:sp>
          <p:nvSpPr>
            <p:cNvPr id="893" name="Google Shape;893;p41"/>
            <p:cNvSpPr/>
            <p:nvPr/>
          </p:nvSpPr>
          <p:spPr>
            <a:xfrm>
              <a:off x="3485511" y="1516554"/>
              <a:ext cx="361232" cy="359033"/>
            </a:xfrm>
            <a:custGeom>
              <a:avLst/>
              <a:gdLst/>
              <a:ahLst/>
              <a:cxnLst/>
              <a:rect l="l" t="t" r="r" b="b"/>
              <a:pathLst>
                <a:path w="13798" h="13714" extrusionOk="0">
                  <a:moveTo>
                    <a:pt x="11492" y="1"/>
                  </a:moveTo>
                  <a:cubicBezTo>
                    <a:pt x="11375" y="1"/>
                    <a:pt x="11259" y="46"/>
                    <a:pt x="11170" y="138"/>
                  </a:cubicBezTo>
                  <a:lnTo>
                    <a:pt x="178" y="11124"/>
                  </a:lnTo>
                  <a:cubicBezTo>
                    <a:pt x="0" y="11302"/>
                    <a:pt x="0" y="11595"/>
                    <a:pt x="178" y="11773"/>
                  </a:cubicBezTo>
                  <a:lnTo>
                    <a:pt x="1989" y="13579"/>
                  </a:lnTo>
                  <a:cubicBezTo>
                    <a:pt x="2076" y="13669"/>
                    <a:pt x="2193" y="13713"/>
                    <a:pt x="2309" y="13713"/>
                  </a:cubicBezTo>
                  <a:cubicBezTo>
                    <a:pt x="2424" y="13713"/>
                    <a:pt x="2540" y="13670"/>
                    <a:pt x="2628" y="13584"/>
                  </a:cubicBezTo>
                  <a:lnTo>
                    <a:pt x="13620" y="2597"/>
                  </a:lnTo>
                  <a:cubicBezTo>
                    <a:pt x="13798" y="2415"/>
                    <a:pt x="13798" y="2127"/>
                    <a:pt x="13620" y="1949"/>
                  </a:cubicBezTo>
                  <a:lnTo>
                    <a:pt x="11814" y="138"/>
                  </a:lnTo>
                  <a:cubicBezTo>
                    <a:pt x="11725" y="46"/>
                    <a:pt x="11608" y="1"/>
                    <a:pt x="1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3595807" y="1655361"/>
              <a:ext cx="111213" cy="111056"/>
            </a:xfrm>
            <a:custGeom>
              <a:avLst/>
              <a:gdLst/>
              <a:ahLst/>
              <a:cxnLst/>
              <a:rect l="l" t="t" r="r" b="b"/>
              <a:pathLst>
                <a:path w="4248" h="4242" extrusionOk="0">
                  <a:moveTo>
                    <a:pt x="1788" y="0"/>
                  </a:moveTo>
                  <a:lnTo>
                    <a:pt x="1" y="1787"/>
                  </a:lnTo>
                  <a:lnTo>
                    <a:pt x="2455" y="4242"/>
                  </a:lnTo>
                  <a:lnTo>
                    <a:pt x="4247" y="2455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1"/>
            <p:cNvSpPr/>
            <p:nvPr/>
          </p:nvSpPr>
          <p:spPr>
            <a:xfrm>
              <a:off x="3488155" y="1521371"/>
              <a:ext cx="323009" cy="319763"/>
            </a:xfrm>
            <a:custGeom>
              <a:avLst/>
              <a:gdLst/>
              <a:ahLst/>
              <a:cxnLst/>
              <a:rect l="l" t="t" r="r" b="b"/>
              <a:pathLst>
                <a:path w="12338" h="12214" extrusionOk="0">
                  <a:moveTo>
                    <a:pt x="1389" y="1"/>
                  </a:moveTo>
                  <a:cubicBezTo>
                    <a:pt x="1066" y="1"/>
                    <a:pt x="742" y="124"/>
                    <a:pt x="495" y="372"/>
                  </a:cubicBezTo>
                  <a:cubicBezTo>
                    <a:pt x="0" y="866"/>
                    <a:pt x="0" y="1669"/>
                    <a:pt x="495" y="2159"/>
                  </a:cubicBezTo>
                  <a:lnTo>
                    <a:pt x="10545" y="12214"/>
                  </a:lnTo>
                  <a:lnTo>
                    <a:pt x="12337" y="10426"/>
                  </a:lnTo>
                  <a:lnTo>
                    <a:pt x="2282" y="372"/>
                  </a:lnTo>
                  <a:cubicBezTo>
                    <a:pt x="2035" y="124"/>
                    <a:pt x="1712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1"/>
            <p:cNvSpPr/>
            <p:nvPr/>
          </p:nvSpPr>
          <p:spPr>
            <a:xfrm>
              <a:off x="3764223" y="1794324"/>
              <a:ext cx="74665" cy="73854"/>
            </a:xfrm>
            <a:custGeom>
              <a:avLst/>
              <a:gdLst/>
              <a:ahLst/>
              <a:cxnLst/>
              <a:rect l="l" t="t" r="r" b="b"/>
              <a:pathLst>
                <a:path w="2852" h="2821" extrusionOk="0">
                  <a:moveTo>
                    <a:pt x="1792" y="0"/>
                  </a:moveTo>
                  <a:lnTo>
                    <a:pt x="0" y="1788"/>
                  </a:lnTo>
                  <a:lnTo>
                    <a:pt x="2638" y="2811"/>
                  </a:lnTo>
                  <a:cubicBezTo>
                    <a:pt x="2655" y="2818"/>
                    <a:pt x="2672" y="2821"/>
                    <a:pt x="2689" y="2821"/>
                  </a:cubicBezTo>
                  <a:cubicBezTo>
                    <a:pt x="2779" y="2821"/>
                    <a:pt x="2852" y="2731"/>
                    <a:pt x="2815" y="2638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1"/>
            <p:cNvSpPr/>
            <p:nvPr/>
          </p:nvSpPr>
          <p:spPr>
            <a:xfrm>
              <a:off x="3799042" y="1794324"/>
              <a:ext cx="39767" cy="73801"/>
            </a:xfrm>
            <a:custGeom>
              <a:avLst/>
              <a:gdLst/>
              <a:ahLst/>
              <a:cxnLst/>
              <a:rect l="l" t="t" r="r" b="b"/>
              <a:pathLst>
                <a:path w="1519" h="2819" extrusionOk="0">
                  <a:moveTo>
                    <a:pt x="462" y="0"/>
                  </a:moveTo>
                  <a:lnTo>
                    <a:pt x="1" y="462"/>
                  </a:lnTo>
                  <a:lnTo>
                    <a:pt x="842" y="2628"/>
                  </a:lnTo>
                  <a:lnTo>
                    <a:pt x="1312" y="2811"/>
                  </a:lnTo>
                  <a:cubicBezTo>
                    <a:pt x="1328" y="2816"/>
                    <a:pt x="1343" y="2819"/>
                    <a:pt x="1358" y="2819"/>
                  </a:cubicBezTo>
                  <a:cubicBezTo>
                    <a:pt x="1445" y="2819"/>
                    <a:pt x="1518" y="2728"/>
                    <a:pt x="1485" y="2638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1"/>
            <p:cNvSpPr/>
            <p:nvPr/>
          </p:nvSpPr>
          <p:spPr>
            <a:xfrm>
              <a:off x="3512790" y="1521371"/>
              <a:ext cx="298373" cy="319763"/>
            </a:xfrm>
            <a:custGeom>
              <a:avLst/>
              <a:gdLst/>
              <a:ahLst/>
              <a:cxnLst/>
              <a:rect l="l" t="t" r="r" b="b"/>
              <a:pathLst>
                <a:path w="11397" h="12214" extrusionOk="0">
                  <a:moveTo>
                    <a:pt x="448" y="1"/>
                  </a:moveTo>
                  <a:cubicBezTo>
                    <a:pt x="298" y="1"/>
                    <a:pt x="147" y="28"/>
                    <a:pt x="1" y="83"/>
                  </a:cubicBezTo>
                  <a:cubicBezTo>
                    <a:pt x="169" y="146"/>
                    <a:pt x="323" y="247"/>
                    <a:pt x="448" y="372"/>
                  </a:cubicBezTo>
                  <a:lnTo>
                    <a:pt x="9157" y="9081"/>
                  </a:lnTo>
                  <a:cubicBezTo>
                    <a:pt x="9902" y="9826"/>
                    <a:pt x="9902" y="11027"/>
                    <a:pt x="9157" y="11767"/>
                  </a:cubicBezTo>
                  <a:lnTo>
                    <a:pt x="9604" y="12214"/>
                  </a:lnTo>
                  <a:lnTo>
                    <a:pt x="11396" y="10426"/>
                  </a:lnTo>
                  <a:lnTo>
                    <a:pt x="1341" y="372"/>
                  </a:lnTo>
                  <a:cubicBezTo>
                    <a:pt x="1100" y="131"/>
                    <a:pt x="778" y="1"/>
                    <a:pt x="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1"/>
            <p:cNvSpPr/>
            <p:nvPr/>
          </p:nvSpPr>
          <p:spPr>
            <a:xfrm>
              <a:off x="3811635" y="1841736"/>
              <a:ext cx="27253" cy="26442"/>
            </a:xfrm>
            <a:custGeom>
              <a:avLst/>
              <a:gdLst/>
              <a:ahLst/>
              <a:cxnLst/>
              <a:rect l="l" t="t" r="r" b="b"/>
              <a:pathLst>
                <a:path w="1041" h="1010" extrusionOk="0">
                  <a:moveTo>
                    <a:pt x="682" y="1"/>
                  </a:moveTo>
                  <a:lnTo>
                    <a:pt x="0" y="678"/>
                  </a:lnTo>
                  <a:lnTo>
                    <a:pt x="831" y="1000"/>
                  </a:lnTo>
                  <a:cubicBezTo>
                    <a:pt x="848" y="1007"/>
                    <a:pt x="865" y="1010"/>
                    <a:pt x="881" y="1010"/>
                  </a:cubicBezTo>
                  <a:cubicBezTo>
                    <a:pt x="968" y="1010"/>
                    <a:pt x="1041" y="920"/>
                    <a:pt x="1004" y="827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1"/>
            <p:cNvSpPr/>
            <p:nvPr/>
          </p:nvSpPr>
          <p:spPr>
            <a:xfrm>
              <a:off x="3523236" y="1553232"/>
              <a:ext cx="69717" cy="69691"/>
            </a:xfrm>
            <a:custGeom>
              <a:avLst/>
              <a:gdLst/>
              <a:ahLst/>
              <a:cxnLst/>
              <a:rect l="l" t="t" r="r" b="b"/>
              <a:pathLst>
                <a:path w="2663" h="2662" extrusionOk="0">
                  <a:moveTo>
                    <a:pt x="1788" y="0"/>
                  </a:moveTo>
                  <a:lnTo>
                    <a:pt x="1" y="1787"/>
                  </a:lnTo>
                  <a:lnTo>
                    <a:pt x="870" y="2662"/>
                  </a:lnTo>
                  <a:lnTo>
                    <a:pt x="2662" y="87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3479228" y="1510926"/>
              <a:ext cx="373798" cy="370368"/>
            </a:xfrm>
            <a:custGeom>
              <a:avLst/>
              <a:gdLst/>
              <a:ahLst/>
              <a:cxnLst/>
              <a:rect l="l" t="t" r="r" b="b"/>
              <a:pathLst>
                <a:path w="14278" h="14147" extrusionOk="0">
                  <a:moveTo>
                    <a:pt x="1730" y="623"/>
                  </a:moveTo>
                  <a:cubicBezTo>
                    <a:pt x="1997" y="623"/>
                    <a:pt x="2265" y="725"/>
                    <a:pt x="2469" y="929"/>
                  </a:cubicBezTo>
                  <a:lnTo>
                    <a:pt x="3161" y="1616"/>
                  </a:lnTo>
                  <a:lnTo>
                    <a:pt x="1677" y="3096"/>
                  </a:lnTo>
                  <a:lnTo>
                    <a:pt x="990" y="2404"/>
                  </a:lnTo>
                  <a:cubicBezTo>
                    <a:pt x="581" y="1996"/>
                    <a:pt x="581" y="1333"/>
                    <a:pt x="990" y="924"/>
                  </a:cubicBezTo>
                  <a:lnTo>
                    <a:pt x="990" y="929"/>
                  </a:lnTo>
                  <a:cubicBezTo>
                    <a:pt x="1194" y="725"/>
                    <a:pt x="1462" y="623"/>
                    <a:pt x="1730" y="623"/>
                  </a:cubicBezTo>
                  <a:close/>
                  <a:moveTo>
                    <a:pt x="3469" y="1924"/>
                  </a:moveTo>
                  <a:lnTo>
                    <a:pt x="4036" y="2490"/>
                  </a:lnTo>
                  <a:lnTo>
                    <a:pt x="3296" y="3230"/>
                  </a:lnTo>
                  <a:lnTo>
                    <a:pt x="2556" y="3970"/>
                  </a:lnTo>
                  <a:lnTo>
                    <a:pt x="1989" y="3403"/>
                  </a:lnTo>
                  <a:lnTo>
                    <a:pt x="3469" y="1924"/>
                  </a:lnTo>
                  <a:close/>
                  <a:moveTo>
                    <a:pt x="12596" y="11215"/>
                  </a:moveTo>
                  <a:lnTo>
                    <a:pt x="13432" y="13367"/>
                  </a:lnTo>
                  <a:lnTo>
                    <a:pt x="11280" y="12531"/>
                  </a:lnTo>
                  <a:lnTo>
                    <a:pt x="12596" y="11215"/>
                  </a:lnTo>
                  <a:close/>
                  <a:moveTo>
                    <a:pt x="5016" y="7049"/>
                  </a:moveTo>
                  <a:lnTo>
                    <a:pt x="7163" y="9197"/>
                  </a:lnTo>
                  <a:lnTo>
                    <a:pt x="6735" y="9629"/>
                  </a:lnTo>
                  <a:lnTo>
                    <a:pt x="6226" y="9115"/>
                  </a:lnTo>
                  <a:cubicBezTo>
                    <a:pt x="6177" y="9060"/>
                    <a:pt x="6121" y="9037"/>
                    <a:pt x="6066" y="9037"/>
                  </a:cubicBezTo>
                  <a:cubicBezTo>
                    <a:pt x="5893" y="9037"/>
                    <a:pt x="5742" y="9269"/>
                    <a:pt x="5914" y="9423"/>
                  </a:cubicBezTo>
                  <a:lnTo>
                    <a:pt x="6428" y="9937"/>
                  </a:lnTo>
                  <a:lnTo>
                    <a:pt x="5919" y="10441"/>
                  </a:lnTo>
                  <a:lnTo>
                    <a:pt x="4756" y="9279"/>
                  </a:lnTo>
                  <a:cubicBezTo>
                    <a:pt x="4710" y="9238"/>
                    <a:pt x="4660" y="9220"/>
                    <a:pt x="4612" y="9220"/>
                  </a:cubicBezTo>
                  <a:cubicBezTo>
                    <a:pt x="4446" y="9220"/>
                    <a:pt x="4307" y="9429"/>
                    <a:pt x="4449" y="9586"/>
                  </a:cubicBezTo>
                  <a:lnTo>
                    <a:pt x="5611" y="10753"/>
                  </a:lnTo>
                  <a:lnTo>
                    <a:pt x="5102" y="11258"/>
                  </a:lnTo>
                  <a:lnTo>
                    <a:pt x="4593" y="10749"/>
                  </a:lnTo>
                  <a:cubicBezTo>
                    <a:pt x="4546" y="10706"/>
                    <a:pt x="4495" y="10688"/>
                    <a:pt x="4446" y="10688"/>
                  </a:cubicBezTo>
                  <a:cubicBezTo>
                    <a:pt x="4280" y="10688"/>
                    <a:pt x="4141" y="10896"/>
                    <a:pt x="4285" y="11056"/>
                  </a:cubicBezTo>
                  <a:lnTo>
                    <a:pt x="4795" y="11565"/>
                  </a:lnTo>
                  <a:lnTo>
                    <a:pt x="4290" y="12075"/>
                  </a:lnTo>
                  <a:lnTo>
                    <a:pt x="3776" y="11560"/>
                  </a:lnTo>
                  <a:cubicBezTo>
                    <a:pt x="3730" y="11520"/>
                    <a:pt x="3680" y="11502"/>
                    <a:pt x="3632" y="11502"/>
                  </a:cubicBezTo>
                  <a:cubicBezTo>
                    <a:pt x="3466" y="11502"/>
                    <a:pt x="3327" y="11712"/>
                    <a:pt x="3469" y="11873"/>
                  </a:cubicBezTo>
                  <a:lnTo>
                    <a:pt x="3978" y="12382"/>
                  </a:lnTo>
                  <a:lnTo>
                    <a:pt x="3473" y="12886"/>
                  </a:lnTo>
                  <a:lnTo>
                    <a:pt x="2311" y="11724"/>
                  </a:lnTo>
                  <a:cubicBezTo>
                    <a:pt x="2265" y="11683"/>
                    <a:pt x="2215" y="11666"/>
                    <a:pt x="2167" y="11666"/>
                  </a:cubicBezTo>
                  <a:cubicBezTo>
                    <a:pt x="1999" y="11666"/>
                    <a:pt x="1858" y="11876"/>
                    <a:pt x="2003" y="12036"/>
                  </a:cubicBezTo>
                  <a:lnTo>
                    <a:pt x="3166" y="13199"/>
                  </a:lnTo>
                  <a:lnTo>
                    <a:pt x="2719" y="13641"/>
                  </a:lnTo>
                  <a:cubicBezTo>
                    <a:pt x="2674" y="13686"/>
                    <a:pt x="2612" y="13709"/>
                    <a:pt x="2551" y="13709"/>
                  </a:cubicBezTo>
                  <a:cubicBezTo>
                    <a:pt x="2490" y="13709"/>
                    <a:pt x="2429" y="13686"/>
                    <a:pt x="2383" y="13641"/>
                  </a:cubicBezTo>
                  <a:lnTo>
                    <a:pt x="572" y="11834"/>
                  </a:lnTo>
                  <a:cubicBezTo>
                    <a:pt x="481" y="11738"/>
                    <a:pt x="481" y="11589"/>
                    <a:pt x="572" y="11493"/>
                  </a:cubicBezTo>
                  <a:lnTo>
                    <a:pt x="5016" y="7049"/>
                  </a:lnTo>
                  <a:close/>
                  <a:moveTo>
                    <a:pt x="11729" y="1"/>
                  </a:moveTo>
                  <a:cubicBezTo>
                    <a:pt x="11556" y="1"/>
                    <a:pt x="11383" y="67"/>
                    <a:pt x="11251" y="199"/>
                  </a:cubicBezTo>
                  <a:lnTo>
                    <a:pt x="7845" y="3605"/>
                  </a:lnTo>
                  <a:cubicBezTo>
                    <a:pt x="7704" y="3765"/>
                    <a:pt x="7841" y="3973"/>
                    <a:pt x="8006" y="3973"/>
                  </a:cubicBezTo>
                  <a:cubicBezTo>
                    <a:pt x="8055" y="3973"/>
                    <a:pt x="8106" y="3955"/>
                    <a:pt x="8153" y="3912"/>
                  </a:cubicBezTo>
                  <a:lnTo>
                    <a:pt x="11559" y="506"/>
                  </a:lnTo>
                  <a:cubicBezTo>
                    <a:pt x="11604" y="461"/>
                    <a:pt x="11666" y="438"/>
                    <a:pt x="11727" y="438"/>
                  </a:cubicBezTo>
                  <a:cubicBezTo>
                    <a:pt x="11788" y="438"/>
                    <a:pt x="11849" y="461"/>
                    <a:pt x="11895" y="506"/>
                  </a:cubicBezTo>
                  <a:lnTo>
                    <a:pt x="13706" y="2318"/>
                  </a:lnTo>
                  <a:cubicBezTo>
                    <a:pt x="13797" y="2409"/>
                    <a:pt x="13797" y="2563"/>
                    <a:pt x="13706" y="2654"/>
                  </a:cubicBezTo>
                  <a:lnTo>
                    <a:pt x="13264" y="3101"/>
                  </a:lnTo>
                  <a:lnTo>
                    <a:pt x="12102" y="1938"/>
                  </a:lnTo>
                  <a:cubicBezTo>
                    <a:pt x="12052" y="1883"/>
                    <a:pt x="11995" y="1860"/>
                    <a:pt x="11940" y="1860"/>
                  </a:cubicBezTo>
                  <a:cubicBezTo>
                    <a:pt x="11768" y="1860"/>
                    <a:pt x="11618" y="2089"/>
                    <a:pt x="11789" y="2245"/>
                  </a:cubicBezTo>
                  <a:lnTo>
                    <a:pt x="12952" y="3408"/>
                  </a:lnTo>
                  <a:lnTo>
                    <a:pt x="12447" y="3912"/>
                  </a:lnTo>
                  <a:lnTo>
                    <a:pt x="11938" y="3403"/>
                  </a:lnTo>
                  <a:cubicBezTo>
                    <a:pt x="11889" y="3348"/>
                    <a:pt x="11832" y="3325"/>
                    <a:pt x="11777" y="3325"/>
                  </a:cubicBezTo>
                  <a:cubicBezTo>
                    <a:pt x="11604" y="3325"/>
                    <a:pt x="11454" y="3554"/>
                    <a:pt x="11626" y="3711"/>
                  </a:cubicBezTo>
                  <a:lnTo>
                    <a:pt x="12140" y="4225"/>
                  </a:lnTo>
                  <a:lnTo>
                    <a:pt x="11631" y="4729"/>
                  </a:lnTo>
                  <a:lnTo>
                    <a:pt x="11122" y="4220"/>
                  </a:lnTo>
                  <a:cubicBezTo>
                    <a:pt x="11075" y="4177"/>
                    <a:pt x="11023" y="4159"/>
                    <a:pt x="10975" y="4159"/>
                  </a:cubicBezTo>
                  <a:cubicBezTo>
                    <a:pt x="10808" y="4159"/>
                    <a:pt x="10668" y="4368"/>
                    <a:pt x="10809" y="4527"/>
                  </a:cubicBezTo>
                  <a:lnTo>
                    <a:pt x="11323" y="5037"/>
                  </a:lnTo>
                  <a:lnTo>
                    <a:pt x="10814" y="5546"/>
                  </a:lnTo>
                  <a:lnTo>
                    <a:pt x="9656" y="4388"/>
                  </a:lnTo>
                  <a:cubicBezTo>
                    <a:pt x="9609" y="4345"/>
                    <a:pt x="9558" y="4327"/>
                    <a:pt x="9509" y="4327"/>
                  </a:cubicBezTo>
                  <a:cubicBezTo>
                    <a:pt x="9343" y="4327"/>
                    <a:pt x="9203" y="4536"/>
                    <a:pt x="9344" y="4696"/>
                  </a:cubicBezTo>
                  <a:lnTo>
                    <a:pt x="10507" y="5858"/>
                  </a:lnTo>
                  <a:lnTo>
                    <a:pt x="10002" y="6363"/>
                  </a:lnTo>
                  <a:lnTo>
                    <a:pt x="9488" y="5853"/>
                  </a:lnTo>
                  <a:cubicBezTo>
                    <a:pt x="9443" y="5812"/>
                    <a:pt x="9393" y="5795"/>
                    <a:pt x="9345" y="5795"/>
                  </a:cubicBezTo>
                  <a:cubicBezTo>
                    <a:pt x="9180" y="5795"/>
                    <a:pt x="9039" y="6001"/>
                    <a:pt x="9181" y="6161"/>
                  </a:cubicBezTo>
                  <a:lnTo>
                    <a:pt x="9690" y="6675"/>
                  </a:lnTo>
                  <a:lnTo>
                    <a:pt x="9262" y="7102"/>
                  </a:lnTo>
                  <a:lnTo>
                    <a:pt x="7115" y="4955"/>
                  </a:lnTo>
                  <a:lnTo>
                    <a:pt x="7519" y="4556"/>
                  </a:lnTo>
                  <a:cubicBezTo>
                    <a:pt x="7660" y="4397"/>
                    <a:pt x="7520" y="4188"/>
                    <a:pt x="7353" y="4188"/>
                  </a:cubicBezTo>
                  <a:cubicBezTo>
                    <a:pt x="7304" y="4188"/>
                    <a:pt x="7253" y="4206"/>
                    <a:pt x="7206" y="4249"/>
                  </a:cubicBezTo>
                  <a:lnTo>
                    <a:pt x="6808" y="4647"/>
                  </a:lnTo>
                  <a:lnTo>
                    <a:pt x="2777" y="617"/>
                  </a:lnTo>
                  <a:cubicBezTo>
                    <a:pt x="2490" y="339"/>
                    <a:pt x="2120" y="201"/>
                    <a:pt x="1750" y="201"/>
                  </a:cubicBezTo>
                  <a:cubicBezTo>
                    <a:pt x="1370" y="201"/>
                    <a:pt x="991" y="347"/>
                    <a:pt x="702" y="636"/>
                  </a:cubicBezTo>
                  <a:cubicBezTo>
                    <a:pt x="130" y="1208"/>
                    <a:pt x="120" y="2130"/>
                    <a:pt x="682" y="2716"/>
                  </a:cubicBezTo>
                  <a:lnTo>
                    <a:pt x="4708" y="6742"/>
                  </a:lnTo>
                  <a:lnTo>
                    <a:pt x="264" y="11186"/>
                  </a:lnTo>
                  <a:cubicBezTo>
                    <a:pt x="0" y="11450"/>
                    <a:pt x="0" y="11878"/>
                    <a:pt x="264" y="12142"/>
                  </a:cubicBezTo>
                  <a:lnTo>
                    <a:pt x="2076" y="13948"/>
                  </a:lnTo>
                  <a:cubicBezTo>
                    <a:pt x="2208" y="14080"/>
                    <a:pt x="2381" y="14146"/>
                    <a:pt x="2553" y="14146"/>
                  </a:cubicBezTo>
                  <a:cubicBezTo>
                    <a:pt x="2725" y="14146"/>
                    <a:pt x="2897" y="14080"/>
                    <a:pt x="3027" y="13948"/>
                  </a:cubicBezTo>
                  <a:lnTo>
                    <a:pt x="7470" y="9504"/>
                  </a:lnTo>
                  <a:lnTo>
                    <a:pt x="7788" y="9821"/>
                  </a:lnTo>
                  <a:cubicBezTo>
                    <a:pt x="7837" y="9877"/>
                    <a:pt x="7894" y="9900"/>
                    <a:pt x="7949" y="9900"/>
                  </a:cubicBezTo>
                  <a:cubicBezTo>
                    <a:pt x="8121" y="9900"/>
                    <a:pt x="8271" y="9671"/>
                    <a:pt x="8100" y="9514"/>
                  </a:cubicBezTo>
                  <a:lnTo>
                    <a:pt x="7663" y="9077"/>
                  </a:lnTo>
                  <a:cubicBezTo>
                    <a:pt x="7643" y="9048"/>
                    <a:pt x="7619" y="9024"/>
                    <a:pt x="7591" y="9010"/>
                  </a:cubicBezTo>
                  <a:lnTo>
                    <a:pt x="2863" y="4278"/>
                  </a:lnTo>
                  <a:lnTo>
                    <a:pt x="3449" y="3691"/>
                  </a:lnTo>
                  <a:lnTo>
                    <a:pt x="3810" y="4052"/>
                  </a:lnTo>
                  <a:cubicBezTo>
                    <a:pt x="3858" y="4107"/>
                    <a:pt x="3915" y="4130"/>
                    <a:pt x="3969" y="4130"/>
                  </a:cubicBezTo>
                  <a:cubicBezTo>
                    <a:pt x="4141" y="4130"/>
                    <a:pt x="4292" y="3901"/>
                    <a:pt x="4117" y="3744"/>
                  </a:cubicBezTo>
                  <a:lnTo>
                    <a:pt x="3757" y="3384"/>
                  </a:lnTo>
                  <a:lnTo>
                    <a:pt x="4343" y="2798"/>
                  </a:lnTo>
                  <a:lnTo>
                    <a:pt x="6654" y="5109"/>
                  </a:lnTo>
                  <a:lnTo>
                    <a:pt x="9085" y="7540"/>
                  </a:lnTo>
                  <a:cubicBezTo>
                    <a:pt x="9099" y="7559"/>
                    <a:pt x="9113" y="7573"/>
                    <a:pt x="9128" y="7583"/>
                  </a:cubicBezTo>
                  <a:lnTo>
                    <a:pt x="12371" y="10825"/>
                  </a:lnTo>
                  <a:lnTo>
                    <a:pt x="11785" y="11412"/>
                  </a:lnTo>
                  <a:lnTo>
                    <a:pt x="8513" y="8140"/>
                  </a:lnTo>
                  <a:lnTo>
                    <a:pt x="8508" y="8135"/>
                  </a:lnTo>
                  <a:lnTo>
                    <a:pt x="7201" y="6829"/>
                  </a:lnTo>
                  <a:lnTo>
                    <a:pt x="7197" y="6824"/>
                  </a:lnTo>
                  <a:lnTo>
                    <a:pt x="4895" y="4523"/>
                  </a:lnTo>
                  <a:cubicBezTo>
                    <a:pt x="4849" y="4480"/>
                    <a:pt x="4797" y="4462"/>
                    <a:pt x="4749" y="4462"/>
                  </a:cubicBezTo>
                  <a:cubicBezTo>
                    <a:pt x="4582" y="4462"/>
                    <a:pt x="4442" y="4670"/>
                    <a:pt x="4583" y="4830"/>
                  </a:cubicBezTo>
                  <a:lnTo>
                    <a:pt x="11472" y="11719"/>
                  </a:lnTo>
                  <a:lnTo>
                    <a:pt x="10886" y="12305"/>
                  </a:lnTo>
                  <a:lnTo>
                    <a:pt x="8816" y="10230"/>
                  </a:lnTo>
                  <a:cubicBezTo>
                    <a:pt x="8769" y="10189"/>
                    <a:pt x="8718" y="10171"/>
                    <a:pt x="8670" y="10171"/>
                  </a:cubicBezTo>
                  <a:cubicBezTo>
                    <a:pt x="8503" y="10171"/>
                    <a:pt x="8362" y="10377"/>
                    <a:pt x="8503" y="10537"/>
                  </a:cubicBezTo>
                  <a:lnTo>
                    <a:pt x="10737" y="12766"/>
                  </a:lnTo>
                  <a:lnTo>
                    <a:pt x="10737" y="12771"/>
                  </a:lnTo>
                  <a:lnTo>
                    <a:pt x="10747" y="12776"/>
                  </a:lnTo>
                  <a:lnTo>
                    <a:pt x="10761" y="12785"/>
                  </a:lnTo>
                  <a:lnTo>
                    <a:pt x="10766" y="12790"/>
                  </a:lnTo>
                  <a:lnTo>
                    <a:pt x="10785" y="12805"/>
                  </a:lnTo>
                  <a:lnTo>
                    <a:pt x="10804" y="12814"/>
                  </a:lnTo>
                  <a:lnTo>
                    <a:pt x="13447" y="13838"/>
                  </a:lnTo>
                  <a:cubicBezTo>
                    <a:pt x="13490" y="13854"/>
                    <a:pt x="13533" y="13862"/>
                    <a:pt x="13574" y="13862"/>
                  </a:cubicBezTo>
                  <a:cubicBezTo>
                    <a:pt x="13807" y="13862"/>
                    <a:pt x="13997" y="13622"/>
                    <a:pt x="13903" y="13381"/>
                  </a:cubicBezTo>
                  <a:lnTo>
                    <a:pt x="12880" y="10744"/>
                  </a:lnTo>
                  <a:cubicBezTo>
                    <a:pt x="12875" y="10734"/>
                    <a:pt x="12870" y="10729"/>
                    <a:pt x="12870" y="10720"/>
                  </a:cubicBezTo>
                  <a:lnTo>
                    <a:pt x="12870" y="10715"/>
                  </a:lnTo>
                  <a:cubicBezTo>
                    <a:pt x="12865" y="10710"/>
                    <a:pt x="12861" y="10705"/>
                    <a:pt x="12856" y="10701"/>
                  </a:cubicBezTo>
                  <a:lnTo>
                    <a:pt x="12851" y="10691"/>
                  </a:lnTo>
                  <a:lnTo>
                    <a:pt x="12841" y="10681"/>
                  </a:lnTo>
                  <a:lnTo>
                    <a:pt x="12837" y="10672"/>
                  </a:lnTo>
                  <a:lnTo>
                    <a:pt x="12832" y="10667"/>
                  </a:lnTo>
                  <a:lnTo>
                    <a:pt x="9570" y="7410"/>
                  </a:lnTo>
                  <a:lnTo>
                    <a:pt x="14014" y="2961"/>
                  </a:lnTo>
                  <a:cubicBezTo>
                    <a:pt x="14278" y="2702"/>
                    <a:pt x="14278" y="2274"/>
                    <a:pt x="14014" y="2010"/>
                  </a:cubicBezTo>
                  <a:lnTo>
                    <a:pt x="12207" y="199"/>
                  </a:lnTo>
                  <a:cubicBezTo>
                    <a:pt x="12075" y="67"/>
                    <a:pt x="11902" y="1"/>
                    <a:pt x="11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9273;p87">
            <a:extLst>
              <a:ext uri="{FF2B5EF4-FFF2-40B4-BE49-F238E27FC236}">
                <a16:creationId xmlns:a16="http://schemas.microsoft.com/office/drawing/2014/main" id="{BF13BAF7-8966-BE2C-AD8A-FDB5F0BE4439}"/>
              </a:ext>
            </a:extLst>
          </p:cNvPr>
          <p:cNvGrpSpPr/>
          <p:nvPr/>
        </p:nvGrpSpPr>
        <p:grpSpPr>
          <a:xfrm>
            <a:off x="6326218" y="1764988"/>
            <a:ext cx="2094278" cy="1842672"/>
            <a:chOff x="1950982" y="1499971"/>
            <a:chExt cx="376674" cy="364563"/>
          </a:xfrm>
        </p:grpSpPr>
        <p:sp>
          <p:nvSpPr>
            <p:cNvPr id="3" name="Google Shape;19274;p87">
              <a:extLst>
                <a:ext uri="{FF2B5EF4-FFF2-40B4-BE49-F238E27FC236}">
                  <a16:creationId xmlns:a16="http://schemas.microsoft.com/office/drawing/2014/main" id="{54F6842E-9DF0-ADFC-DE60-7CBD094B134B}"/>
                </a:ext>
              </a:extLst>
            </p:cNvPr>
            <p:cNvSpPr/>
            <p:nvPr/>
          </p:nvSpPr>
          <p:spPr>
            <a:xfrm>
              <a:off x="2190931" y="1505293"/>
              <a:ext cx="108992" cy="108441"/>
            </a:xfrm>
            <a:custGeom>
              <a:avLst/>
              <a:gdLst/>
              <a:ahLst/>
              <a:cxnLst/>
              <a:rect l="l" t="t" r="r" b="b"/>
              <a:pathLst>
                <a:path w="4158" h="4137" extrusionOk="0">
                  <a:moveTo>
                    <a:pt x="3164" y="0"/>
                  </a:moveTo>
                  <a:cubicBezTo>
                    <a:pt x="3083" y="0"/>
                    <a:pt x="2999" y="11"/>
                    <a:pt x="2915" y="33"/>
                  </a:cubicBezTo>
                  <a:cubicBezTo>
                    <a:pt x="2244" y="201"/>
                    <a:pt x="1090" y="655"/>
                    <a:pt x="0" y="1742"/>
                  </a:cubicBezTo>
                  <a:lnTo>
                    <a:pt x="2831" y="4136"/>
                  </a:lnTo>
                  <a:cubicBezTo>
                    <a:pt x="3703" y="3268"/>
                    <a:pt x="4108" y="1822"/>
                    <a:pt x="4139" y="1010"/>
                  </a:cubicBezTo>
                  <a:cubicBezTo>
                    <a:pt x="4157" y="446"/>
                    <a:pt x="3699" y="0"/>
                    <a:pt x="316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9275;p87">
              <a:extLst>
                <a:ext uri="{FF2B5EF4-FFF2-40B4-BE49-F238E27FC236}">
                  <a16:creationId xmlns:a16="http://schemas.microsoft.com/office/drawing/2014/main" id="{B371F3D3-143C-A100-5F6F-89EFC863A925}"/>
                </a:ext>
              </a:extLst>
            </p:cNvPr>
            <p:cNvSpPr/>
            <p:nvPr/>
          </p:nvSpPr>
          <p:spPr>
            <a:xfrm>
              <a:off x="2216908" y="1522435"/>
              <a:ext cx="81809" cy="80682"/>
            </a:xfrm>
            <a:custGeom>
              <a:avLst/>
              <a:gdLst/>
              <a:ahLst/>
              <a:cxnLst/>
              <a:rect l="l" t="t" r="r" b="b"/>
              <a:pathLst>
                <a:path w="3121" h="3078" extrusionOk="0">
                  <a:moveTo>
                    <a:pt x="2361" y="0"/>
                  </a:moveTo>
                  <a:cubicBezTo>
                    <a:pt x="2257" y="0"/>
                    <a:pt x="2151" y="22"/>
                    <a:pt x="2048" y="68"/>
                  </a:cubicBezTo>
                  <a:cubicBezTo>
                    <a:pt x="1541" y="286"/>
                    <a:pt x="708" y="789"/>
                    <a:pt x="1" y="1777"/>
                  </a:cubicBezTo>
                  <a:lnTo>
                    <a:pt x="2185" y="3078"/>
                  </a:lnTo>
                  <a:cubicBezTo>
                    <a:pt x="2737" y="2325"/>
                    <a:pt x="3032" y="1351"/>
                    <a:pt x="3120" y="655"/>
                  </a:cubicBezTo>
                  <a:cubicBezTo>
                    <a:pt x="3060" y="264"/>
                    <a:pt x="2725" y="0"/>
                    <a:pt x="2361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9276;p87">
              <a:extLst>
                <a:ext uri="{FF2B5EF4-FFF2-40B4-BE49-F238E27FC236}">
                  <a16:creationId xmlns:a16="http://schemas.microsoft.com/office/drawing/2014/main" id="{E915D63C-240F-A9E5-50D3-0E74663C69B6}"/>
                </a:ext>
              </a:extLst>
            </p:cNvPr>
            <p:cNvSpPr/>
            <p:nvPr/>
          </p:nvSpPr>
          <p:spPr>
            <a:xfrm>
              <a:off x="1979003" y="1505293"/>
              <a:ext cx="108992" cy="108441"/>
            </a:xfrm>
            <a:custGeom>
              <a:avLst/>
              <a:gdLst/>
              <a:ahLst/>
              <a:cxnLst/>
              <a:rect l="l" t="t" r="r" b="b"/>
              <a:pathLst>
                <a:path w="4158" h="4137" extrusionOk="0">
                  <a:moveTo>
                    <a:pt x="994" y="0"/>
                  </a:moveTo>
                  <a:cubicBezTo>
                    <a:pt x="459" y="0"/>
                    <a:pt x="1" y="446"/>
                    <a:pt x="22" y="1010"/>
                  </a:cubicBezTo>
                  <a:cubicBezTo>
                    <a:pt x="54" y="1822"/>
                    <a:pt x="455" y="3268"/>
                    <a:pt x="1327" y="4136"/>
                  </a:cubicBezTo>
                  <a:lnTo>
                    <a:pt x="4157" y="1742"/>
                  </a:lnTo>
                  <a:cubicBezTo>
                    <a:pt x="3067" y="655"/>
                    <a:pt x="1917" y="201"/>
                    <a:pt x="1242" y="33"/>
                  </a:cubicBezTo>
                  <a:cubicBezTo>
                    <a:pt x="1159" y="11"/>
                    <a:pt x="1075" y="0"/>
                    <a:pt x="99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9277;p87">
              <a:extLst>
                <a:ext uri="{FF2B5EF4-FFF2-40B4-BE49-F238E27FC236}">
                  <a16:creationId xmlns:a16="http://schemas.microsoft.com/office/drawing/2014/main" id="{6D96B569-BA32-4705-E6E6-F62C1CA49E59}"/>
                </a:ext>
              </a:extLst>
            </p:cNvPr>
            <p:cNvSpPr/>
            <p:nvPr/>
          </p:nvSpPr>
          <p:spPr>
            <a:xfrm>
              <a:off x="1980209" y="1522435"/>
              <a:ext cx="81783" cy="80682"/>
            </a:xfrm>
            <a:custGeom>
              <a:avLst/>
              <a:gdLst/>
              <a:ahLst/>
              <a:cxnLst/>
              <a:rect l="l" t="t" r="r" b="b"/>
              <a:pathLst>
                <a:path w="3120" h="3078" extrusionOk="0">
                  <a:moveTo>
                    <a:pt x="760" y="0"/>
                  </a:moveTo>
                  <a:cubicBezTo>
                    <a:pt x="396" y="0"/>
                    <a:pt x="61" y="264"/>
                    <a:pt x="1" y="655"/>
                  </a:cubicBezTo>
                  <a:cubicBezTo>
                    <a:pt x="89" y="1351"/>
                    <a:pt x="384" y="2325"/>
                    <a:pt x="936" y="3078"/>
                  </a:cubicBezTo>
                  <a:lnTo>
                    <a:pt x="3120" y="1777"/>
                  </a:lnTo>
                  <a:cubicBezTo>
                    <a:pt x="2413" y="789"/>
                    <a:pt x="1580" y="286"/>
                    <a:pt x="1073" y="68"/>
                  </a:cubicBezTo>
                  <a:cubicBezTo>
                    <a:pt x="970" y="22"/>
                    <a:pt x="864" y="0"/>
                    <a:pt x="760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9278;p87">
              <a:extLst>
                <a:ext uri="{FF2B5EF4-FFF2-40B4-BE49-F238E27FC236}">
                  <a16:creationId xmlns:a16="http://schemas.microsoft.com/office/drawing/2014/main" id="{1FACF3BE-8F6E-7A83-FD01-37C905E54EF4}"/>
                </a:ext>
              </a:extLst>
            </p:cNvPr>
            <p:cNvSpPr/>
            <p:nvPr/>
          </p:nvSpPr>
          <p:spPr>
            <a:xfrm>
              <a:off x="1950982" y="1533890"/>
              <a:ext cx="376674" cy="313868"/>
            </a:xfrm>
            <a:custGeom>
              <a:avLst/>
              <a:gdLst/>
              <a:ahLst/>
              <a:cxnLst/>
              <a:rect l="l" t="t" r="r" b="b"/>
              <a:pathLst>
                <a:path w="14370" h="11974" extrusionOk="0">
                  <a:moveTo>
                    <a:pt x="7185" y="0"/>
                  </a:moveTo>
                  <a:cubicBezTo>
                    <a:pt x="1" y="0"/>
                    <a:pt x="870" y="8271"/>
                    <a:pt x="870" y="8271"/>
                  </a:cubicBezTo>
                  <a:lnTo>
                    <a:pt x="1696" y="7968"/>
                  </a:lnTo>
                  <a:cubicBezTo>
                    <a:pt x="1759" y="9044"/>
                    <a:pt x="1995" y="10103"/>
                    <a:pt x="2396" y="11101"/>
                  </a:cubicBezTo>
                  <a:lnTo>
                    <a:pt x="3022" y="10367"/>
                  </a:lnTo>
                  <a:cubicBezTo>
                    <a:pt x="3482" y="11239"/>
                    <a:pt x="4354" y="11974"/>
                    <a:pt x="4354" y="11974"/>
                  </a:cubicBezTo>
                  <a:lnTo>
                    <a:pt x="5008" y="11101"/>
                  </a:lnTo>
                  <a:lnTo>
                    <a:pt x="9362" y="11101"/>
                  </a:lnTo>
                  <a:lnTo>
                    <a:pt x="10016" y="11974"/>
                  </a:lnTo>
                  <a:cubicBezTo>
                    <a:pt x="10016" y="11974"/>
                    <a:pt x="10884" y="11239"/>
                    <a:pt x="11349" y="10367"/>
                  </a:cubicBezTo>
                  <a:lnTo>
                    <a:pt x="11974" y="11101"/>
                  </a:lnTo>
                  <a:cubicBezTo>
                    <a:pt x="12372" y="10099"/>
                    <a:pt x="12607" y="9044"/>
                    <a:pt x="12674" y="7968"/>
                  </a:cubicBezTo>
                  <a:lnTo>
                    <a:pt x="13497" y="8271"/>
                  </a:lnTo>
                  <a:cubicBezTo>
                    <a:pt x="13497" y="8271"/>
                    <a:pt x="14369" y="0"/>
                    <a:pt x="7185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9279;p87">
              <a:extLst>
                <a:ext uri="{FF2B5EF4-FFF2-40B4-BE49-F238E27FC236}">
                  <a16:creationId xmlns:a16="http://schemas.microsoft.com/office/drawing/2014/main" id="{92B523A9-DAFB-6DA7-8FDA-CE58EC2CEAF1}"/>
                </a:ext>
              </a:extLst>
            </p:cNvPr>
            <p:cNvSpPr/>
            <p:nvPr/>
          </p:nvSpPr>
          <p:spPr>
            <a:xfrm>
              <a:off x="1956329" y="1543274"/>
              <a:ext cx="182256" cy="304484"/>
            </a:xfrm>
            <a:custGeom>
              <a:avLst/>
              <a:gdLst/>
              <a:ahLst/>
              <a:cxnLst/>
              <a:rect l="l" t="t" r="r" b="b"/>
              <a:pathLst>
                <a:path w="6953" h="11616" extrusionOk="0">
                  <a:moveTo>
                    <a:pt x="4636" y="1"/>
                  </a:moveTo>
                  <a:lnTo>
                    <a:pt x="4636" y="1"/>
                  </a:lnTo>
                  <a:cubicBezTo>
                    <a:pt x="1" y="1594"/>
                    <a:pt x="666" y="7913"/>
                    <a:pt x="666" y="7913"/>
                  </a:cubicBezTo>
                  <a:lnTo>
                    <a:pt x="1492" y="7610"/>
                  </a:lnTo>
                  <a:cubicBezTo>
                    <a:pt x="1555" y="8686"/>
                    <a:pt x="1791" y="9741"/>
                    <a:pt x="2192" y="10743"/>
                  </a:cubicBezTo>
                  <a:lnTo>
                    <a:pt x="2818" y="10009"/>
                  </a:lnTo>
                  <a:cubicBezTo>
                    <a:pt x="3278" y="10881"/>
                    <a:pt x="4150" y="11616"/>
                    <a:pt x="4150" y="11616"/>
                  </a:cubicBezTo>
                  <a:lnTo>
                    <a:pt x="4804" y="10743"/>
                  </a:lnTo>
                  <a:lnTo>
                    <a:pt x="6953" y="10743"/>
                  </a:lnTo>
                  <a:cubicBezTo>
                    <a:pt x="4425" y="9801"/>
                    <a:pt x="2628" y="7427"/>
                    <a:pt x="2628" y="4649"/>
                  </a:cubicBezTo>
                  <a:cubicBezTo>
                    <a:pt x="2628" y="2831"/>
                    <a:pt x="3394" y="1186"/>
                    <a:pt x="4636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9280;p87">
              <a:extLst>
                <a:ext uri="{FF2B5EF4-FFF2-40B4-BE49-F238E27FC236}">
                  <a16:creationId xmlns:a16="http://schemas.microsoft.com/office/drawing/2014/main" id="{9AB29D22-3C9C-0B29-B941-AE929165243B}"/>
                </a:ext>
              </a:extLst>
            </p:cNvPr>
            <p:cNvSpPr/>
            <p:nvPr/>
          </p:nvSpPr>
          <p:spPr>
            <a:xfrm>
              <a:off x="2204850" y="1834653"/>
              <a:ext cx="22228" cy="13106"/>
            </a:xfrm>
            <a:custGeom>
              <a:avLst/>
              <a:gdLst/>
              <a:ahLst/>
              <a:cxnLst/>
              <a:rect l="l" t="t" r="r" b="b"/>
              <a:pathLst>
                <a:path w="848" h="500" extrusionOk="0">
                  <a:moveTo>
                    <a:pt x="848" y="0"/>
                  </a:moveTo>
                  <a:lnTo>
                    <a:pt x="848" y="0"/>
                  </a:lnTo>
                  <a:cubicBezTo>
                    <a:pt x="566" y="35"/>
                    <a:pt x="285" y="56"/>
                    <a:pt x="0" y="60"/>
                  </a:cubicBezTo>
                  <a:lnTo>
                    <a:pt x="331" y="500"/>
                  </a:lnTo>
                  <a:cubicBezTo>
                    <a:pt x="510" y="341"/>
                    <a:pt x="682" y="176"/>
                    <a:pt x="848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9281;p87">
              <a:extLst>
                <a:ext uri="{FF2B5EF4-FFF2-40B4-BE49-F238E27FC236}">
                  <a16:creationId xmlns:a16="http://schemas.microsoft.com/office/drawing/2014/main" id="{46BC0E54-5AEE-4CE3-63B7-F0E7E09C6FC1}"/>
                </a:ext>
              </a:extLst>
            </p:cNvPr>
            <p:cNvSpPr/>
            <p:nvPr/>
          </p:nvSpPr>
          <p:spPr>
            <a:xfrm>
              <a:off x="1967129" y="1637954"/>
              <a:ext cx="115152" cy="209805"/>
            </a:xfrm>
            <a:custGeom>
              <a:avLst/>
              <a:gdLst/>
              <a:ahLst/>
              <a:cxnLst/>
              <a:rect l="l" t="t" r="r" b="b"/>
              <a:pathLst>
                <a:path w="4393" h="8004" extrusionOk="0">
                  <a:moveTo>
                    <a:pt x="778" y="0"/>
                  </a:moveTo>
                  <a:lnTo>
                    <a:pt x="778" y="0"/>
                  </a:lnTo>
                  <a:cubicBezTo>
                    <a:pt x="29" y="2121"/>
                    <a:pt x="254" y="4301"/>
                    <a:pt x="254" y="4301"/>
                  </a:cubicBezTo>
                  <a:lnTo>
                    <a:pt x="1080" y="3998"/>
                  </a:lnTo>
                  <a:cubicBezTo>
                    <a:pt x="1143" y="5074"/>
                    <a:pt x="1379" y="6133"/>
                    <a:pt x="1780" y="7131"/>
                  </a:cubicBezTo>
                  <a:lnTo>
                    <a:pt x="2406" y="6397"/>
                  </a:lnTo>
                  <a:cubicBezTo>
                    <a:pt x="2866" y="7269"/>
                    <a:pt x="3738" y="8004"/>
                    <a:pt x="3738" y="8004"/>
                  </a:cubicBezTo>
                  <a:lnTo>
                    <a:pt x="4392" y="7131"/>
                  </a:lnTo>
                  <a:cubicBezTo>
                    <a:pt x="3003" y="5946"/>
                    <a:pt x="0" y="3675"/>
                    <a:pt x="77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9282;p87">
              <a:extLst>
                <a:ext uri="{FF2B5EF4-FFF2-40B4-BE49-F238E27FC236}">
                  <a16:creationId xmlns:a16="http://schemas.microsoft.com/office/drawing/2014/main" id="{4C4DB631-D538-476F-51A0-9F25CF4ADF0F}"/>
                </a:ext>
              </a:extLst>
            </p:cNvPr>
            <p:cNvSpPr/>
            <p:nvPr/>
          </p:nvSpPr>
          <p:spPr>
            <a:xfrm>
              <a:off x="2196357" y="1637954"/>
              <a:ext cx="115152" cy="209805"/>
            </a:xfrm>
            <a:custGeom>
              <a:avLst/>
              <a:gdLst/>
              <a:ahLst/>
              <a:cxnLst/>
              <a:rect l="l" t="t" r="r" b="b"/>
              <a:pathLst>
                <a:path w="4393" h="8004" extrusionOk="0">
                  <a:moveTo>
                    <a:pt x="3619" y="0"/>
                  </a:moveTo>
                  <a:lnTo>
                    <a:pt x="3619" y="0"/>
                  </a:lnTo>
                  <a:cubicBezTo>
                    <a:pt x="4393" y="3675"/>
                    <a:pt x="1386" y="5946"/>
                    <a:pt x="1" y="7131"/>
                  </a:cubicBezTo>
                  <a:lnTo>
                    <a:pt x="655" y="8004"/>
                  </a:lnTo>
                  <a:cubicBezTo>
                    <a:pt x="655" y="8004"/>
                    <a:pt x="1527" y="7269"/>
                    <a:pt x="1991" y="6397"/>
                  </a:cubicBezTo>
                  <a:lnTo>
                    <a:pt x="2617" y="7131"/>
                  </a:lnTo>
                  <a:cubicBezTo>
                    <a:pt x="3014" y="6133"/>
                    <a:pt x="3250" y="5074"/>
                    <a:pt x="3313" y="3998"/>
                  </a:cubicBezTo>
                  <a:lnTo>
                    <a:pt x="4140" y="4301"/>
                  </a:lnTo>
                  <a:cubicBezTo>
                    <a:pt x="4140" y="4301"/>
                    <a:pt x="4365" y="2121"/>
                    <a:pt x="3619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9283;p87">
              <a:extLst>
                <a:ext uri="{FF2B5EF4-FFF2-40B4-BE49-F238E27FC236}">
                  <a16:creationId xmlns:a16="http://schemas.microsoft.com/office/drawing/2014/main" id="{78A4900C-56DB-43FD-15D2-272AAFDB4252}"/>
                </a:ext>
              </a:extLst>
            </p:cNvPr>
            <p:cNvSpPr/>
            <p:nvPr/>
          </p:nvSpPr>
          <p:spPr>
            <a:xfrm>
              <a:off x="2082804" y="1807732"/>
              <a:ext cx="112950" cy="51455"/>
            </a:xfrm>
            <a:custGeom>
              <a:avLst/>
              <a:gdLst/>
              <a:ahLst/>
              <a:cxnLst/>
              <a:rect l="l" t="t" r="r" b="b"/>
              <a:pathLst>
                <a:path w="4309" h="1963" extrusionOk="0">
                  <a:moveTo>
                    <a:pt x="2156" y="0"/>
                  </a:moveTo>
                  <a:lnTo>
                    <a:pt x="1" y="503"/>
                  </a:lnTo>
                  <a:cubicBezTo>
                    <a:pt x="141" y="1344"/>
                    <a:pt x="866" y="1963"/>
                    <a:pt x="1720" y="1963"/>
                  </a:cubicBezTo>
                  <a:lnTo>
                    <a:pt x="2592" y="1963"/>
                  </a:lnTo>
                  <a:cubicBezTo>
                    <a:pt x="3440" y="1963"/>
                    <a:pt x="4168" y="1347"/>
                    <a:pt x="4308" y="510"/>
                  </a:cubicBezTo>
                  <a:lnTo>
                    <a:pt x="2156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284;p87">
              <a:extLst>
                <a:ext uri="{FF2B5EF4-FFF2-40B4-BE49-F238E27FC236}">
                  <a16:creationId xmlns:a16="http://schemas.microsoft.com/office/drawing/2014/main" id="{995041E8-807D-44A1-3C7C-8EC6182831F3}"/>
                </a:ext>
              </a:extLst>
            </p:cNvPr>
            <p:cNvSpPr/>
            <p:nvPr/>
          </p:nvSpPr>
          <p:spPr>
            <a:xfrm>
              <a:off x="2047968" y="1665136"/>
              <a:ext cx="40026" cy="51376"/>
            </a:xfrm>
            <a:custGeom>
              <a:avLst/>
              <a:gdLst/>
              <a:ahLst/>
              <a:cxnLst/>
              <a:rect l="l" t="t" r="r" b="b"/>
              <a:pathLst>
                <a:path w="1527" h="1960" extrusionOk="0">
                  <a:moveTo>
                    <a:pt x="763" y="0"/>
                  </a:moveTo>
                  <a:cubicBezTo>
                    <a:pt x="341" y="0"/>
                    <a:pt x="0" y="342"/>
                    <a:pt x="0" y="760"/>
                  </a:cubicBezTo>
                  <a:lnTo>
                    <a:pt x="0" y="1196"/>
                  </a:lnTo>
                  <a:cubicBezTo>
                    <a:pt x="0" y="1618"/>
                    <a:pt x="341" y="1959"/>
                    <a:pt x="763" y="1959"/>
                  </a:cubicBezTo>
                  <a:cubicBezTo>
                    <a:pt x="1182" y="1959"/>
                    <a:pt x="1523" y="1618"/>
                    <a:pt x="1526" y="1196"/>
                  </a:cubicBezTo>
                  <a:lnTo>
                    <a:pt x="1526" y="760"/>
                  </a:lnTo>
                  <a:cubicBezTo>
                    <a:pt x="1523" y="342"/>
                    <a:pt x="1182" y="0"/>
                    <a:pt x="763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285;p87">
              <a:extLst>
                <a:ext uri="{FF2B5EF4-FFF2-40B4-BE49-F238E27FC236}">
                  <a16:creationId xmlns:a16="http://schemas.microsoft.com/office/drawing/2014/main" id="{AA62C2C0-0618-BC62-10F6-19EAF88041BA}"/>
                </a:ext>
              </a:extLst>
            </p:cNvPr>
            <p:cNvSpPr/>
            <p:nvPr/>
          </p:nvSpPr>
          <p:spPr>
            <a:xfrm>
              <a:off x="2064927" y="1665136"/>
              <a:ext cx="23250" cy="40315"/>
            </a:xfrm>
            <a:custGeom>
              <a:avLst/>
              <a:gdLst/>
              <a:ahLst/>
              <a:cxnLst/>
              <a:rect l="l" t="t" r="r" b="b"/>
              <a:pathLst>
                <a:path w="887" h="1538" extrusionOk="0">
                  <a:moveTo>
                    <a:pt x="116" y="0"/>
                  </a:moveTo>
                  <a:cubicBezTo>
                    <a:pt x="78" y="0"/>
                    <a:pt x="43" y="4"/>
                    <a:pt x="7" y="11"/>
                  </a:cubicBezTo>
                  <a:lnTo>
                    <a:pt x="7" y="1087"/>
                  </a:lnTo>
                  <a:cubicBezTo>
                    <a:pt x="0" y="1333"/>
                    <a:pt x="197" y="1537"/>
                    <a:pt x="443" y="1537"/>
                  </a:cubicBezTo>
                  <a:cubicBezTo>
                    <a:pt x="690" y="1537"/>
                    <a:pt x="886" y="1333"/>
                    <a:pt x="876" y="1087"/>
                  </a:cubicBezTo>
                  <a:lnTo>
                    <a:pt x="876" y="760"/>
                  </a:lnTo>
                  <a:cubicBezTo>
                    <a:pt x="876" y="342"/>
                    <a:pt x="535" y="0"/>
                    <a:pt x="11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286;p87">
              <a:extLst>
                <a:ext uri="{FF2B5EF4-FFF2-40B4-BE49-F238E27FC236}">
                  <a16:creationId xmlns:a16="http://schemas.microsoft.com/office/drawing/2014/main" id="{AB09D29D-9269-BCCB-6C26-EBFD440A17D0}"/>
                </a:ext>
              </a:extLst>
            </p:cNvPr>
            <p:cNvSpPr/>
            <p:nvPr/>
          </p:nvSpPr>
          <p:spPr>
            <a:xfrm>
              <a:off x="2059397" y="1670851"/>
              <a:ext cx="17169" cy="17091"/>
            </a:xfrm>
            <a:custGeom>
              <a:avLst/>
              <a:gdLst/>
              <a:ahLst/>
              <a:cxnLst/>
              <a:rect l="l" t="t" r="r" b="b"/>
              <a:pathLst>
                <a:path w="655" h="652" extrusionOk="0">
                  <a:moveTo>
                    <a:pt x="327" y="0"/>
                  </a:moveTo>
                  <a:cubicBezTo>
                    <a:pt x="145" y="0"/>
                    <a:pt x="0" y="145"/>
                    <a:pt x="0" y="324"/>
                  </a:cubicBezTo>
                  <a:cubicBezTo>
                    <a:pt x="0" y="507"/>
                    <a:pt x="145" y="651"/>
                    <a:pt x="327" y="651"/>
                  </a:cubicBezTo>
                  <a:cubicBezTo>
                    <a:pt x="507" y="651"/>
                    <a:pt x="654" y="507"/>
                    <a:pt x="654" y="324"/>
                  </a:cubicBezTo>
                  <a:cubicBezTo>
                    <a:pt x="654" y="145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287;p87">
              <a:extLst>
                <a:ext uri="{FF2B5EF4-FFF2-40B4-BE49-F238E27FC236}">
                  <a16:creationId xmlns:a16="http://schemas.microsoft.com/office/drawing/2014/main" id="{75E0EBCB-0AB5-4BF5-B5A5-2B83BBAC1A96}"/>
                </a:ext>
              </a:extLst>
            </p:cNvPr>
            <p:cNvSpPr/>
            <p:nvPr/>
          </p:nvSpPr>
          <p:spPr>
            <a:xfrm>
              <a:off x="2190643" y="1665136"/>
              <a:ext cx="39948" cy="51376"/>
            </a:xfrm>
            <a:custGeom>
              <a:avLst/>
              <a:gdLst/>
              <a:ahLst/>
              <a:cxnLst/>
              <a:rect l="l" t="t" r="r" b="b"/>
              <a:pathLst>
                <a:path w="1524" h="1960" extrusionOk="0">
                  <a:moveTo>
                    <a:pt x="764" y="0"/>
                  </a:moveTo>
                  <a:cubicBezTo>
                    <a:pt x="342" y="0"/>
                    <a:pt x="1" y="342"/>
                    <a:pt x="1" y="760"/>
                  </a:cubicBezTo>
                  <a:lnTo>
                    <a:pt x="1" y="1196"/>
                  </a:lnTo>
                  <a:cubicBezTo>
                    <a:pt x="1" y="1618"/>
                    <a:pt x="342" y="1959"/>
                    <a:pt x="764" y="1959"/>
                  </a:cubicBezTo>
                  <a:cubicBezTo>
                    <a:pt x="1182" y="1959"/>
                    <a:pt x="1523" y="1618"/>
                    <a:pt x="1523" y="1196"/>
                  </a:cubicBezTo>
                  <a:lnTo>
                    <a:pt x="1523" y="760"/>
                  </a:lnTo>
                  <a:cubicBezTo>
                    <a:pt x="1523" y="342"/>
                    <a:pt x="1182" y="0"/>
                    <a:pt x="76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288;p87">
              <a:extLst>
                <a:ext uri="{FF2B5EF4-FFF2-40B4-BE49-F238E27FC236}">
                  <a16:creationId xmlns:a16="http://schemas.microsoft.com/office/drawing/2014/main" id="{D15913DB-C9A0-DEDE-64E9-192CE520EFBF}"/>
                </a:ext>
              </a:extLst>
            </p:cNvPr>
            <p:cNvSpPr/>
            <p:nvPr/>
          </p:nvSpPr>
          <p:spPr>
            <a:xfrm>
              <a:off x="2207523" y="1665136"/>
              <a:ext cx="23250" cy="40315"/>
            </a:xfrm>
            <a:custGeom>
              <a:avLst/>
              <a:gdLst/>
              <a:ahLst/>
              <a:cxnLst/>
              <a:rect l="l" t="t" r="r" b="b"/>
              <a:pathLst>
                <a:path w="887" h="1538" extrusionOk="0">
                  <a:moveTo>
                    <a:pt x="120" y="0"/>
                  </a:moveTo>
                  <a:cubicBezTo>
                    <a:pt x="81" y="0"/>
                    <a:pt x="46" y="4"/>
                    <a:pt x="11" y="11"/>
                  </a:cubicBezTo>
                  <a:lnTo>
                    <a:pt x="11" y="1087"/>
                  </a:lnTo>
                  <a:cubicBezTo>
                    <a:pt x="0" y="1333"/>
                    <a:pt x="197" y="1537"/>
                    <a:pt x="443" y="1537"/>
                  </a:cubicBezTo>
                  <a:cubicBezTo>
                    <a:pt x="689" y="1537"/>
                    <a:pt x="886" y="1333"/>
                    <a:pt x="879" y="1087"/>
                  </a:cubicBezTo>
                  <a:lnTo>
                    <a:pt x="879" y="760"/>
                  </a:lnTo>
                  <a:cubicBezTo>
                    <a:pt x="879" y="342"/>
                    <a:pt x="538" y="0"/>
                    <a:pt x="12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289;p87">
              <a:extLst>
                <a:ext uri="{FF2B5EF4-FFF2-40B4-BE49-F238E27FC236}">
                  <a16:creationId xmlns:a16="http://schemas.microsoft.com/office/drawing/2014/main" id="{523B0DF5-7C04-B1FD-EA7E-4BBA9D029124}"/>
                </a:ext>
              </a:extLst>
            </p:cNvPr>
            <p:cNvSpPr/>
            <p:nvPr/>
          </p:nvSpPr>
          <p:spPr>
            <a:xfrm>
              <a:off x="2202071" y="1670851"/>
              <a:ext cx="17169" cy="17091"/>
            </a:xfrm>
            <a:custGeom>
              <a:avLst/>
              <a:gdLst/>
              <a:ahLst/>
              <a:cxnLst/>
              <a:rect l="l" t="t" r="r" b="b"/>
              <a:pathLst>
                <a:path w="655" h="652" extrusionOk="0">
                  <a:moveTo>
                    <a:pt x="328" y="0"/>
                  </a:moveTo>
                  <a:cubicBezTo>
                    <a:pt x="145" y="0"/>
                    <a:pt x="1" y="145"/>
                    <a:pt x="1" y="324"/>
                  </a:cubicBezTo>
                  <a:cubicBezTo>
                    <a:pt x="1" y="507"/>
                    <a:pt x="145" y="651"/>
                    <a:pt x="328" y="651"/>
                  </a:cubicBezTo>
                  <a:cubicBezTo>
                    <a:pt x="507" y="651"/>
                    <a:pt x="655" y="507"/>
                    <a:pt x="655" y="324"/>
                  </a:cubicBezTo>
                  <a:cubicBezTo>
                    <a:pt x="655" y="145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290;p87">
              <a:extLst>
                <a:ext uri="{FF2B5EF4-FFF2-40B4-BE49-F238E27FC236}">
                  <a16:creationId xmlns:a16="http://schemas.microsoft.com/office/drawing/2014/main" id="{60964E36-51E5-7A28-9B8B-B0309BEB4158}"/>
                </a:ext>
              </a:extLst>
            </p:cNvPr>
            <p:cNvSpPr/>
            <p:nvPr/>
          </p:nvSpPr>
          <p:spPr>
            <a:xfrm>
              <a:off x="2059397" y="1756382"/>
              <a:ext cx="159844" cy="68519"/>
            </a:xfrm>
            <a:custGeom>
              <a:avLst/>
              <a:gdLst/>
              <a:ahLst/>
              <a:cxnLst/>
              <a:rect l="l" t="t" r="r" b="b"/>
              <a:pathLst>
                <a:path w="6098" h="2614" extrusionOk="0">
                  <a:moveTo>
                    <a:pt x="1632" y="1"/>
                  </a:moveTo>
                  <a:cubicBezTo>
                    <a:pt x="732" y="1"/>
                    <a:pt x="0" y="588"/>
                    <a:pt x="0" y="1309"/>
                  </a:cubicBezTo>
                  <a:cubicBezTo>
                    <a:pt x="0" y="2030"/>
                    <a:pt x="732" y="2613"/>
                    <a:pt x="1635" y="2613"/>
                  </a:cubicBezTo>
                  <a:cubicBezTo>
                    <a:pt x="2240" y="2613"/>
                    <a:pt x="2768" y="2350"/>
                    <a:pt x="3049" y="1956"/>
                  </a:cubicBezTo>
                  <a:cubicBezTo>
                    <a:pt x="3330" y="2350"/>
                    <a:pt x="3858" y="2613"/>
                    <a:pt x="4466" y="2613"/>
                  </a:cubicBezTo>
                  <a:cubicBezTo>
                    <a:pt x="5366" y="2613"/>
                    <a:pt x="6098" y="2030"/>
                    <a:pt x="6098" y="1309"/>
                  </a:cubicBezTo>
                  <a:cubicBezTo>
                    <a:pt x="6098" y="584"/>
                    <a:pt x="5366" y="1"/>
                    <a:pt x="4463" y="1"/>
                  </a:cubicBezTo>
                  <a:cubicBezTo>
                    <a:pt x="3858" y="1"/>
                    <a:pt x="3330" y="264"/>
                    <a:pt x="3049" y="658"/>
                  </a:cubicBezTo>
                  <a:cubicBezTo>
                    <a:pt x="2768" y="264"/>
                    <a:pt x="2240" y="1"/>
                    <a:pt x="1632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291;p87">
              <a:extLst>
                <a:ext uri="{FF2B5EF4-FFF2-40B4-BE49-F238E27FC236}">
                  <a16:creationId xmlns:a16="http://schemas.microsoft.com/office/drawing/2014/main" id="{106B3093-0143-EEEA-AF5A-EF541EAF28C5}"/>
                </a:ext>
              </a:extLst>
            </p:cNvPr>
            <p:cNvSpPr/>
            <p:nvPr/>
          </p:nvSpPr>
          <p:spPr>
            <a:xfrm>
              <a:off x="2096173" y="1753158"/>
              <a:ext cx="86213" cy="35964"/>
            </a:xfrm>
            <a:custGeom>
              <a:avLst/>
              <a:gdLst/>
              <a:ahLst/>
              <a:cxnLst/>
              <a:rect l="l" t="t" r="r" b="b"/>
              <a:pathLst>
                <a:path w="3289" h="1372" extrusionOk="0">
                  <a:moveTo>
                    <a:pt x="458" y="1"/>
                  </a:moveTo>
                  <a:cubicBezTo>
                    <a:pt x="141" y="4"/>
                    <a:pt x="0" y="402"/>
                    <a:pt x="247" y="602"/>
                  </a:cubicBezTo>
                  <a:lnTo>
                    <a:pt x="795" y="1063"/>
                  </a:lnTo>
                  <a:cubicBezTo>
                    <a:pt x="1041" y="1268"/>
                    <a:pt x="1343" y="1371"/>
                    <a:pt x="1644" y="1371"/>
                  </a:cubicBezTo>
                  <a:cubicBezTo>
                    <a:pt x="1946" y="1371"/>
                    <a:pt x="2247" y="1268"/>
                    <a:pt x="2494" y="1063"/>
                  </a:cubicBezTo>
                  <a:lnTo>
                    <a:pt x="3046" y="602"/>
                  </a:lnTo>
                  <a:cubicBezTo>
                    <a:pt x="3288" y="402"/>
                    <a:pt x="3144" y="4"/>
                    <a:pt x="28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292;p87">
              <a:extLst>
                <a:ext uri="{FF2B5EF4-FFF2-40B4-BE49-F238E27FC236}">
                  <a16:creationId xmlns:a16="http://schemas.microsoft.com/office/drawing/2014/main" id="{476F4ABA-3A49-3826-F231-A10828784A82}"/>
                </a:ext>
              </a:extLst>
            </p:cNvPr>
            <p:cNvSpPr/>
            <p:nvPr/>
          </p:nvSpPr>
          <p:spPr>
            <a:xfrm>
              <a:off x="2096173" y="1753158"/>
              <a:ext cx="46763" cy="35806"/>
            </a:xfrm>
            <a:custGeom>
              <a:avLst/>
              <a:gdLst/>
              <a:ahLst/>
              <a:cxnLst/>
              <a:rect l="l" t="t" r="r" b="b"/>
              <a:pathLst>
                <a:path w="1784" h="1366" extrusionOk="0">
                  <a:moveTo>
                    <a:pt x="461" y="1"/>
                  </a:moveTo>
                  <a:cubicBezTo>
                    <a:pt x="145" y="1"/>
                    <a:pt x="0" y="402"/>
                    <a:pt x="247" y="602"/>
                  </a:cubicBezTo>
                  <a:lnTo>
                    <a:pt x="795" y="1063"/>
                  </a:lnTo>
                  <a:cubicBezTo>
                    <a:pt x="1032" y="1260"/>
                    <a:pt x="1332" y="1366"/>
                    <a:pt x="1639" y="1366"/>
                  </a:cubicBezTo>
                  <a:cubicBezTo>
                    <a:pt x="1687" y="1366"/>
                    <a:pt x="1735" y="1363"/>
                    <a:pt x="1783" y="1358"/>
                  </a:cubicBezTo>
                  <a:cubicBezTo>
                    <a:pt x="1741" y="1319"/>
                    <a:pt x="1702" y="1277"/>
                    <a:pt x="1667" y="1235"/>
                  </a:cubicBezTo>
                  <a:lnTo>
                    <a:pt x="1115" y="567"/>
                  </a:lnTo>
                  <a:cubicBezTo>
                    <a:pt x="992" y="412"/>
                    <a:pt x="967" y="187"/>
                    <a:pt x="10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293;p87">
              <a:extLst>
                <a:ext uri="{FF2B5EF4-FFF2-40B4-BE49-F238E27FC236}">
                  <a16:creationId xmlns:a16="http://schemas.microsoft.com/office/drawing/2014/main" id="{E7B1D368-5419-70C4-4194-3B440F51A2AB}"/>
                </a:ext>
              </a:extLst>
            </p:cNvPr>
            <p:cNvSpPr/>
            <p:nvPr/>
          </p:nvSpPr>
          <p:spPr>
            <a:xfrm>
              <a:off x="2088886" y="1747811"/>
              <a:ext cx="100787" cy="46632"/>
            </a:xfrm>
            <a:custGeom>
              <a:avLst/>
              <a:gdLst/>
              <a:ahLst/>
              <a:cxnLst/>
              <a:rect l="l" t="t" r="r" b="b"/>
              <a:pathLst>
                <a:path w="3845" h="1779" extrusionOk="0">
                  <a:moveTo>
                    <a:pt x="3117" y="412"/>
                  </a:moveTo>
                  <a:cubicBezTo>
                    <a:pt x="3170" y="412"/>
                    <a:pt x="3219" y="446"/>
                    <a:pt x="3236" y="500"/>
                  </a:cubicBezTo>
                  <a:cubicBezTo>
                    <a:pt x="3257" y="553"/>
                    <a:pt x="3239" y="616"/>
                    <a:pt x="3194" y="651"/>
                  </a:cubicBezTo>
                  <a:lnTo>
                    <a:pt x="3197" y="651"/>
                  </a:lnTo>
                  <a:lnTo>
                    <a:pt x="2645" y="1112"/>
                  </a:lnTo>
                  <a:cubicBezTo>
                    <a:pt x="2437" y="1284"/>
                    <a:pt x="2182" y="1370"/>
                    <a:pt x="1926" y="1370"/>
                  </a:cubicBezTo>
                  <a:cubicBezTo>
                    <a:pt x="1670" y="1370"/>
                    <a:pt x="1414" y="1284"/>
                    <a:pt x="1207" y="1112"/>
                  </a:cubicBezTo>
                  <a:lnTo>
                    <a:pt x="655" y="651"/>
                  </a:lnTo>
                  <a:cubicBezTo>
                    <a:pt x="609" y="616"/>
                    <a:pt x="591" y="553"/>
                    <a:pt x="616" y="500"/>
                  </a:cubicBezTo>
                  <a:cubicBezTo>
                    <a:pt x="633" y="446"/>
                    <a:pt x="678" y="412"/>
                    <a:pt x="734" y="412"/>
                  </a:cubicBezTo>
                  <a:cubicBezTo>
                    <a:pt x="737" y="412"/>
                    <a:pt x="740" y="412"/>
                    <a:pt x="743" y="412"/>
                  </a:cubicBezTo>
                  <a:lnTo>
                    <a:pt x="3109" y="412"/>
                  </a:lnTo>
                  <a:cubicBezTo>
                    <a:pt x="3112" y="412"/>
                    <a:pt x="3114" y="412"/>
                    <a:pt x="3117" y="412"/>
                  </a:cubicBezTo>
                  <a:close/>
                  <a:moveTo>
                    <a:pt x="739" y="1"/>
                  </a:moveTo>
                  <a:cubicBezTo>
                    <a:pt x="229" y="1"/>
                    <a:pt x="1" y="637"/>
                    <a:pt x="391" y="964"/>
                  </a:cubicBezTo>
                  <a:lnTo>
                    <a:pt x="943" y="1425"/>
                  </a:lnTo>
                  <a:cubicBezTo>
                    <a:pt x="1228" y="1660"/>
                    <a:pt x="1576" y="1778"/>
                    <a:pt x="1924" y="1778"/>
                  </a:cubicBezTo>
                  <a:cubicBezTo>
                    <a:pt x="2271" y="1778"/>
                    <a:pt x="2619" y="1660"/>
                    <a:pt x="2902" y="1425"/>
                  </a:cubicBezTo>
                  <a:lnTo>
                    <a:pt x="3454" y="964"/>
                  </a:lnTo>
                  <a:cubicBezTo>
                    <a:pt x="3844" y="637"/>
                    <a:pt x="3616" y="1"/>
                    <a:pt x="31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294;p87">
              <a:extLst>
                <a:ext uri="{FF2B5EF4-FFF2-40B4-BE49-F238E27FC236}">
                  <a16:creationId xmlns:a16="http://schemas.microsoft.com/office/drawing/2014/main" id="{283FB401-7C98-A9E5-2A19-A4C28E9CEB58}"/>
                </a:ext>
              </a:extLst>
            </p:cNvPr>
            <p:cNvSpPr/>
            <p:nvPr/>
          </p:nvSpPr>
          <p:spPr>
            <a:xfrm>
              <a:off x="1965661" y="1499971"/>
              <a:ext cx="347237" cy="364563"/>
            </a:xfrm>
            <a:custGeom>
              <a:avLst/>
              <a:gdLst/>
              <a:ahLst/>
              <a:cxnLst/>
              <a:rect l="l" t="t" r="r" b="b"/>
              <a:pathLst>
                <a:path w="13247" h="13908" extrusionOk="0">
                  <a:moveTo>
                    <a:pt x="1506" y="407"/>
                  </a:moveTo>
                  <a:cubicBezTo>
                    <a:pt x="1572" y="407"/>
                    <a:pt x="1637" y="415"/>
                    <a:pt x="1702" y="433"/>
                  </a:cubicBezTo>
                  <a:cubicBezTo>
                    <a:pt x="2462" y="626"/>
                    <a:pt x="3200" y="1009"/>
                    <a:pt x="3900" y="1579"/>
                  </a:cubicBezTo>
                  <a:cubicBezTo>
                    <a:pt x="3689" y="1663"/>
                    <a:pt x="3488" y="1758"/>
                    <a:pt x="3292" y="1871"/>
                  </a:cubicBezTo>
                  <a:cubicBezTo>
                    <a:pt x="2680" y="1178"/>
                    <a:pt x="1895" y="721"/>
                    <a:pt x="1414" y="619"/>
                  </a:cubicBezTo>
                  <a:cubicBezTo>
                    <a:pt x="1322" y="600"/>
                    <a:pt x="1229" y="591"/>
                    <a:pt x="1137" y="591"/>
                  </a:cubicBezTo>
                  <a:cubicBezTo>
                    <a:pt x="1091" y="591"/>
                    <a:pt x="1044" y="593"/>
                    <a:pt x="999" y="598"/>
                  </a:cubicBezTo>
                  <a:lnTo>
                    <a:pt x="1016" y="584"/>
                  </a:lnTo>
                  <a:cubicBezTo>
                    <a:pt x="1155" y="468"/>
                    <a:pt x="1329" y="407"/>
                    <a:pt x="1506" y="407"/>
                  </a:cubicBezTo>
                  <a:close/>
                  <a:moveTo>
                    <a:pt x="1141" y="999"/>
                  </a:moveTo>
                  <a:cubicBezTo>
                    <a:pt x="1199" y="999"/>
                    <a:pt x="1263" y="1006"/>
                    <a:pt x="1329" y="1020"/>
                  </a:cubicBezTo>
                  <a:cubicBezTo>
                    <a:pt x="1899" y="1139"/>
                    <a:pt x="2560" y="1684"/>
                    <a:pt x="2936" y="2085"/>
                  </a:cubicBezTo>
                  <a:cubicBezTo>
                    <a:pt x="2564" y="2335"/>
                    <a:pt x="2223" y="2627"/>
                    <a:pt x="1924" y="2961"/>
                  </a:cubicBezTo>
                  <a:cubicBezTo>
                    <a:pt x="1762" y="3140"/>
                    <a:pt x="1611" y="3334"/>
                    <a:pt x="1474" y="3534"/>
                  </a:cubicBezTo>
                  <a:cubicBezTo>
                    <a:pt x="957" y="2887"/>
                    <a:pt x="788" y="2040"/>
                    <a:pt x="742" y="1371"/>
                  </a:cubicBezTo>
                  <a:cubicBezTo>
                    <a:pt x="742" y="1284"/>
                    <a:pt x="763" y="1157"/>
                    <a:pt x="858" y="1080"/>
                  </a:cubicBezTo>
                  <a:cubicBezTo>
                    <a:pt x="922" y="1027"/>
                    <a:pt x="1021" y="999"/>
                    <a:pt x="1141" y="999"/>
                  </a:cubicBezTo>
                  <a:close/>
                  <a:moveTo>
                    <a:pt x="11743" y="407"/>
                  </a:moveTo>
                  <a:cubicBezTo>
                    <a:pt x="11920" y="407"/>
                    <a:pt x="12093" y="468"/>
                    <a:pt x="12234" y="584"/>
                  </a:cubicBezTo>
                  <a:lnTo>
                    <a:pt x="12251" y="598"/>
                  </a:lnTo>
                  <a:cubicBezTo>
                    <a:pt x="12205" y="593"/>
                    <a:pt x="12158" y="591"/>
                    <a:pt x="12111" y="591"/>
                  </a:cubicBezTo>
                  <a:cubicBezTo>
                    <a:pt x="12018" y="591"/>
                    <a:pt x="11926" y="600"/>
                    <a:pt x="11836" y="619"/>
                  </a:cubicBezTo>
                  <a:cubicBezTo>
                    <a:pt x="11604" y="668"/>
                    <a:pt x="11302" y="802"/>
                    <a:pt x="11000" y="988"/>
                  </a:cubicBezTo>
                  <a:cubicBezTo>
                    <a:pt x="10806" y="1105"/>
                    <a:pt x="10923" y="1367"/>
                    <a:pt x="11102" y="1367"/>
                  </a:cubicBezTo>
                  <a:cubicBezTo>
                    <a:pt x="11137" y="1367"/>
                    <a:pt x="11176" y="1357"/>
                    <a:pt x="11214" y="1333"/>
                  </a:cubicBezTo>
                  <a:cubicBezTo>
                    <a:pt x="11471" y="1174"/>
                    <a:pt x="11734" y="1058"/>
                    <a:pt x="11917" y="1020"/>
                  </a:cubicBezTo>
                  <a:cubicBezTo>
                    <a:pt x="11986" y="1004"/>
                    <a:pt x="12051" y="997"/>
                    <a:pt x="12110" y="997"/>
                  </a:cubicBezTo>
                  <a:cubicBezTo>
                    <a:pt x="12227" y="997"/>
                    <a:pt x="12323" y="1026"/>
                    <a:pt x="12389" y="1080"/>
                  </a:cubicBezTo>
                  <a:cubicBezTo>
                    <a:pt x="12491" y="1160"/>
                    <a:pt x="12505" y="1280"/>
                    <a:pt x="12505" y="1371"/>
                  </a:cubicBezTo>
                  <a:cubicBezTo>
                    <a:pt x="12462" y="2040"/>
                    <a:pt x="12290" y="2887"/>
                    <a:pt x="11773" y="3534"/>
                  </a:cubicBezTo>
                  <a:cubicBezTo>
                    <a:pt x="11636" y="3334"/>
                    <a:pt x="11485" y="3140"/>
                    <a:pt x="11323" y="2961"/>
                  </a:cubicBezTo>
                  <a:cubicBezTo>
                    <a:pt x="11024" y="2627"/>
                    <a:pt x="10683" y="2331"/>
                    <a:pt x="10310" y="2085"/>
                  </a:cubicBezTo>
                  <a:cubicBezTo>
                    <a:pt x="10377" y="2015"/>
                    <a:pt x="10444" y="1945"/>
                    <a:pt x="10514" y="1874"/>
                  </a:cubicBezTo>
                  <a:cubicBezTo>
                    <a:pt x="10666" y="1730"/>
                    <a:pt x="10533" y="1521"/>
                    <a:pt x="10374" y="1521"/>
                  </a:cubicBezTo>
                  <a:cubicBezTo>
                    <a:pt x="10327" y="1521"/>
                    <a:pt x="10278" y="1539"/>
                    <a:pt x="10233" y="1582"/>
                  </a:cubicBezTo>
                  <a:cubicBezTo>
                    <a:pt x="10138" y="1674"/>
                    <a:pt x="10043" y="1769"/>
                    <a:pt x="9955" y="1871"/>
                  </a:cubicBezTo>
                  <a:cubicBezTo>
                    <a:pt x="9758" y="1758"/>
                    <a:pt x="9558" y="1663"/>
                    <a:pt x="9350" y="1579"/>
                  </a:cubicBezTo>
                  <a:cubicBezTo>
                    <a:pt x="10047" y="1013"/>
                    <a:pt x="10785" y="626"/>
                    <a:pt x="11548" y="433"/>
                  </a:cubicBezTo>
                  <a:cubicBezTo>
                    <a:pt x="11613" y="415"/>
                    <a:pt x="11678" y="407"/>
                    <a:pt x="11743" y="407"/>
                  </a:cubicBezTo>
                  <a:close/>
                  <a:moveTo>
                    <a:pt x="6625" y="1494"/>
                  </a:moveTo>
                  <a:cubicBezTo>
                    <a:pt x="8506" y="1494"/>
                    <a:pt x="9983" y="2078"/>
                    <a:pt x="11021" y="3232"/>
                  </a:cubicBezTo>
                  <a:cubicBezTo>
                    <a:pt x="12118" y="4448"/>
                    <a:pt x="12526" y="6094"/>
                    <a:pt x="12677" y="7258"/>
                  </a:cubicBezTo>
                  <a:cubicBezTo>
                    <a:pt x="12761" y="7930"/>
                    <a:pt x="12786" y="8605"/>
                    <a:pt x="12754" y="9280"/>
                  </a:cubicBezTo>
                  <a:lnTo>
                    <a:pt x="12181" y="9069"/>
                  </a:lnTo>
                  <a:cubicBezTo>
                    <a:pt x="12157" y="9060"/>
                    <a:pt x="12133" y="9056"/>
                    <a:pt x="12110" y="9056"/>
                  </a:cubicBezTo>
                  <a:cubicBezTo>
                    <a:pt x="12005" y="9056"/>
                    <a:pt x="11913" y="9140"/>
                    <a:pt x="11907" y="9255"/>
                  </a:cubicBezTo>
                  <a:cubicBezTo>
                    <a:pt x="11851" y="10191"/>
                    <a:pt x="11661" y="11115"/>
                    <a:pt x="11348" y="12002"/>
                  </a:cubicBezTo>
                  <a:lnTo>
                    <a:pt x="10943" y="11527"/>
                  </a:lnTo>
                  <a:cubicBezTo>
                    <a:pt x="10901" y="11479"/>
                    <a:pt x="10844" y="11455"/>
                    <a:pt x="10788" y="11455"/>
                  </a:cubicBezTo>
                  <a:cubicBezTo>
                    <a:pt x="10717" y="11455"/>
                    <a:pt x="10647" y="11493"/>
                    <a:pt x="10609" y="11566"/>
                  </a:cubicBezTo>
                  <a:cubicBezTo>
                    <a:pt x="10286" y="12167"/>
                    <a:pt x="9751" y="12715"/>
                    <a:pt x="9484" y="12965"/>
                  </a:cubicBezTo>
                  <a:lnTo>
                    <a:pt x="8981" y="12293"/>
                  </a:lnTo>
                  <a:cubicBezTo>
                    <a:pt x="9540" y="11935"/>
                    <a:pt x="9878" y="11316"/>
                    <a:pt x="9874" y="10651"/>
                  </a:cubicBezTo>
                  <a:cubicBezTo>
                    <a:pt x="9874" y="10516"/>
                    <a:pt x="9772" y="10448"/>
                    <a:pt x="9670" y="10448"/>
                  </a:cubicBezTo>
                  <a:cubicBezTo>
                    <a:pt x="9568" y="10448"/>
                    <a:pt x="9466" y="10516"/>
                    <a:pt x="9466" y="10651"/>
                  </a:cubicBezTo>
                  <a:cubicBezTo>
                    <a:pt x="9470" y="11499"/>
                    <a:pt x="8791" y="12184"/>
                    <a:pt x="7944" y="12191"/>
                  </a:cubicBezTo>
                  <a:cubicBezTo>
                    <a:pt x="7599" y="12191"/>
                    <a:pt x="7265" y="12075"/>
                    <a:pt x="6998" y="11857"/>
                  </a:cubicBezTo>
                  <a:cubicBezTo>
                    <a:pt x="6889" y="11770"/>
                    <a:pt x="6756" y="11726"/>
                    <a:pt x="6623" y="11726"/>
                  </a:cubicBezTo>
                  <a:cubicBezTo>
                    <a:pt x="6491" y="11726"/>
                    <a:pt x="6358" y="11770"/>
                    <a:pt x="6249" y="11857"/>
                  </a:cubicBezTo>
                  <a:cubicBezTo>
                    <a:pt x="5982" y="12075"/>
                    <a:pt x="5648" y="12191"/>
                    <a:pt x="5303" y="12191"/>
                  </a:cubicBezTo>
                  <a:cubicBezTo>
                    <a:pt x="4459" y="12184"/>
                    <a:pt x="3777" y="11499"/>
                    <a:pt x="3780" y="10651"/>
                  </a:cubicBezTo>
                  <a:cubicBezTo>
                    <a:pt x="3780" y="10516"/>
                    <a:pt x="3678" y="10448"/>
                    <a:pt x="3576" y="10448"/>
                  </a:cubicBezTo>
                  <a:cubicBezTo>
                    <a:pt x="3474" y="10448"/>
                    <a:pt x="3372" y="10516"/>
                    <a:pt x="3372" y="10651"/>
                  </a:cubicBezTo>
                  <a:cubicBezTo>
                    <a:pt x="3372" y="11316"/>
                    <a:pt x="3710" y="11935"/>
                    <a:pt x="4266" y="12293"/>
                  </a:cubicBezTo>
                  <a:lnTo>
                    <a:pt x="3766" y="12969"/>
                  </a:lnTo>
                  <a:cubicBezTo>
                    <a:pt x="3499" y="12715"/>
                    <a:pt x="2961" y="12174"/>
                    <a:pt x="2641" y="11566"/>
                  </a:cubicBezTo>
                  <a:cubicBezTo>
                    <a:pt x="2604" y="11495"/>
                    <a:pt x="2533" y="11459"/>
                    <a:pt x="2462" y="11459"/>
                  </a:cubicBezTo>
                  <a:cubicBezTo>
                    <a:pt x="2405" y="11459"/>
                    <a:pt x="2348" y="11482"/>
                    <a:pt x="2307" y="11530"/>
                  </a:cubicBezTo>
                  <a:lnTo>
                    <a:pt x="1903" y="12005"/>
                  </a:lnTo>
                  <a:cubicBezTo>
                    <a:pt x="1586" y="11119"/>
                    <a:pt x="1400" y="10194"/>
                    <a:pt x="1343" y="9255"/>
                  </a:cubicBezTo>
                  <a:cubicBezTo>
                    <a:pt x="1338" y="9143"/>
                    <a:pt x="1245" y="9059"/>
                    <a:pt x="1140" y="9059"/>
                  </a:cubicBezTo>
                  <a:cubicBezTo>
                    <a:pt x="1117" y="9059"/>
                    <a:pt x="1093" y="9063"/>
                    <a:pt x="1069" y="9072"/>
                  </a:cubicBezTo>
                  <a:lnTo>
                    <a:pt x="496" y="9280"/>
                  </a:lnTo>
                  <a:cubicBezTo>
                    <a:pt x="464" y="8608"/>
                    <a:pt x="492" y="7937"/>
                    <a:pt x="577" y="7268"/>
                  </a:cubicBezTo>
                  <a:cubicBezTo>
                    <a:pt x="724" y="6101"/>
                    <a:pt x="1132" y="4452"/>
                    <a:pt x="2230" y="3232"/>
                  </a:cubicBezTo>
                  <a:cubicBezTo>
                    <a:pt x="3267" y="2082"/>
                    <a:pt x="4747" y="1494"/>
                    <a:pt x="6625" y="1494"/>
                  </a:cubicBezTo>
                  <a:close/>
                  <a:moveTo>
                    <a:pt x="6625" y="12135"/>
                  </a:moveTo>
                  <a:cubicBezTo>
                    <a:pt x="6667" y="12135"/>
                    <a:pt x="6709" y="12149"/>
                    <a:pt x="6745" y="12177"/>
                  </a:cubicBezTo>
                  <a:cubicBezTo>
                    <a:pt x="7090" y="12453"/>
                    <a:pt x="7514" y="12600"/>
                    <a:pt x="7944" y="12600"/>
                  </a:cubicBezTo>
                  <a:cubicBezTo>
                    <a:pt x="8128" y="12600"/>
                    <a:pt x="8312" y="12573"/>
                    <a:pt x="8492" y="12519"/>
                  </a:cubicBezTo>
                  <a:lnTo>
                    <a:pt x="8492" y="12519"/>
                  </a:lnTo>
                  <a:cubicBezTo>
                    <a:pt x="8264" y="13113"/>
                    <a:pt x="7694" y="13500"/>
                    <a:pt x="7061" y="13500"/>
                  </a:cubicBezTo>
                  <a:lnTo>
                    <a:pt x="6189" y="13500"/>
                  </a:lnTo>
                  <a:cubicBezTo>
                    <a:pt x="5553" y="13500"/>
                    <a:pt x="4983" y="13113"/>
                    <a:pt x="4754" y="12519"/>
                  </a:cubicBezTo>
                  <a:lnTo>
                    <a:pt x="4754" y="12519"/>
                  </a:lnTo>
                  <a:cubicBezTo>
                    <a:pt x="4935" y="12573"/>
                    <a:pt x="5121" y="12600"/>
                    <a:pt x="5305" y="12600"/>
                  </a:cubicBezTo>
                  <a:cubicBezTo>
                    <a:pt x="5736" y="12600"/>
                    <a:pt x="6161" y="12453"/>
                    <a:pt x="6506" y="12177"/>
                  </a:cubicBezTo>
                  <a:cubicBezTo>
                    <a:pt x="6541" y="12149"/>
                    <a:pt x="6583" y="12135"/>
                    <a:pt x="6625" y="12135"/>
                  </a:cubicBezTo>
                  <a:close/>
                  <a:moveTo>
                    <a:pt x="1504" y="1"/>
                  </a:moveTo>
                  <a:cubicBezTo>
                    <a:pt x="1237" y="1"/>
                    <a:pt x="973" y="93"/>
                    <a:pt x="760" y="267"/>
                  </a:cubicBezTo>
                  <a:cubicBezTo>
                    <a:pt x="471" y="499"/>
                    <a:pt x="310" y="851"/>
                    <a:pt x="327" y="1224"/>
                  </a:cubicBezTo>
                  <a:cubicBezTo>
                    <a:pt x="355" y="2008"/>
                    <a:pt x="545" y="3094"/>
                    <a:pt x="1245" y="3893"/>
                  </a:cubicBezTo>
                  <a:cubicBezTo>
                    <a:pt x="577" y="5014"/>
                    <a:pt x="292" y="6266"/>
                    <a:pt x="169" y="7219"/>
                  </a:cubicBezTo>
                  <a:cubicBezTo>
                    <a:pt x="0" y="8538"/>
                    <a:pt x="106" y="9544"/>
                    <a:pt x="109" y="9586"/>
                  </a:cubicBezTo>
                  <a:cubicBezTo>
                    <a:pt x="121" y="9695"/>
                    <a:pt x="211" y="9771"/>
                    <a:pt x="311" y="9771"/>
                  </a:cubicBezTo>
                  <a:cubicBezTo>
                    <a:pt x="334" y="9771"/>
                    <a:pt x="357" y="9767"/>
                    <a:pt x="380" y="9758"/>
                  </a:cubicBezTo>
                  <a:lnTo>
                    <a:pt x="950" y="9547"/>
                  </a:lnTo>
                  <a:cubicBezTo>
                    <a:pt x="995" y="10068"/>
                    <a:pt x="1146" y="11246"/>
                    <a:pt x="1646" y="12473"/>
                  </a:cubicBezTo>
                  <a:cubicBezTo>
                    <a:pt x="1681" y="12555"/>
                    <a:pt x="1759" y="12600"/>
                    <a:pt x="1838" y="12600"/>
                  </a:cubicBezTo>
                  <a:cubicBezTo>
                    <a:pt x="1893" y="12600"/>
                    <a:pt x="1950" y="12577"/>
                    <a:pt x="1990" y="12529"/>
                  </a:cubicBezTo>
                  <a:lnTo>
                    <a:pt x="2430" y="12012"/>
                  </a:lnTo>
                  <a:cubicBezTo>
                    <a:pt x="2919" y="12789"/>
                    <a:pt x="3629" y="13394"/>
                    <a:pt x="3664" y="13422"/>
                  </a:cubicBezTo>
                  <a:cubicBezTo>
                    <a:pt x="3702" y="13454"/>
                    <a:pt x="3748" y="13469"/>
                    <a:pt x="3795" y="13469"/>
                  </a:cubicBezTo>
                  <a:cubicBezTo>
                    <a:pt x="3857" y="13469"/>
                    <a:pt x="3919" y="13441"/>
                    <a:pt x="3960" y="13387"/>
                  </a:cubicBezTo>
                  <a:lnTo>
                    <a:pt x="4420" y="12772"/>
                  </a:lnTo>
                  <a:cubicBezTo>
                    <a:pt x="4737" y="13464"/>
                    <a:pt x="5426" y="13908"/>
                    <a:pt x="6186" y="13908"/>
                  </a:cubicBezTo>
                  <a:lnTo>
                    <a:pt x="7058" y="13908"/>
                  </a:lnTo>
                  <a:cubicBezTo>
                    <a:pt x="7817" y="13908"/>
                    <a:pt x="8510" y="13464"/>
                    <a:pt x="8826" y="12772"/>
                  </a:cubicBezTo>
                  <a:lnTo>
                    <a:pt x="9291" y="13387"/>
                  </a:lnTo>
                  <a:cubicBezTo>
                    <a:pt x="9322" y="13433"/>
                    <a:pt x="9375" y="13461"/>
                    <a:pt x="9428" y="13468"/>
                  </a:cubicBezTo>
                  <a:lnTo>
                    <a:pt x="9452" y="13468"/>
                  </a:lnTo>
                  <a:cubicBezTo>
                    <a:pt x="9502" y="13468"/>
                    <a:pt x="9547" y="13450"/>
                    <a:pt x="9582" y="13419"/>
                  </a:cubicBezTo>
                  <a:cubicBezTo>
                    <a:pt x="9618" y="13391"/>
                    <a:pt x="10331" y="12786"/>
                    <a:pt x="10817" y="12009"/>
                  </a:cubicBezTo>
                  <a:lnTo>
                    <a:pt x="11256" y="12526"/>
                  </a:lnTo>
                  <a:cubicBezTo>
                    <a:pt x="11298" y="12574"/>
                    <a:pt x="11355" y="12598"/>
                    <a:pt x="11412" y="12598"/>
                  </a:cubicBezTo>
                  <a:cubicBezTo>
                    <a:pt x="11491" y="12598"/>
                    <a:pt x="11568" y="12553"/>
                    <a:pt x="11601" y="12469"/>
                  </a:cubicBezTo>
                  <a:cubicBezTo>
                    <a:pt x="12104" y="11246"/>
                    <a:pt x="12251" y="10068"/>
                    <a:pt x="12297" y="9544"/>
                  </a:cubicBezTo>
                  <a:lnTo>
                    <a:pt x="12867" y="9755"/>
                  </a:lnTo>
                  <a:cubicBezTo>
                    <a:pt x="12890" y="9763"/>
                    <a:pt x="12913" y="9767"/>
                    <a:pt x="12936" y="9767"/>
                  </a:cubicBezTo>
                  <a:cubicBezTo>
                    <a:pt x="13036" y="9767"/>
                    <a:pt x="13126" y="9692"/>
                    <a:pt x="13138" y="9586"/>
                  </a:cubicBezTo>
                  <a:cubicBezTo>
                    <a:pt x="13145" y="9544"/>
                    <a:pt x="13247" y="8538"/>
                    <a:pt x="13078" y="7219"/>
                  </a:cubicBezTo>
                  <a:cubicBezTo>
                    <a:pt x="12958" y="6266"/>
                    <a:pt x="12670" y="5014"/>
                    <a:pt x="12005" y="3893"/>
                  </a:cubicBezTo>
                  <a:cubicBezTo>
                    <a:pt x="12705" y="3094"/>
                    <a:pt x="12891" y="2008"/>
                    <a:pt x="12923" y="1224"/>
                  </a:cubicBezTo>
                  <a:cubicBezTo>
                    <a:pt x="12937" y="854"/>
                    <a:pt x="12779" y="499"/>
                    <a:pt x="12491" y="267"/>
                  </a:cubicBezTo>
                  <a:cubicBezTo>
                    <a:pt x="12277" y="93"/>
                    <a:pt x="12014" y="1"/>
                    <a:pt x="11744" y="1"/>
                  </a:cubicBezTo>
                  <a:cubicBezTo>
                    <a:pt x="11645" y="1"/>
                    <a:pt x="11545" y="13"/>
                    <a:pt x="11446" y="39"/>
                  </a:cubicBezTo>
                  <a:cubicBezTo>
                    <a:pt x="10560" y="260"/>
                    <a:pt x="9706" y="724"/>
                    <a:pt x="8907" y="1417"/>
                  </a:cubicBezTo>
                  <a:cubicBezTo>
                    <a:pt x="8222" y="1199"/>
                    <a:pt x="7462" y="1090"/>
                    <a:pt x="6625" y="1090"/>
                  </a:cubicBezTo>
                  <a:cubicBezTo>
                    <a:pt x="6612" y="1090"/>
                    <a:pt x="6599" y="1090"/>
                    <a:pt x="6586" y="1090"/>
                  </a:cubicBezTo>
                  <a:cubicBezTo>
                    <a:pt x="5764" y="1090"/>
                    <a:pt x="5018" y="1199"/>
                    <a:pt x="4343" y="1417"/>
                  </a:cubicBezTo>
                  <a:cubicBezTo>
                    <a:pt x="3545" y="724"/>
                    <a:pt x="2690" y="260"/>
                    <a:pt x="1801" y="39"/>
                  </a:cubicBezTo>
                  <a:cubicBezTo>
                    <a:pt x="1703" y="13"/>
                    <a:pt x="1603" y="1"/>
                    <a:pt x="15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295;p87">
              <a:extLst>
                <a:ext uri="{FF2B5EF4-FFF2-40B4-BE49-F238E27FC236}">
                  <a16:creationId xmlns:a16="http://schemas.microsoft.com/office/drawing/2014/main" id="{D9A31243-FB87-D42E-8987-62049F928B5E}"/>
                </a:ext>
              </a:extLst>
            </p:cNvPr>
            <p:cNvSpPr/>
            <p:nvPr/>
          </p:nvSpPr>
          <p:spPr>
            <a:xfrm>
              <a:off x="2042621" y="1659684"/>
              <a:ext cx="50616" cy="60865"/>
            </a:xfrm>
            <a:custGeom>
              <a:avLst/>
              <a:gdLst/>
              <a:ahLst/>
              <a:cxnLst/>
              <a:rect l="l" t="t" r="r" b="b"/>
              <a:pathLst>
                <a:path w="1931" h="2322" extrusionOk="0">
                  <a:moveTo>
                    <a:pt x="967" y="1"/>
                  </a:moveTo>
                  <a:cubicBezTo>
                    <a:pt x="433" y="1"/>
                    <a:pt x="0" y="434"/>
                    <a:pt x="0" y="968"/>
                  </a:cubicBezTo>
                  <a:lnTo>
                    <a:pt x="0" y="1404"/>
                  </a:lnTo>
                  <a:cubicBezTo>
                    <a:pt x="25" y="1917"/>
                    <a:pt x="450" y="2322"/>
                    <a:pt x="964" y="2322"/>
                  </a:cubicBezTo>
                  <a:cubicBezTo>
                    <a:pt x="1481" y="2322"/>
                    <a:pt x="1903" y="1917"/>
                    <a:pt x="1931" y="1404"/>
                  </a:cubicBezTo>
                  <a:lnTo>
                    <a:pt x="1931" y="968"/>
                  </a:lnTo>
                  <a:cubicBezTo>
                    <a:pt x="1931" y="824"/>
                    <a:pt x="1899" y="683"/>
                    <a:pt x="1839" y="553"/>
                  </a:cubicBezTo>
                  <a:cubicBezTo>
                    <a:pt x="1804" y="480"/>
                    <a:pt x="1733" y="438"/>
                    <a:pt x="1658" y="438"/>
                  </a:cubicBezTo>
                  <a:cubicBezTo>
                    <a:pt x="1628" y="438"/>
                    <a:pt x="1598" y="444"/>
                    <a:pt x="1569" y="458"/>
                  </a:cubicBezTo>
                  <a:cubicBezTo>
                    <a:pt x="1467" y="504"/>
                    <a:pt x="1425" y="627"/>
                    <a:pt x="1470" y="729"/>
                  </a:cubicBezTo>
                  <a:cubicBezTo>
                    <a:pt x="1505" y="803"/>
                    <a:pt x="1526" y="884"/>
                    <a:pt x="1526" y="968"/>
                  </a:cubicBezTo>
                  <a:lnTo>
                    <a:pt x="1526" y="1404"/>
                  </a:lnTo>
                  <a:cubicBezTo>
                    <a:pt x="1526" y="1710"/>
                    <a:pt x="1273" y="1960"/>
                    <a:pt x="967" y="1960"/>
                  </a:cubicBezTo>
                  <a:cubicBezTo>
                    <a:pt x="658" y="1960"/>
                    <a:pt x="408" y="1710"/>
                    <a:pt x="408" y="1404"/>
                  </a:cubicBezTo>
                  <a:lnTo>
                    <a:pt x="408" y="968"/>
                  </a:lnTo>
                  <a:cubicBezTo>
                    <a:pt x="408" y="659"/>
                    <a:pt x="658" y="409"/>
                    <a:pt x="967" y="409"/>
                  </a:cubicBezTo>
                  <a:cubicBezTo>
                    <a:pt x="1080" y="409"/>
                    <a:pt x="1171" y="317"/>
                    <a:pt x="1171" y="205"/>
                  </a:cubicBezTo>
                  <a:cubicBezTo>
                    <a:pt x="1171" y="92"/>
                    <a:pt x="1080" y="1"/>
                    <a:pt x="9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296;p87">
              <a:extLst>
                <a:ext uri="{FF2B5EF4-FFF2-40B4-BE49-F238E27FC236}">
                  <a16:creationId xmlns:a16="http://schemas.microsoft.com/office/drawing/2014/main" id="{F8D01A39-8CEE-2CFA-9FD9-8983CEAF8356}"/>
                </a:ext>
              </a:extLst>
            </p:cNvPr>
            <p:cNvSpPr/>
            <p:nvPr/>
          </p:nvSpPr>
          <p:spPr>
            <a:xfrm>
              <a:off x="2185295" y="1659789"/>
              <a:ext cx="50643" cy="60761"/>
            </a:xfrm>
            <a:custGeom>
              <a:avLst/>
              <a:gdLst/>
              <a:ahLst/>
              <a:cxnLst/>
              <a:rect l="l" t="t" r="r" b="b"/>
              <a:pathLst>
                <a:path w="1932" h="2318" extrusionOk="0">
                  <a:moveTo>
                    <a:pt x="968" y="1"/>
                  </a:moveTo>
                  <a:cubicBezTo>
                    <a:pt x="433" y="1"/>
                    <a:pt x="1" y="433"/>
                    <a:pt x="1" y="968"/>
                  </a:cubicBezTo>
                  <a:lnTo>
                    <a:pt x="1" y="1404"/>
                  </a:lnTo>
                  <a:cubicBezTo>
                    <a:pt x="25" y="1917"/>
                    <a:pt x="451" y="2318"/>
                    <a:pt x="964" y="2318"/>
                  </a:cubicBezTo>
                  <a:cubicBezTo>
                    <a:pt x="1481" y="2318"/>
                    <a:pt x="1903" y="1917"/>
                    <a:pt x="1931" y="1404"/>
                  </a:cubicBezTo>
                  <a:lnTo>
                    <a:pt x="1931" y="1400"/>
                  </a:lnTo>
                  <a:lnTo>
                    <a:pt x="1931" y="964"/>
                  </a:lnTo>
                  <a:cubicBezTo>
                    <a:pt x="1931" y="823"/>
                    <a:pt x="1900" y="679"/>
                    <a:pt x="1840" y="553"/>
                  </a:cubicBezTo>
                  <a:cubicBezTo>
                    <a:pt x="1799" y="469"/>
                    <a:pt x="1730" y="434"/>
                    <a:pt x="1661" y="434"/>
                  </a:cubicBezTo>
                  <a:cubicBezTo>
                    <a:pt x="1527" y="434"/>
                    <a:pt x="1394" y="566"/>
                    <a:pt x="1471" y="728"/>
                  </a:cubicBezTo>
                  <a:cubicBezTo>
                    <a:pt x="1506" y="802"/>
                    <a:pt x="1523" y="883"/>
                    <a:pt x="1523" y="968"/>
                  </a:cubicBezTo>
                  <a:lnTo>
                    <a:pt x="1523" y="1400"/>
                  </a:lnTo>
                  <a:cubicBezTo>
                    <a:pt x="1523" y="1709"/>
                    <a:pt x="1274" y="1959"/>
                    <a:pt x="968" y="1959"/>
                  </a:cubicBezTo>
                  <a:cubicBezTo>
                    <a:pt x="658" y="1959"/>
                    <a:pt x="409" y="1709"/>
                    <a:pt x="409" y="1400"/>
                  </a:cubicBezTo>
                  <a:lnTo>
                    <a:pt x="409" y="968"/>
                  </a:lnTo>
                  <a:cubicBezTo>
                    <a:pt x="409" y="658"/>
                    <a:pt x="658" y="408"/>
                    <a:pt x="968" y="408"/>
                  </a:cubicBezTo>
                  <a:cubicBezTo>
                    <a:pt x="1080" y="408"/>
                    <a:pt x="1172" y="317"/>
                    <a:pt x="1172" y="204"/>
                  </a:cubicBezTo>
                  <a:cubicBezTo>
                    <a:pt x="1172" y="92"/>
                    <a:pt x="1080" y="1"/>
                    <a:pt x="9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297;p87">
              <a:extLst>
                <a:ext uri="{FF2B5EF4-FFF2-40B4-BE49-F238E27FC236}">
                  <a16:creationId xmlns:a16="http://schemas.microsoft.com/office/drawing/2014/main" id="{9BE92D0A-5434-0A8A-FE78-AE066C975E22}"/>
                </a:ext>
              </a:extLst>
            </p:cNvPr>
            <p:cNvSpPr/>
            <p:nvPr/>
          </p:nvSpPr>
          <p:spPr>
            <a:xfrm>
              <a:off x="2030406" y="1739580"/>
              <a:ext cx="25452" cy="16566"/>
            </a:xfrm>
            <a:custGeom>
              <a:avLst/>
              <a:gdLst/>
              <a:ahLst/>
              <a:cxnLst/>
              <a:rect l="l" t="t" r="r" b="b"/>
              <a:pathLst>
                <a:path w="971" h="632" extrusionOk="0">
                  <a:moveTo>
                    <a:pt x="295" y="1"/>
                  </a:moveTo>
                  <a:cubicBezTo>
                    <a:pt x="121" y="1"/>
                    <a:pt x="0" y="251"/>
                    <a:pt x="185" y="378"/>
                  </a:cubicBezTo>
                  <a:cubicBezTo>
                    <a:pt x="312" y="462"/>
                    <a:pt x="445" y="540"/>
                    <a:pt x="579" y="607"/>
                  </a:cubicBezTo>
                  <a:cubicBezTo>
                    <a:pt x="614" y="624"/>
                    <a:pt x="647" y="632"/>
                    <a:pt x="678" y="632"/>
                  </a:cubicBezTo>
                  <a:cubicBezTo>
                    <a:pt x="867" y="632"/>
                    <a:pt x="970" y="347"/>
                    <a:pt x="762" y="241"/>
                  </a:cubicBezTo>
                  <a:lnTo>
                    <a:pt x="762" y="241"/>
                  </a:lnTo>
                  <a:lnTo>
                    <a:pt x="762" y="244"/>
                  </a:lnTo>
                  <a:cubicBezTo>
                    <a:pt x="642" y="181"/>
                    <a:pt x="526" y="114"/>
                    <a:pt x="414" y="40"/>
                  </a:cubicBezTo>
                  <a:cubicBezTo>
                    <a:pt x="373" y="13"/>
                    <a:pt x="333" y="1"/>
                    <a:pt x="2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298;p87">
              <a:extLst>
                <a:ext uri="{FF2B5EF4-FFF2-40B4-BE49-F238E27FC236}">
                  <a16:creationId xmlns:a16="http://schemas.microsoft.com/office/drawing/2014/main" id="{410F7669-FBD4-DEB3-200C-BF7FDAA75A14}"/>
                </a:ext>
              </a:extLst>
            </p:cNvPr>
            <p:cNvSpPr/>
            <p:nvPr/>
          </p:nvSpPr>
          <p:spPr>
            <a:xfrm>
              <a:off x="1995831" y="1693944"/>
              <a:ext cx="31167" cy="39607"/>
            </a:xfrm>
            <a:custGeom>
              <a:avLst/>
              <a:gdLst/>
              <a:ahLst/>
              <a:cxnLst/>
              <a:rect l="l" t="t" r="r" b="b"/>
              <a:pathLst>
                <a:path w="1189" h="1511" extrusionOk="0">
                  <a:moveTo>
                    <a:pt x="253" y="1"/>
                  </a:moveTo>
                  <a:cubicBezTo>
                    <a:pt x="128" y="1"/>
                    <a:pt x="1" y="111"/>
                    <a:pt x="55" y="269"/>
                  </a:cubicBezTo>
                  <a:cubicBezTo>
                    <a:pt x="213" y="695"/>
                    <a:pt x="449" y="1089"/>
                    <a:pt x="744" y="1437"/>
                  </a:cubicBezTo>
                  <a:cubicBezTo>
                    <a:pt x="789" y="1489"/>
                    <a:pt x="843" y="1510"/>
                    <a:pt x="895" y="1510"/>
                  </a:cubicBezTo>
                  <a:cubicBezTo>
                    <a:pt x="1048" y="1510"/>
                    <a:pt x="1188" y="1325"/>
                    <a:pt x="1057" y="1173"/>
                  </a:cubicBezTo>
                  <a:cubicBezTo>
                    <a:pt x="794" y="867"/>
                    <a:pt x="586" y="516"/>
                    <a:pt x="442" y="143"/>
                  </a:cubicBezTo>
                  <a:cubicBezTo>
                    <a:pt x="408" y="43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299;p87">
              <a:extLst>
                <a:ext uri="{FF2B5EF4-FFF2-40B4-BE49-F238E27FC236}">
                  <a16:creationId xmlns:a16="http://schemas.microsoft.com/office/drawing/2014/main" id="{6180CB0E-A60D-0E25-538B-4D29C1558B8F}"/>
                </a:ext>
              </a:extLst>
            </p:cNvPr>
            <p:cNvSpPr/>
            <p:nvPr/>
          </p:nvSpPr>
          <p:spPr>
            <a:xfrm>
              <a:off x="2217065" y="1739580"/>
              <a:ext cx="25452" cy="16566"/>
            </a:xfrm>
            <a:custGeom>
              <a:avLst/>
              <a:gdLst/>
              <a:ahLst/>
              <a:cxnLst/>
              <a:rect l="l" t="t" r="r" b="b"/>
              <a:pathLst>
                <a:path w="971" h="632" extrusionOk="0">
                  <a:moveTo>
                    <a:pt x="676" y="1"/>
                  </a:moveTo>
                  <a:cubicBezTo>
                    <a:pt x="638" y="1"/>
                    <a:pt x="598" y="13"/>
                    <a:pt x="558" y="40"/>
                  </a:cubicBezTo>
                  <a:cubicBezTo>
                    <a:pt x="445" y="114"/>
                    <a:pt x="329" y="181"/>
                    <a:pt x="209" y="244"/>
                  </a:cubicBezTo>
                  <a:cubicBezTo>
                    <a:pt x="1" y="347"/>
                    <a:pt x="104" y="632"/>
                    <a:pt x="293" y="632"/>
                  </a:cubicBezTo>
                  <a:cubicBezTo>
                    <a:pt x="324" y="632"/>
                    <a:pt x="358" y="624"/>
                    <a:pt x="392" y="607"/>
                  </a:cubicBezTo>
                  <a:cubicBezTo>
                    <a:pt x="526" y="540"/>
                    <a:pt x="660" y="462"/>
                    <a:pt x="786" y="378"/>
                  </a:cubicBezTo>
                  <a:cubicBezTo>
                    <a:pt x="971" y="251"/>
                    <a:pt x="850" y="1"/>
                    <a:pt x="6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300;p87">
              <a:extLst>
                <a:ext uri="{FF2B5EF4-FFF2-40B4-BE49-F238E27FC236}">
                  <a16:creationId xmlns:a16="http://schemas.microsoft.com/office/drawing/2014/main" id="{4D66AED8-F7E5-23B0-41C1-05450D4CA54C}"/>
                </a:ext>
              </a:extLst>
            </p:cNvPr>
            <p:cNvSpPr/>
            <p:nvPr/>
          </p:nvSpPr>
          <p:spPr>
            <a:xfrm>
              <a:off x="2245951" y="1693996"/>
              <a:ext cx="30642" cy="39502"/>
            </a:xfrm>
            <a:custGeom>
              <a:avLst/>
              <a:gdLst/>
              <a:ahLst/>
              <a:cxnLst/>
              <a:rect l="l" t="t" r="r" b="b"/>
              <a:pathLst>
                <a:path w="1169" h="1507" extrusionOk="0">
                  <a:moveTo>
                    <a:pt x="939" y="0"/>
                  </a:moveTo>
                  <a:cubicBezTo>
                    <a:pt x="854" y="0"/>
                    <a:pt x="774" y="54"/>
                    <a:pt x="746" y="141"/>
                  </a:cubicBezTo>
                  <a:cubicBezTo>
                    <a:pt x="602" y="517"/>
                    <a:pt x="394" y="865"/>
                    <a:pt x="131" y="1168"/>
                  </a:cubicBezTo>
                  <a:cubicBezTo>
                    <a:pt x="0" y="1322"/>
                    <a:pt x="137" y="1507"/>
                    <a:pt x="289" y="1507"/>
                  </a:cubicBezTo>
                  <a:cubicBezTo>
                    <a:pt x="341" y="1507"/>
                    <a:pt x="395" y="1485"/>
                    <a:pt x="440" y="1431"/>
                  </a:cubicBezTo>
                  <a:cubicBezTo>
                    <a:pt x="739" y="1087"/>
                    <a:pt x="971" y="693"/>
                    <a:pt x="1133" y="271"/>
                  </a:cubicBezTo>
                  <a:cubicBezTo>
                    <a:pt x="1168" y="162"/>
                    <a:pt x="1112" y="46"/>
                    <a:pt x="1003" y="11"/>
                  </a:cubicBezTo>
                  <a:cubicBezTo>
                    <a:pt x="982" y="4"/>
                    <a:pt x="960" y="0"/>
                    <a:pt x="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301;p87">
              <a:extLst>
                <a:ext uri="{FF2B5EF4-FFF2-40B4-BE49-F238E27FC236}">
                  <a16:creationId xmlns:a16="http://schemas.microsoft.com/office/drawing/2014/main" id="{B18BB62F-6E05-21C3-5A48-528152CFECEA}"/>
                </a:ext>
              </a:extLst>
            </p:cNvPr>
            <p:cNvSpPr/>
            <p:nvPr/>
          </p:nvSpPr>
          <p:spPr>
            <a:xfrm>
              <a:off x="2057745" y="1577036"/>
              <a:ext cx="26684" cy="17248"/>
            </a:xfrm>
            <a:custGeom>
              <a:avLst/>
              <a:gdLst/>
              <a:ahLst/>
              <a:cxnLst/>
              <a:rect l="l" t="t" r="r" b="b"/>
              <a:pathLst>
                <a:path w="1018" h="658" extrusionOk="0">
                  <a:moveTo>
                    <a:pt x="722" y="0"/>
                  </a:moveTo>
                  <a:cubicBezTo>
                    <a:pt x="692" y="0"/>
                    <a:pt x="660" y="8"/>
                    <a:pt x="626" y="24"/>
                  </a:cubicBezTo>
                  <a:cubicBezTo>
                    <a:pt x="471" y="102"/>
                    <a:pt x="317" y="190"/>
                    <a:pt x="172" y="281"/>
                  </a:cubicBezTo>
                  <a:cubicBezTo>
                    <a:pt x="0" y="394"/>
                    <a:pt x="77" y="657"/>
                    <a:pt x="281" y="657"/>
                  </a:cubicBezTo>
                  <a:cubicBezTo>
                    <a:pt x="320" y="657"/>
                    <a:pt x="359" y="647"/>
                    <a:pt x="390" y="626"/>
                  </a:cubicBezTo>
                  <a:cubicBezTo>
                    <a:pt x="524" y="538"/>
                    <a:pt x="665" y="460"/>
                    <a:pt x="809" y="390"/>
                  </a:cubicBezTo>
                  <a:cubicBezTo>
                    <a:pt x="1018" y="284"/>
                    <a:pt x="911" y="0"/>
                    <a:pt x="7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302;p87">
              <a:extLst>
                <a:ext uri="{FF2B5EF4-FFF2-40B4-BE49-F238E27FC236}">
                  <a16:creationId xmlns:a16="http://schemas.microsoft.com/office/drawing/2014/main" id="{B45444D2-5248-1E7B-3CCD-5BD2F78BECF0}"/>
                </a:ext>
              </a:extLst>
            </p:cNvPr>
            <p:cNvSpPr/>
            <p:nvPr/>
          </p:nvSpPr>
          <p:spPr>
            <a:xfrm>
              <a:off x="2091428" y="1591243"/>
              <a:ext cx="95597" cy="18716"/>
            </a:xfrm>
            <a:custGeom>
              <a:avLst/>
              <a:gdLst/>
              <a:ahLst/>
              <a:cxnLst/>
              <a:rect l="l" t="t" r="r" b="b"/>
              <a:pathLst>
                <a:path w="3647" h="714" extrusionOk="0">
                  <a:moveTo>
                    <a:pt x="1825" y="0"/>
                  </a:moveTo>
                  <a:cubicBezTo>
                    <a:pt x="1279" y="0"/>
                    <a:pt x="733" y="107"/>
                    <a:pt x="220" y="319"/>
                  </a:cubicBezTo>
                  <a:cubicBezTo>
                    <a:pt x="1" y="412"/>
                    <a:pt x="96" y="714"/>
                    <a:pt x="292" y="714"/>
                  </a:cubicBezTo>
                  <a:cubicBezTo>
                    <a:pt x="319" y="714"/>
                    <a:pt x="348" y="708"/>
                    <a:pt x="378" y="696"/>
                  </a:cubicBezTo>
                  <a:cubicBezTo>
                    <a:pt x="844" y="505"/>
                    <a:pt x="1336" y="409"/>
                    <a:pt x="1828" y="409"/>
                  </a:cubicBezTo>
                  <a:cubicBezTo>
                    <a:pt x="2318" y="409"/>
                    <a:pt x="2807" y="504"/>
                    <a:pt x="3269" y="696"/>
                  </a:cubicBezTo>
                  <a:cubicBezTo>
                    <a:pt x="3299" y="708"/>
                    <a:pt x="3328" y="714"/>
                    <a:pt x="3355" y="714"/>
                  </a:cubicBezTo>
                  <a:cubicBezTo>
                    <a:pt x="3551" y="714"/>
                    <a:pt x="3647" y="412"/>
                    <a:pt x="3427" y="319"/>
                  </a:cubicBezTo>
                  <a:lnTo>
                    <a:pt x="3431" y="319"/>
                  </a:lnTo>
                  <a:cubicBezTo>
                    <a:pt x="2917" y="107"/>
                    <a:pt x="2371" y="0"/>
                    <a:pt x="18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303;p87">
              <a:extLst>
                <a:ext uri="{FF2B5EF4-FFF2-40B4-BE49-F238E27FC236}">
                  <a16:creationId xmlns:a16="http://schemas.microsoft.com/office/drawing/2014/main" id="{450D9684-8E08-33B4-EAA7-2154487EFCF0}"/>
                </a:ext>
              </a:extLst>
            </p:cNvPr>
            <p:cNvSpPr/>
            <p:nvPr/>
          </p:nvSpPr>
          <p:spPr>
            <a:xfrm>
              <a:off x="2194208" y="1577036"/>
              <a:ext cx="27156" cy="17326"/>
            </a:xfrm>
            <a:custGeom>
              <a:avLst/>
              <a:gdLst/>
              <a:ahLst/>
              <a:cxnLst/>
              <a:rect l="l" t="t" r="r" b="b"/>
              <a:pathLst>
                <a:path w="1036" h="661" extrusionOk="0">
                  <a:moveTo>
                    <a:pt x="296" y="0"/>
                  </a:moveTo>
                  <a:cubicBezTo>
                    <a:pt x="107" y="0"/>
                    <a:pt x="0" y="284"/>
                    <a:pt x="209" y="390"/>
                  </a:cubicBezTo>
                  <a:cubicBezTo>
                    <a:pt x="354" y="460"/>
                    <a:pt x="491" y="538"/>
                    <a:pt x="628" y="626"/>
                  </a:cubicBezTo>
                  <a:cubicBezTo>
                    <a:pt x="666" y="650"/>
                    <a:pt x="704" y="660"/>
                    <a:pt x="740" y="660"/>
                  </a:cubicBezTo>
                  <a:cubicBezTo>
                    <a:pt x="917" y="660"/>
                    <a:pt x="1036" y="404"/>
                    <a:pt x="846" y="281"/>
                  </a:cubicBezTo>
                  <a:cubicBezTo>
                    <a:pt x="698" y="190"/>
                    <a:pt x="547" y="102"/>
                    <a:pt x="392" y="24"/>
                  </a:cubicBezTo>
                  <a:cubicBezTo>
                    <a:pt x="359" y="8"/>
                    <a:pt x="326" y="0"/>
                    <a:pt x="2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304;p87">
              <a:extLst>
                <a:ext uri="{FF2B5EF4-FFF2-40B4-BE49-F238E27FC236}">
                  <a16:creationId xmlns:a16="http://schemas.microsoft.com/office/drawing/2014/main" id="{002CC003-E860-C1EF-96E6-92A5807CFF28}"/>
                </a:ext>
              </a:extLst>
            </p:cNvPr>
            <p:cNvSpPr/>
            <p:nvPr/>
          </p:nvSpPr>
          <p:spPr>
            <a:xfrm>
              <a:off x="2090956" y="1562750"/>
              <a:ext cx="96724" cy="16461"/>
            </a:xfrm>
            <a:custGeom>
              <a:avLst/>
              <a:gdLst/>
              <a:ahLst/>
              <a:cxnLst/>
              <a:rect l="l" t="t" r="r" b="b"/>
              <a:pathLst>
                <a:path w="3690" h="628" extrusionOk="0">
                  <a:moveTo>
                    <a:pt x="1845" y="1"/>
                  </a:moveTo>
                  <a:cubicBezTo>
                    <a:pt x="1304" y="1"/>
                    <a:pt x="764" y="75"/>
                    <a:pt x="238" y="225"/>
                  </a:cubicBezTo>
                  <a:cubicBezTo>
                    <a:pt x="0" y="295"/>
                    <a:pt x="74" y="628"/>
                    <a:pt x="290" y="628"/>
                  </a:cubicBezTo>
                  <a:cubicBezTo>
                    <a:pt x="310" y="628"/>
                    <a:pt x="332" y="625"/>
                    <a:pt x="354" y="619"/>
                  </a:cubicBezTo>
                  <a:cubicBezTo>
                    <a:pt x="841" y="478"/>
                    <a:pt x="1343" y="408"/>
                    <a:pt x="1845" y="408"/>
                  </a:cubicBezTo>
                  <a:cubicBezTo>
                    <a:pt x="2347" y="408"/>
                    <a:pt x="2849" y="478"/>
                    <a:pt x="3336" y="619"/>
                  </a:cubicBezTo>
                  <a:cubicBezTo>
                    <a:pt x="3358" y="625"/>
                    <a:pt x="3380" y="628"/>
                    <a:pt x="3400" y="628"/>
                  </a:cubicBezTo>
                  <a:cubicBezTo>
                    <a:pt x="3613" y="628"/>
                    <a:pt x="3690" y="295"/>
                    <a:pt x="3449" y="225"/>
                  </a:cubicBezTo>
                  <a:cubicBezTo>
                    <a:pt x="2925" y="75"/>
                    <a:pt x="2385" y="1"/>
                    <a:pt x="18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5917;p69">
            <a:extLst>
              <a:ext uri="{FF2B5EF4-FFF2-40B4-BE49-F238E27FC236}">
                <a16:creationId xmlns:a16="http://schemas.microsoft.com/office/drawing/2014/main" id="{D6E7584B-AB83-A523-5A7A-9C9976497135}"/>
              </a:ext>
            </a:extLst>
          </p:cNvPr>
          <p:cNvGrpSpPr/>
          <p:nvPr/>
        </p:nvGrpSpPr>
        <p:grpSpPr>
          <a:xfrm rot="20016236">
            <a:off x="5653924" y="742323"/>
            <a:ext cx="744403" cy="900430"/>
            <a:chOff x="4650675" y="960225"/>
            <a:chExt cx="368075" cy="445225"/>
          </a:xfrm>
        </p:grpSpPr>
        <p:sp>
          <p:nvSpPr>
            <p:cNvPr id="35" name="Google Shape;5918;p69">
              <a:extLst>
                <a:ext uri="{FF2B5EF4-FFF2-40B4-BE49-F238E27FC236}">
                  <a16:creationId xmlns:a16="http://schemas.microsoft.com/office/drawing/2014/main" id="{11B1D5D5-B538-8B1B-FABE-9D8B509775DA}"/>
                </a:ext>
              </a:extLst>
            </p:cNvPr>
            <p:cNvSpPr/>
            <p:nvPr/>
          </p:nvSpPr>
          <p:spPr>
            <a:xfrm>
              <a:off x="4657275" y="966750"/>
              <a:ext cx="354975" cy="393450"/>
            </a:xfrm>
            <a:custGeom>
              <a:avLst/>
              <a:gdLst/>
              <a:ahLst/>
              <a:cxnLst/>
              <a:rect l="l" t="t" r="r" b="b"/>
              <a:pathLst>
                <a:path w="14199" h="15738" extrusionOk="0">
                  <a:moveTo>
                    <a:pt x="1551" y="1"/>
                  </a:moveTo>
                  <a:cubicBezTo>
                    <a:pt x="695" y="1"/>
                    <a:pt x="1" y="695"/>
                    <a:pt x="1" y="1551"/>
                  </a:cubicBezTo>
                  <a:lnTo>
                    <a:pt x="1" y="15737"/>
                  </a:lnTo>
                  <a:lnTo>
                    <a:pt x="1551" y="15570"/>
                  </a:lnTo>
                  <a:lnTo>
                    <a:pt x="14198" y="14189"/>
                  </a:lnTo>
                  <a:lnTo>
                    <a:pt x="14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919;p69">
              <a:extLst>
                <a:ext uri="{FF2B5EF4-FFF2-40B4-BE49-F238E27FC236}">
                  <a16:creationId xmlns:a16="http://schemas.microsoft.com/office/drawing/2014/main" id="{87E38696-41D0-A44F-B98F-5B3B5895551B}"/>
                </a:ext>
              </a:extLst>
            </p:cNvPr>
            <p:cNvSpPr/>
            <p:nvPr/>
          </p:nvSpPr>
          <p:spPr>
            <a:xfrm>
              <a:off x="4657275" y="966750"/>
              <a:ext cx="38775" cy="393450"/>
            </a:xfrm>
            <a:custGeom>
              <a:avLst/>
              <a:gdLst/>
              <a:ahLst/>
              <a:cxnLst/>
              <a:rect l="l" t="t" r="r" b="b"/>
              <a:pathLst>
                <a:path w="1551" h="15738" extrusionOk="0">
                  <a:moveTo>
                    <a:pt x="1551" y="1"/>
                  </a:moveTo>
                  <a:cubicBezTo>
                    <a:pt x="695" y="1"/>
                    <a:pt x="1" y="695"/>
                    <a:pt x="1" y="1551"/>
                  </a:cubicBezTo>
                  <a:lnTo>
                    <a:pt x="1" y="15737"/>
                  </a:lnTo>
                  <a:lnTo>
                    <a:pt x="1551" y="15570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920;p69">
              <a:extLst>
                <a:ext uri="{FF2B5EF4-FFF2-40B4-BE49-F238E27FC236}">
                  <a16:creationId xmlns:a16="http://schemas.microsoft.com/office/drawing/2014/main" id="{7F99BF23-7D9A-EAB3-DAA3-9B7C67F21E05}"/>
                </a:ext>
              </a:extLst>
            </p:cNvPr>
            <p:cNvSpPr/>
            <p:nvPr/>
          </p:nvSpPr>
          <p:spPr>
            <a:xfrm>
              <a:off x="4657750" y="1321450"/>
              <a:ext cx="354500" cy="77500"/>
            </a:xfrm>
            <a:custGeom>
              <a:avLst/>
              <a:gdLst/>
              <a:ahLst/>
              <a:cxnLst/>
              <a:rect l="l" t="t" r="r" b="b"/>
              <a:pathLst>
                <a:path w="14180" h="3100" extrusionOk="0">
                  <a:moveTo>
                    <a:pt x="1532" y="1"/>
                  </a:moveTo>
                  <a:cubicBezTo>
                    <a:pt x="683" y="10"/>
                    <a:pt x="0" y="702"/>
                    <a:pt x="0" y="1549"/>
                  </a:cubicBezTo>
                  <a:cubicBezTo>
                    <a:pt x="0" y="2398"/>
                    <a:pt x="683" y="3088"/>
                    <a:pt x="1532" y="3099"/>
                  </a:cubicBezTo>
                  <a:lnTo>
                    <a:pt x="14178" y="3099"/>
                  </a:lnTo>
                  <a:lnTo>
                    <a:pt x="14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921;p69">
              <a:extLst>
                <a:ext uri="{FF2B5EF4-FFF2-40B4-BE49-F238E27FC236}">
                  <a16:creationId xmlns:a16="http://schemas.microsoft.com/office/drawing/2014/main" id="{B79533F2-80F5-635E-BAD2-C1987E30C590}"/>
                </a:ext>
              </a:extLst>
            </p:cNvPr>
            <p:cNvSpPr/>
            <p:nvPr/>
          </p:nvSpPr>
          <p:spPr>
            <a:xfrm>
              <a:off x="4678675" y="1343175"/>
              <a:ext cx="333525" cy="34050"/>
            </a:xfrm>
            <a:custGeom>
              <a:avLst/>
              <a:gdLst/>
              <a:ahLst/>
              <a:cxnLst/>
              <a:rect l="l" t="t" r="r" b="b"/>
              <a:pathLst>
                <a:path w="13341" h="1362" extrusionOk="0">
                  <a:moveTo>
                    <a:pt x="681" y="1"/>
                  </a:moveTo>
                  <a:cubicBezTo>
                    <a:pt x="306" y="1"/>
                    <a:pt x="1" y="305"/>
                    <a:pt x="1" y="680"/>
                  </a:cubicBezTo>
                  <a:cubicBezTo>
                    <a:pt x="1" y="1058"/>
                    <a:pt x="308" y="1361"/>
                    <a:pt x="685" y="1361"/>
                  </a:cubicBezTo>
                  <a:cubicBezTo>
                    <a:pt x="688" y="1361"/>
                    <a:pt x="692" y="1361"/>
                    <a:pt x="695" y="1361"/>
                  </a:cubicBezTo>
                  <a:lnTo>
                    <a:pt x="13341" y="1361"/>
                  </a:lnTo>
                  <a:lnTo>
                    <a:pt x="13341" y="1"/>
                  </a:lnTo>
                  <a:lnTo>
                    <a:pt x="695" y="1"/>
                  </a:lnTo>
                  <a:cubicBezTo>
                    <a:pt x="690" y="1"/>
                    <a:pt x="686" y="1"/>
                    <a:pt x="681" y="1"/>
                  </a:cubicBezTo>
                  <a:close/>
                </a:path>
              </a:pathLst>
            </a:custGeom>
            <a:solidFill>
              <a:srgbClr val="DF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922;p69">
              <a:extLst>
                <a:ext uri="{FF2B5EF4-FFF2-40B4-BE49-F238E27FC236}">
                  <a16:creationId xmlns:a16="http://schemas.microsoft.com/office/drawing/2014/main" id="{71CBFE25-1000-4FFF-E60F-E055470D6C96}"/>
                </a:ext>
              </a:extLst>
            </p:cNvPr>
            <p:cNvSpPr/>
            <p:nvPr/>
          </p:nvSpPr>
          <p:spPr>
            <a:xfrm>
              <a:off x="4732225" y="1028025"/>
              <a:ext cx="240700" cy="215900"/>
            </a:xfrm>
            <a:custGeom>
              <a:avLst/>
              <a:gdLst/>
              <a:ahLst/>
              <a:cxnLst/>
              <a:rect l="l" t="t" r="r" b="b"/>
              <a:pathLst>
                <a:path w="9628" h="8636" extrusionOk="0">
                  <a:moveTo>
                    <a:pt x="1190" y="0"/>
                  </a:moveTo>
                  <a:cubicBezTo>
                    <a:pt x="533" y="0"/>
                    <a:pt x="1" y="533"/>
                    <a:pt x="1" y="1190"/>
                  </a:cubicBezTo>
                  <a:lnTo>
                    <a:pt x="1" y="7446"/>
                  </a:lnTo>
                  <a:cubicBezTo>
                    <a:pt x="1" y="8103"/>
                    <a:pt x="533" y="8636"/>
                    <a:pt x="1190" y="8636"/>
                  </a:cubicBezTo>
                  <a:lnTo>
                    <a:pt x="8439" y="8636"/>
                  </a:lnTo>
                  <a:cubicBezTo>
                    <a:pt x="9096" y="8636"/>
                    <a:pt x="9628" y="8103"/>
                    <a:pt x="9628" y="7446"/>
                  </a:cubicBezTo>
                  <a:lnTo>
                    <a:pt x="9628" y="1190"/>
                  </a:lnTo>
                  <a:cubicBezTo>
                    <a:pt x="9628" y="533"/>
                    <a:pt x="9096" y="0"/>
                    <a:pt x="8439" y="0"/>
                  </a:cubicBezTo>
                  <a:close/>
                </a:path>
              </a:pathLst>
            </a:custGeom>
            <a:solidFill>
              <a:srgbClr val="DF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923;p69">
              <a:extLst>
                <a:ext uri="{FF2B5EF4-FFF2-40B4-BE49-F238E27FC236}">
                  <a16:creationId xmlns:a16="http://schemas.microsoft.com/office/drawing/2014/main" id="{500F72EA-4E82-7B05-829D-ECC77B3D24A7}"/>
                </a:ext>
              </a:extLst>
            </p:cNvPr>
            <p:cNvSpPr/>
            <p:nvPr/>
          </p:nvSpPr>
          <p:spPr>
            <a:xfrm>
              <a:off x="4650675" y="960225"/>
              <a:ext cx="368075" cy="445225"/>
            </a:xfrm>
            <a:custGeom>
              <a:avLst/>
              <a:gdLst/>
              <a:ahLst/>
              <a:cxnLst/>
              <a:rect l="l" t="t" r="r" b="b"/>
              <a:pathLst>
                <a:path w="14723" h="17809" extrusionOk="0">
                  <a:moveTo>
                    <a:pt x="14202" y="522"/>
                  </a:moveTo>
                  <a:lnTo>
                    <a:pt x="14202" y="14189"/>
                  </a:lnTo>
                  <a:lnTo>
                    <a:pt x="2076" y="14189"/>
                  </a:lnTo>
                  <a:lnTo>
                    <a:pt x="2076" y="522"/>
                  </a:lnTo>
                  <a:close/>
                  <a:moveTo>
                    <a:pt x="14202" y="14710"/>
                  </a:moveTo>
                  <a:lnTo>
                    <a:pt x="14202" y="15058"/>
                  </a:lnTo>
                  <a:lnTo>
                    <a:pt x="12788" y="15058"/>
                  </a:lnTo>
                  <a:cubicBezTo>
                    <a:pt x="12644" y="15058"/>
                    <a:pt x="12527" y="15176"/>
                    <a:pt x="12527" y="15319"/>
                  </a:cubicBezTo>
                  <a:cubicBezTo>
                    <a:pt x="12527" y="15464"/>
                    <a:pt x="12644" y="15579"/>
                    <a:pt x="12788" y="15579"/>
                  </a:cubicBezTo>
                  <a:lnTo>
                    <a:pt x="14202" y="15579"/>
                  </a:lnTo>
                  <a:lnTo>
                    <a:pt x="14202" y="16417"/>
                  </a:lnTo>
                  <a:lnTo>
                    <a:pt x="1815" y="16417"/>
                  </a:lnTo>
                  <a:cubicBezTo>
                    <a:pt x="1582" y="16417"/>
                    <a:pt x="1396" y="16231"/>
                    <a:pt x="1396" y="15998"/>
                  </a:cubicBezTo>
                  <a:cubicBezTo>
                    <a:pt x="1396" y="15767"/>
                    <a:pt x="1582" y="15579"/>
                    <a:pt x="1815" y="15579"/>
                  </a:cubicBezTo>
                  <a:lnTo>
                    <a:pt x="11743" y="15579"/>
                  </a:lnTo>
                  <a:cubicBezTo>
                    <a:pt x="11889" y="15579"/>
                    <a:pt x="12004" y="15464"/>
                    <a:pt x="12004" y="15319"/>
                  </a:cubicBezTo>
                  <a:cubicBezTo>
                    <a:pt x="12004" y="15176"/>
                    <a:pt x="11889" y="15058"/>
                    <a:pt x="11743" y="15058"/>
                  </a:cubicBezTo>
                  <a:lnTo>
                    <a:pt x="1815" y="15058"/>
                  </a:lnTo>
                  <a:cubicBezTo>
                    <a:pt x="1301" y="15066"/>
                    <a:pt x="888" y="15485"/>
                    <a:pt x="888" y="15998"/>
                  </a:cubicBezTo>
                  <a:cubicBezTo>
                    <a:pt x="888" y="16512"/>
                    <a:pt x="1301" y="16931"/>
                    <a:pt x="1815" y="16940"/>
                  </a:cubicBezTo>
                  <a:lnTo>
                    <a:pt x="14202" y="16940"/>
                  </a:lnTo>
                  <a:lnTo>
                    <a:pt x="14202" y="17288"/>
                  </a:lnTo>
                  <a:lnTo>
                    <a:pt x="1815" y="17288"/>
                  </a:lnTo>
                  <a:cubicBezTo>
                    <a:pt x="1104" y="17286"/>
                    <a:pt x="527" y="16711"/>
                    <a:pt x="525" y="16000"/>
                  </a:cubicBezTo>
                  <a:lnTo>
                    <a:pt x="525" y="15994"/>
                  </a:lnTo>
                  <a:cubicBezTo>
                    <a:pt x="529" y="15284"/>
                    <a:pt x="1104" y="14712"/>
                    <a:pt x="1815" y="14710"/>
                  </a:cubicBezTo>
                  <a:close/>
                  <a:moveTo>
                    <a:pt x="1808" y="1"/>
                  </a:moveTo>
                  <a:cubicBezTo>
                    <a:pt x="1329" y="1"/>
                    <a:pt x="872" y="192"/>
                    <a:pt x="535" y="531"/>
                  </a:cubicBezTo>
                  <a:cubicBezTo>
                    <a:pt x="343" y="723"/>
                    <a:pt x="198" y="956"/>
                    <a:pt x="107" y="1211"/>
                  </a:cubicBezTo>
                  <a:cubicBezTo>
                    <a:pt x="60" y="1347"/>
                    <a:pt x="131" y="1495"/>
                    <a:pt x="267" y="1544"/>
                  </a:cubicBezTo>
                  <a:cubicBezTo>
                    <a:pt x="295" y="1554"/>
                    <a:pt x="324" y="1559"/>
                    <a:pt x="353" y="1559"/>
                  </a:cubicBezTo>
                  <a:cubicBezTo>
                    <a:pt x="461" y="1559"/>
                    <a:pt x="562" y="1491"/>
                    <a:pt x="600" y="1384"/>
                  </a:cubicBezTo>
                  <a:cubicBezTo>
                    <a:pt x="663" y="1203"/>
                    <a:pt x="767" y="1038"/>
                    <a:pt x="905" y="902"/>
                  </a:cubicBezTo>
                  <a:cubicBezTo>
                    <a:pt x="1082" y="723"/>
                    <a:pt x="1307" y="600"/>
                    <a:pt x="1554" y="550"/>
                  </a:cubicBezTo>
                  <a:lnTo>
                    <a:pt x="1554" y="14208"/>
                  </a:lnTo>
                  <a:cubicBezTo>
                    <a:pt x="1164" y="14266"/>
                    <a:pt x="803" y="14448"/>
                    <a:pt x="527" y="14729"/>
                  </a:cubicBezTo>
                  <a:lnTo>
                    <a:pt x="527" y="2333"/>
                  </a:lnTo>
                  <a:cubicBezTo>
                    <a:pt x="531" y="2186"/>
                    <a:pt x="414" y="2065"/>
                    <a:pt x="267" y="2065"/>
                  </a:cubicBezTo>
                  <a:cubicBezTo>
                    <a:pt x="120" y="2065"/>
                    <a:pt x="1" y="2186"/>
                    <a:pt x="6" y="2333"/>
                  </a:cubicBezTo>
                  <a:lnTo>
                    <a:pt x="6" y="15994"/>
                  </a:lnTo>
                  <a:lnTo>
                    <a:pt x="6" y="15998"/>
                  </a:lnTo>
                  <a:cubicBezTo>
                    <a:pt x="6" y="16998"/>
                    <a:pt x="816" y="17807"/>
                    <a:pt x="1815" y="17809"/>
                  </a:cubicBezTo>
                  <a:lnTo>
                    <a:pt x="14462" y="17809"/>
                  </a:lnTo>
                  <a:cubicBezTo>
                    <a:pt x="14606" y="17809"/>
                    <a:pt x="14723" y="17692"/>
                    <a:pt x="14723" y="17548"/>
                  </a:cubicBezTo>
                  <a:lnTo>
                    <a:pt x="14723" y="262"/>
                  </a:lnTo>
                  <a:cubicBezTo>
                    <a:pt x="14723" y="118"/>
                    <a:pt x="14606" y="1"/>
                    <a:pt x="14462" y="1"/>
                  </a:cubicBezTo>
                  <a:lnTo>
                    <a:pt x="1815" y="1"/>
                  </a:lnTo>
                  <a:cubicBezTo>
                    <a:pt x="1813" y="1"/>
                    <a:pt x="1810" y="1"/>
                    <a:pt x="18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924;p69">
              <a:extLst>
                <a:ext uri="{FF2B5EF4-FFF2-40B4-BE49-F238E27FC236}">
                  <a16:creationId xmlns:a16="http://schemas.microsoft.com/office/drawing/2014/main" id="{BB57EA06-99C5-612E-4034-ED1739FF4B33}"/>
                </a:ext>
              </a:extLst>
            </p:cNvPr>
            <p:cNvSpPr/>
            <p:nvPr/>
          </p:nvSpPr>
          <p:spPr>
            <a:xfrm>
              <a:off x="4725725" y="1021500"/>
              <a:ext cx="253725" cy="228975"/>
            </a:xfrm>
            <a:custGeom>
              <a:avLst/>
              <a:gdLst/>
              <a:ahLst/>
              <a:cxnLst/>
              <a:rect l="l" t="t" r="r" b="b"/>
              <a:pathLst>
                <a:path w="10149" h="9159" extrusionOk="0">
                  <a:moveTo>
                    <a:pt x="8699" y="522"/>
                  </a:moveTo>
                  <a:cubicBezTo>
                    <a:pt x="9210" y="524"/>
                    <a:pt x="9625" y="939"/>
                    <a:pt x="9627" y="1451"/>
                  </a:cubicBezTo>
                  <a:lnTo>
                    <a:pt x="9627" y="7707"/>
                  </a:lnTo>
                  <a:cubicBezTo>
                    <a:pt x="9625" y="8219"/>
                    <a:pt x="9210" y="8634"/>
                    <a:pt x="8699" y="8636"/>
                  </a:cubicBezTo>
                  <a:lnTo>
                    <a:pt x="1450" y="8636"/>
                  </a:lnTo>
                  <a:cubicBezTo>
                    <a:pt x="938" y="8634"/>
                    <a:pt x="523" y="8219"/>
                    <a:pt x="521" y="7707"/>
                  </a:cubicBezTo>
                  <a:lnTo>
                    <a:pt x="521" y="1451"/>
                  </a:lnTo>
                  <a:cubicBezTo>
                    <a:pt x="523" y="939"/>
                    <a:pt x="938" y="524"/>
                    <a:pt x="1450" y="522"/>
                  </a:cubicBezTo>
                  <a:close/>
                  <a:moveTo>
                    <a:pt x="1450" y="1"/>
                  </a:moveTo>
                  <a:cubicBezTo>
                    <a:pt x="650" y="3"/>
                    <a:pt x="0" y="650"/>
                    <a:pt x="0" y="1451"/>
                  </a:cubicBezTo>
                  <a:lnTo>
                    <a:pt x="0" y="7709"/>
                  </a:lnTo>
                  <a:cubicBezTo>
                    <a:pt x="0" y="8509"/>
                    <a:pt x="650" y="9157"/>
                    <a:pt x="1450" y="9159"/>
                  </a:cubicBezTo>
                  <a:lnTo>
                    <a:pt x="8699" y="9159"/>
                  </a:lnTo>
                  <a:cubicBezTo>
                    <a:pt x="9499" y="9157"/>
                    <a:pt x="10147" y="8509"/>
                    <a:pt x="10148" y="7709"/>
                  </a:cubicBezTo>
                  <a:lnTo>
                    <a:pt x="10148" y="1451"/>
                  </a:lnTo>
                  <a:cubicBezTo>
                    <a:pt x="10147" y="650"/>
                    <a:pt x="9499" y="3"/>
                    <a:pt x="86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925;p69">
              <a:extLst>
                <a:ext uri="{FF2B5EF4-FFF2-40B4-BE49-F238E27FC236}">
                  <a16:creationId xmlns:a16="http://schemas.microsoft.com/office/drawing/2014/main" id="{E1B89116-7FA5-9CAD-BCE3-D59C2FC0BA5A}"/>
                </a:ext>
              </a:extLst>
            </p:cNvPr>
            <p:cNvSpPr/>
            <p:nvPr/>
          </p:nvSpPr>
          <p:spPr>
            <a:xfrm>
              <a:off x="4755625" y="1270375"/>
              <a:ext cx="194275" cy="13050"/>
            </a:xfrm>
            <a:custGeom>
              <a:avLst/>
              <a:gdLst/>
              <a:ahLst/>
              <a:cxnLst/>
              <a:rect l="l" t="t" r="r" b="b"/>
              <a:pathLst>
                <a:path w="7771" h="522" extrusionOk="0">
                  <a:moveTo>
                    <a:pt x="7513" y="0"/>
                  </a:moveTo>
                  <a:cubicBezTo>
                    <a:pt x="7509" y="0"/>
                    <a:pt x="7506" y="0"/>
                    <a:pt x="7503" y="0"/>
                  </a:cubicBezTo>
                  <a:lnTo>
                    <a:pt x="254" y="0"/>
                  </a:lnTo>
                  <a:cubicBezTo>
                    <a:pt x="113" y="4"/>
                    <a:pt x="1" y="120"/>
                    <a:pt x="1" y="261"/>
                  </a:cubicBezTo>
                  <a:cubicBezTo>
                    <a:pt x="1" y="402"/>
                    <a:pt x="113" y="518"/>
                    <a:pt x="254" y="522"/>
                  </a:cubicBezTo>
                  <a:lnTo>
                    <a:pt x="7503" y="522"/>
                  </a:lnTo>
                  <a:cubicBezTo>
                    <a:pt x="7505" y="522"/>
                    <a:pt x="7507" y="522"/>
                    <a:pt x="7509" y="522"/>
                  </a:cubicBezTo>
                  <a:cubicBezTo>
                    <a:pt x="7653" y="522"/>
                    <a:pt x="7771" y="406"/>
                    <a:pt x="7771" y="261"/>
                  </a:cubicBezTo>
                  <a:cubicBezTo>
                    <a:pt x="7771" y="117"/>
                    <a:pt x="7655" y="0"/>
                    <a:pt x="7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926;p69">
              <a:extLst>
                <a:ext uri="{FF2B5EF4-FFF2-40B4-BE49-F238E27FC236}">
                  <a16:creationId xmlns:a16="http://schemas.microsoft.com/office/drawing/2014/main" id="{38992548-F1DC-AAC7-B9DB-FB11FECBC708}"/>
                </a:ext>
              </a:extLst>
            </p:cNvPr>
            <p:cNvSpPr/>
            <p:nvPr/>
          </p:nvSpPr>
          <p:spPr>
            <a:xfrm>
              <a:off x="4755925" y="1046775"/>
              <a:ext cx="181325" cy="181275"/>
            </a:xfrm>
            <a:custGeom>
              <a:avLst/>
              <a:gdLst/>
              <a:ahLst/>
              <a:cxnLst/>
              <a:rect l="l" t="t" r="r" b="b"/>
              <a:pathLst>
                <a:path w="7253" h="7251" extrusionOk="0">
                  <a:moveTo>
                    <a:pt x="1212" y="0"/>
                  </a:moveTo>
                  <a:cubicBezTo>
                    <a:pt x="1068" y="0"/>
                    <a:pt x="951" y="118"/>
                    <a:pt x="951" y="261"/>
                  </a:cubicBezTo>
                  <a:lnTo>
                    <a:pt x="951" y="749"/>
                  </a:lnTo>
                  <a:lnTo>
                    <a:pt x="579" y="749"/>
                  </a:lnTo>
                  <a:cubicBezTo>
                    <a:pt x="576" y="748"/>
                    <a:pt x="572" y="748"/>
                    <a:pt x="569" y="748"/>
                  </a:cubicBezTo>
                  <a:cubicBezTo>
                    <a:pt x="425" y="748"/>
                    <a:pt x="309" y="865"/>
                    <a:pt x="309" y="1009"/>
                  </a:cubicBezTo>
                  <a:cubicBezTo>
                    <a:pt x="309" y="1154"/>
                    <a:pt x="426" y="1270"/>
                    <a:pt x="572" y="1270"/>
                  </a:cubicBezTo>
                  <a:cubicBezTo>
                    <a:pt x="574" y="1270"/>
                    <a:pt x="577" y="1270"/>
                    <a:pt x="579" y="1270"/>
                  </a:cubicBezTo>
                  <a:lnTo>
                    <a:pt x="951" y="1270"/>
                  </a:lnTo>
                  <a:lnTo>
                    <a:pt x="951" y="2070"/>
                  </a:lnTo>
                  <a:lnTo>
                    <a:pt x="579" y="2070"/>
                  </a:lnTo>
                  <a:cubicBezTo>
                    <a:pt x="577" y="2070"/>
                    <a:pt x="574" y="2070"/>
                    <a:pt x="572" y="2070"/>
                  </a:cubicBezTo>
                  <a:cubicBezTo>
                    <a:pt x="426" y="2070"/>
                    <a:pt x="309" y="2186"/>
                    <a:pt x="309" y="2330"/>
                  </a:cubicBezTo>
                  <a:cubicBezTo>
                    <a:pt x="309" y="2474"/>
                    <a:pt x="425" y="2591"/>
                    <a:pt x="569" y="2591"/>
                  </a:cubicBezTo>
                  <a:cubicBezTo>
                    <a:pt x="572" y="2591"/>
                    <a:pt x="576" y="2591"/>
                    <a:pt x="579" y="2591"/>
                  </a:cubicBezTo>
                  <a:lnTo>
                    <a:pt x="951" y="2591"/>
                  </a:lnTo>
                  <a:lnTo>
                    <a:pt x="951" y="3391"/>
                  </a:lnTo>
                  <a:lnTo>
                    <a:pt x="579" y="3391"/>
                  </a:lnTo>
                  <a:cubicBezTo>
                    <a:pt x="577" y="3391"/>
                    <a:pt x="574" y="3391"/>
                    <a:pt x="572" y="3391"/>
                  </a:cubicBezTo>
                  <a:cubicBezTo>
                    <a:pt x="426" y="3391"/>
                    <a:pt x="309" y="3507"/>
                    <a:pt x="309" y="3652"/>
                  </a:cubicBezTo>
                  <a:cubicBezTo>
                    <a:pt x="309" y="3798"/>
                    <a:pt x="426" y="3914"/>
                    <a:pt x="572" y="3914"/>
                  </a:cubicBezTo>
                  <a:cubicBezTo>
                    <a:pt x="574" y="3914"/>
                    <a:pt x="577" y="3914"/>
                    <a:pt x="579" y="3914"/>
                  </a:cubicBezTo>
                  <a:lnTo>
                    <a:pt x="951" y="3914"/>
                  </a:lnTo>
                  <a:lnTo>
                    <a:pt x="951" y="4714"/>
                  </a:lnTo>
                  <a:lnTo>
                    <a:pt x="579" y="4714"/>
                  </a:lnTo>
                  <a:cubicBezTo>
                    <a:pt x="576" y="4714"/>
                    <a:pt x="572" y="4714"/>
                    <a:pt x="569" y="4714"/>
                  </a:cubicBezTo>
                  <a:cubicBezTo>
                    <a:pt x="425" y="4714"/>
                    <a:pt x="309" y="4831"/>
                    <a:pt x="309" y="4975"/>
                  </a:cubicBezTo>
                  <a:cubicBezTo>
                    <a:pt x="309" y="5120"/>
                    <a:pt x="426" y="5236"/>
                    <a:pt x="572" y="5236"/>
                  </a:cubicBezTo>
                  <a:cubicBezTo>
                    <a:pt x="574" y="5236"/>
                    <a:pt x="577" y="5236"/>
                    <a:pt x="579" y="5235"/>
                  </a:cubicBezTo>
                  <a:lnTo>
                    <a:pt x="951" y="5235"/>
                  </a:lnTo>
                  <a:lnTo>
                    <a:pt x="951" y="5812"/>
                  </a:lnTo>
                  <a:lnTo>
                    <a:pt x="261" y="5812"/>
                  </a:lnTo>
                  <a:cubicBezTo>
                    <a:pt x="116" y="5812"/>
                    <a:pt x="0" y="5930"/>
                    <a:pt x="0" y="6075"/>
                  </a:cubicBezTo>
                  <a:cubicBezTo>
                    <a:pt x="0" y="6218"/>
                    <a:pt x="116" y="6335"/>
                    <a:pt x="261" y="6335"/>
                  </a:cubicBezTo>
                  <a:lnTo>
                    <a:pt x="261" y="6333"/>
                  </a:lnTo>
                  <a:lnTo>
                    <a:pt x="951" y="6333"/>
                  </a:lnTo>
                  <a:lnTo>
                    <a:pt x="951" y="6990"/>
                  </a:lnTo>
                  <a:cubicBezTo>
                    <a:pt x="951" y="7136"/>
                    <a:pt x="1068" y="7251"/>
                    <a:pt x="1212" y="7251"/>
                  </a:cubicBezTo>
                  <a:cubicBezTo>
                    <a:pt x="1357" y="7251"/>
                    <a:pt x="1472" y="7136"/>
                    <a:pt x="1472" y="6990"/>
                  </a:cubicBezTo>
                  <a:lnTo>
                    <a:pt x="1472" y="6333"/>
                  </a:lnTo>
                  <a:lnTo>
                    <a:pt x="2114" y="6333"/>
                  </a:lnTo>
                  <a:lnTo>
                    <a:pt x="2114" y="6708"/>
                  </a:lnTo>
                  <a:cubicBezTo>
                    <a:pt x="2111" y="6855"/>
                    <a:pt x="2228" y="6975"/>
                    <a:pt x="2375" y="6975"/>
                  </a:cubicBezTo>
                  <a:cubicBezTo>
                    <a:pt x="2522" y="6975"/>
                    <a:pt x="2641" y="6855"/>
                    <a:pt x="2635" y="6708"/>
                  </a:cubicBezTo>
                  <a:lnTo>
                    <a:pt x="2635" y="6333"/>
                  </a:lnTo>
                  <a:lnTo>
                    <a:pt x="3436" y="6333"/>
                  </a:lnTo>
                  <a:lnTo>
                    <a:pt x="3436" y="6708"/>
                  </a:lnTo>
                  <a:cubicBezTo>
                    <a:pt x="3432" y="6855"/>
                    <a:pt x="3549" y="6975"/>
                    <a:pt x="3696" y="6975"/>
                  </a:cubicBezTo>
                  <a:cubicBezTo>
                    <a:pt x="3845" y="6975"/>
                    <a:pt x="3962" y="6855"/>
                    <a:pt x="3958" y="6708"/>
                  </a:cubicBezTo>
                  <a:lnTo>
                    <a:pt x="3958" y="6333"/>
                  </a:lnTo>
                  <a:lnTo>
                    <a:pt x="4759" y="6333"/>
                  </a:lnTo>
                  <a:lnTo>
                    <a:pt x="4759" y="6708"/>
                  </a:lnTo>
                  <a:cubicBezTo>
                    <a:pt x="4759" y="6851"/>
                    <a:pt x="4874" y="6968"/>
                    <a:pt x="5019" y="6968"/>
                  </a:cubicBezTo>
                  <a:cubicBezTo>
                    <a:pt x="5163" y="6968"/>
                    <a:pt x="5280" y="6851"/>
                    <a:pt x="5280" y="6708"/>
                  </a:cubicBezTo>
                  <a:lnTo>
                    <a:pt x="5280" y="6333"/>
                  </a:lnTo>
                  <a:lnTo>
                    <a:pt x="6080" y="6333"/>
                  </a:lnTo>
                  <a:lnTo>
                    <a:pt x="6080" y="6708"/>
                  </a:lnTo>
                  <a:cubicBezTo>
                    <a:pt x="6080" y="6851"/>
                    <a:pt x="6197" y="6968"/>
                    <a:pt x="6341" y="6968"/>
                  </a:cubicBezTo>
                  <a:cubicBezTo>
                    <a:pt x="6486" y="6968"/>
                    <a:pt x="6601" y="6851"/>
                    <a:pt x="6601" y="6708"/>
                  </a:cubicBezTo>
                  <a:lnTo>
                    <a:pt x="6601" y="6333"/>
                  </a:lnTo>
                  <a:lnTo>
                    <a:pt x="6992" y="6333"/>
                  </a:lnTo>
                  <a:cubicBezTo>
                    <a:pt x="7135" y="6333"/>
                    <a:pt x="7252" y="6216"/>
                    <a:pt x="7252" y="6073"/>
                  </a:cubicBezTo>
                  <a:cubicBezTo>
                    <a:pt x="7252" y="5930"/>
                    <a:pt x="7135" y="5812"/>
                    <a:pt x="6992" y="5812"/>
                  </a:cubicBezTo>
                  <a:lnTo>
                    <a:pt x="1472" y="5812"/>
                  </a:lnTo>
                  <a:lnTo>
                    <a:pt x="1472" y="261"/>
                  </a:lnTo>
                  <a:cubicBezTo>
                    <a:pt x="1472" y="118"/>
                    <a:pt x="1357" y="0"/>
                    <a:pt x="1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927;p69">
              <a:extLst>
                <a:ext uri="{FF2B5EF4-FFF2-40B4-BE49-F238E27FC236}">
                  <a16:creationId xmlns:a16="http://schemas.microsoft.com/office/drawing/2014/main" id="{91A81E3A-B04D-8055-9167-D926DD479B74}"/>
                </a:ext>
              </a:extLst>
            </p:cNvPr>
            <p:cNvSpPr/>
            <p:nvPr/>
          </p:nvSpPr>
          <p:spPr>
            <a:xfrm>
              <a:off x="4814400" y="1065625"/>
              <a:ext cx="131550" cy="109775"/>
            </a:xfrm>
            <a:custGeom>
              <a:avLst/>
              <a:gdLst/>
              <a:ahLst/>
              <a:cxnLst/>
              <a:rect l="l" t="t" r="r" b="b"/>
              <a:pathLst>
                <a:path w="5262" h="4391" extrusionOk="0">
                  <a:moveTo>
                    <a:pt x="261" y="0"/>
                  </a:moveTo>
                  <a:cubicBezTo>
                    <a:pt x="120" y="0"/>
                    <a:pt x="4" y="112"/>
                    <a:pt x="0" y="253"/>
                  </a:cubicBezTo>
                  <a:cubicBezTo>
                    <a:pt x="0" y="1336"/>
                    <a:pt x="261" y="2358"/>
                    <a:pt x="734" y="3130"/>
                  </a:cubicBezTo>
                  <a:cubicBezTo>
                    <a:pt x="1231" y="3942"/>
                    <a:pt x="1904" y="4390"/>
                    <a:pt x="2632" y="4390"/>
                  </a:cubicBezTo>
                  <a:cubicBezTo>
                    <a:pt x="3358" y="4390"/>
                    <a:pt x="4033" y="3942"/>
                    <a:pt x="4530" y="3130"/>
                  </a:cubicBezTo>
                  <a:cubicBezTo>
                    <a:pt x="5003" y="2358"/>
                    <a:pt x="5261" y="1336"/>
                    <a:pt x="5261" y="253"/>
                  </a:cubicBezTo>
                  <a:cubicBezTo>
                    <a:pt x="5258" y="112"/>
                    <a:pt x="5142" y="0"/>
                    <a:pt x="5001" y="0"/>
                  </a:cubicBezTo>
                  <a:cubicBezTo>
                    <a:pt x="4859" y="0"/>
                    <a:pt x="4744" y="112"/>
                    <a:pt x="4740" y="253"/>
                  </a:cubicBezTo>
                  <a:cubicBezTo>
                    <a:pt x="4740" y="1241"/>
                    <a:pt x="4508" y="2166"/>
                    <a:pt x="4085" y="2857"/>
                  </a:cubicBezTo>
                  <a:cubicBezTo>
                    <a:pt x="3685" y="3510"/>
                    <a:pt x="3170" y="3867"/>
                    <a:pt x="2632" y="3867"/>
                  </a:cubicBezTo>
                  <a:cubicBezTo>
                    <a:pt x="2092" y="3867"/>
                    <a:pt x="1577" y="3510"/>
                    <a:pt x="1177" y="2857"/>
                  </a:cubicBezTo>
                  <a:cubicBezTo>
                    <a:pt x="756" y="2166"/>
                    <a:pt x="523" y="1241"/>
                    <a:pt x="523" y="253"/>
                  </a:cubicBezTo>
                  <a:cubicBezTo>
                    <a:pt x="518" y="112"/>
                    <a:pt x="402" y="0"/>
                    <a:pt x="2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497553" y="833026"/>
            <a:ext cx="3952136" cy="3838923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26" name="Picture 2" descr="Không có mô tả.">
            <a:extLst>
              <a:ext uri="{FF2B5EF4-FFF2-40B4-BE49-F238E27FC236}">
                <a16:creationId xmlns:a16="http://schemas.microsoft.com/office/drawing/2014/main" id="{20182438-F1E7-4557-6A1B-5CA4DC30A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302" y="1217954"/>
            <a:ext cx="4430361" cy="2938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A16B2C0-FF4D-ACD0-FD42-83D81E09F07A}"/>
              </a:ext>
            </a:extLst>
          </p:cNvPr>
          <p:cNvSpPr txBox="1">
            <a:spLocks/>
          </p:cNvSpPr>
          <p:nvPr/>
        </p:nvSpPr>
        <p:spPr>
          <a:xfrm>
            <a:off x="497553" y="526675"/>
            <a:ext cx="384128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1200" b="1" noProof="1">
                <a:latin typeface="Calibri" panose="020F0502020204030204" pitchFamily="34" charset="0"/>
                <a:cs typeface="Calibri" panose="020F0502020204030204" pitchFamily="34" charset="0"/>
              </a:rPr>
              <a:t>2. Suy tim:</a:t>
            </a:r>
          </a:p>
          <a:p>
            <a:pPr marL="139700" indent="0" algn="l"/>
            <a:r>
              <a:rPr lang="en-US" sz="1200" noProof="1">
                <a:latin typeface="Calibri" panose="020F0502020204030204" pitchFamily="34" charset="0"/>
                <a:cs typeface="Calibri" panose="020F0502020204030204" pitchFamily="34" charset="0"/>
              </a:rPr>
              <a:t>- BN có bú lâu, bú kém, vã mồ hôi khi bú, thở nhanh</a:t>
            </a:r>
          </a:p>
          <a:p>
            <a:pPr marL="139700" indent="0" algn="l"/>
            <a:r>
              <a:rPr lang="en-US" sz="1200" noProof="1">
                <a:latin typeface="Calibri" panose="020F0502020204030204" pitchFamily="34" charset="0"/>
                <a:cs typeface="Calibri" panose="020F0502020204030204" pitchFamily="34" charset="0"/>
              </a:rPr>
              <a:t>- Triệu chứng giảm cung lượng tim: chi ẩm, vã mồ hôi</a:t>
            </a:r>
          </a:p>
          <a:p>
            <a:pPr marL="139700" indent="0" algn="l"/>
            <a:r>
              <a:rPr lang="en-US" sz="1200" noProof="1">
                <a:latin typeface="Calibri" panose="020F0502020204030204" pitchFamily="34" charset="0"/>
                <a:cs typeface="Calibri" panose="020F0502020204030204" pitchFamily="34" charset="0"/>
              </a:rPr>
              <a:t>- Triệu chứng ứ huyết tĩnh mạch hệ thống: gan to</a:t>
            </a:r>
          </a:p>
          <a:p>
            <a:pPr marL="139700" indent="0" algn="l"/>
            <a:r>
              <a:rPr lang="en-US" sz="1200" noProof="1">
                <a:latin typeface="Calibri" panose="020F0502020204030204" pitchFamily="34" charset="0"/>
                <a:cs typeface="Calibri" panose="020F0502020204030204" pitchFamily="34" charset="0"/>
              </a:rPr>
              <a:t>- Triệu chứng ứ huyết tĩnh mạch phổi: thở nhanh, co lõm ngực, khò khè, ran ẩm ở phổi</a:t>
            </a:r>
          </a:p>
          <a:p>
            <a:pPr marL="139700" indent="0" algn="l"/>
            <a:r>
              <a:rPr lang="en-US" sz="1200" noProof="1">
                <a:latin typeface="Calibri" panose="020F0502020204030204" pitchFamily="34" charset="0"/>
                <a:cs typeface="Calibri" panose="020F0502020204030204" pitchFamily="34" charset="0"/>
              </a:rPr>
              <a:t>Theo tiêu chuẩn Ross cải biên: 5đ </a:t>
            </a:r>
          </a:p>
          <a:p>
            <a:pPr marL="139700" indent="0" algn="l"/>
            <a:r>
              <a:rPr lang="vi-VN" sz="1200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=&gt; </a:t>
            </a:r>
            <a:r>
              <a:rPr lang="en-US" sz="1200" noProof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suy tim mức độ nhẹ</a:t>
            </a:r>
            <a:endParaRPr lang="vi-VN" sz="1200" noProof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vi-VN" sz="1200" noProof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a. Có bệnh lý có khả năng gây suy tim: VSD </a:t>
            </a:r>
          </a:p>
          <a:p>
            <a:pPr marL="139700" indent="0" algn="l"/>
            <a:r>
              <a:rPr lang="vi-VN" sz="1200" noProof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b. Dấu hiệu gợi ý suy tim</a:t>
            </a:r>
          </a:p>
          <a:p>
            <a:pPr marL="768350" lvl="1" indent="-171450" algn="l">
              <a:buFontTx/>
              <a:buChar char="-"/>
            </a:pPr>
            <a:r>
              <a:rPr lang="vi-VN" sz="1200" noProof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Tại tim: tim to (tim dãn hoặc phì đại bù trừ =&gt; to, chưa dãn thì ứ máu tim cũng to ) tim nhanh (nếu k nhanh có thể do điều trị rồi, tim chậm trong block nhĩ thất) </a:t>
            </a:r>
          </a:p>
          <a:p>
            <a:pPr marL="768350" lvl="1" indent="-171450" algn="l">
              <a:buFontTx/>
              <a:buChar char="-"/>
            </a:pPr>
            <a:r>
              <a:rPr lang="vi-VN" sz="1200" noProof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Tiền tải: ứ máu ở phổi (thở nhanh co lõm khò khè ran ẩm) và ngoại biên (phù vùng cùng cụt vùng mông do bé nằm, gan to) </a:t>
            </a:r>
          </a:p>
          <a:p>
            <a:pPr marL="768350" lvl="1" indent="-171450" algn="l">
              <a:buFontTx/>
              <a:buChar char="-"/>
            </a:pPr>
            <a:r>
              <a:rPr lang="vi-VN" sz="1200" noProof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Hậu tải: giảm CLT =&gt; mạch nhanh, vã mồ hôi (tăng GC). Mạch nhẹ =&gt; suy tim mất bù cấp </a:t>
            </a:r>
          </a:p>
          <a:p>
            <a:pPr marL="139700" indent="0" algn="l"/>
            <a:r>
              <a:rPr lang="vi-VN" sz="1200" noProof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c. Tính điểm Ross </a:t>
            </a:r>
            <a:endParaRPr lang="en-US" sz="1200" noProof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endParaRPr lang="en-US" sz="1800" noProof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1618;p51">
            <a:extLst>
              <a:ext uri="{FF2B5EF4-FFF2-40B4-BE49-F238E27FC236}">
                <a16:creationId xmlns:a16="http://schemas.microsoft.com/office/drawing/2014/main" id="{41070F89-43BE-162E-EE90-3ABAF38202C4}"/>
              </a:ext>
            </a:extLst>
          </p:cNvPr>
          <p:cNvSpPr/>
          <p:nvPr/>
        </p:nvSpPr>
        <p:spPr>
          <a:xfrm>
            <a:off x="1482970" y="69590"/>
            <a:ext cx="5553360" cy="686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VN" sz="2800" dirty="0"/>
              <a:t>Suy tim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7588102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Không có mô tả.">
            <a:extLst>
              <a:ext uri="{FF2B5EF4-FFF2-40B4-BE49-F238E27FC236}">
                <a16:creationId xmlns:a16="http://schemas.microsoft.com/office/drawing/2014/main" id="{0C4B0B68-F319-C71A-6B79-8C7D3D89C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52" y="983859"/>
            <a:ext cx="5769226" cy="324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AE47027-F5F8-D6EB-EB35-AFEE12A891E5}"/>
              </a:ext>
            </a:extLst>
          </p:cNvPr>
          <p:cNvSpPr txBox="1">
            <a:spLocks/>
          </p:cNvSpPr>
          <p:nvPr/>
        </p:nvSpPr>
        <p:spPr>
          <a:xfrm>
            <a:off x="6216512" y="1149909"/>
            <a:ext cx="4635271" cy="2302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482600" indent="-342900" algn="l">
              <a:buFont typeface="Wingdings" panose="05000000000000000000" pitchFamily="2" charset="2"/>
              <a:buChar char="è"/>
            </a:pP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Suy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II</a:t>
            </a:r>
            <a:endParaRPr lang="vi-V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r>
              <a:rPr lang="vi-VN" sz="2400" b="1" dirty="0">
                <a:latin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vi-VN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Phân độ của suy tim mạn, quá trình lâu dài, độ1 k tr chứng, độ 4 tr chứng lúc nghỉ, độ 2 3 giống nhau nhưng 3 có chậm tăng trưởng </a:t>
            </a: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8626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876046" y="1457805"/>
            <a:ext cx="5241606" cy="1917365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9" name="Google Shape;939;p42"/>
          <p:cNvGrpSpPr/>
          <p:nvPr/>
        </p:nvGrpSpPr>
        <p:grpSpPr>
          <a:xfrm>
            <a:off x="428242" y="2887185"/>
            <a:ext cx="1071025" cy="940114"/>
            <a:chOff x="1445830" y="3022301"/>
            <a:chExt cx="1724897" cy="1665469"/>
          </a:xfrm>
        </p:grpSpPr>
        <p:sp>
          <p:nvSpPr>
            <p:cNvPr id="940" name="Google Shape;940;p42"/>
            <p:cNvSpPr/>
            <p:nvPr/>
          </p:nvSpPr>
          <p:spPr>
            <a:xfrm rot="2255">
              <a:off x="1622335" y="443982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1" name="Google Shape;941;p42"/>
            <p:cNvGrpSpPr/>
            <p:nvPr/>
          </p:nvGrpSpPr>
          <p:grpSpPr>
            <a:xfrm rot="-899880">
              <a:off x="1595199" y="3183976"/>
              <a:ext cx="1426158" cy="1342120"/>
              <a:chOff x="3202750" y="367200"/>
              <a:chExt cx="1243075" cy="1169825"/>
            </a:xfrm>
          </p:grpSpPr>
          <p:sp>
            <p:nvSpPr>
              <p:cNvPr id="942" name="Google Shape;942;p42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1166369" y="1001612"/>
            <a:ext cx="5395732" cy="3142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Yếu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tố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thúc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đẩy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suy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Thiếu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nhẹ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Hb 9.2 g/dL (9.4 – 13 g/dL)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nặng</a:t>
            </a:r>
            <a:endParaRPr lang="vi-V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vi-V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YTTD khác: thấp tim, rối loạn nhịp, rối loạn điện giải</a:t>
            </a:r>
            <a:endParaRPr lang="en-US" sz="18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" name="Google Shape;5289;p69">
            <a:extLst>
              <a:ext uri="{FF2B5EF4-FFF2-40B4-BE49-F238E27FC236}">
                <a16:creationId xmlns:a16="http://schemas.microsoft.com/office/drawing/2014/main" id="{6713AAC3-28FA-ABDC-6667-C05D80D609B1}"/>
              </a:ext>
            </a:extLst>
          </p:cNvPr>
          <p:cNvGrpSpPr/>
          <p:nvPr/>
        </p:nvGrpSpPr>
        <p:grpSpPr>
          <a:xfrm>
            <a:off x="6607294" y="1526943"/>
            <a:ext cx="1518195" cy="1450151"/>
            <a:chOff x="6991925" y="3335475"/>
            <a:chExt cx="350200" cy="445225"/>
          </a:xfrm>
        </p:grpSpPr>
        <p:sp>
          <p:nvSpPr>
            <p:cNvPr id="3" name="Google Shape;5290;p69">
              <a:extLst>
                <a:ext uri="{FF2B5EF4-FFF2-40B4-BE49-F238E27FC236}">
                  <a16:creationId xmlns:a16="http://schemas.microsoft.com/office/drawing/2014/main" id="{8D983C80-B736-50E4-277C-BA4A3C1907B8}"/>
                </a:ext>
              </a:extLst>
            </p:cNvPr>
            <p:cNvSpPr/>
            <p:nvPr/>
          </p:nvSpPr>
          <p:spPr>
            <a:xfrm>
              <a:off x="7045750" y="3631700"/>
              <a:ext cx="243300" cy="142475"/>
            </a:xfrm>
            <a:custGeom>
              <a:avLst/>
              <a:gdLst/>
              <a:ahLst/>
              <a:cxnLst/>
              <a:rect l="l" t="t" r="r" b="b"/>
              <a:pathLst>
                <a:path w="9732" h="5699" extrusionOk="0">
                  <a:moveTo>
                    <a:pt x="2840" y="1"/>
                  </a:moveTo>
                  <a:cubicBezTo>
                    <a:pt x="1273" y="1"/>
                    <a:pt x="0" y="1274"/>
                    <a:pt x="0" y="2842"/>
                  </a:cubicBezTo>
                  <a:lnTo>
                    <a:pt x="0" y="4875"/>
                  </a:lnTo>
                  <a:cubicBezTo>
                    <a:pt x="0" y="5330"/>
                    <a:pt x="371" y="5699"/>
                    <a:pt x="825" y="5699"/>
                  </a:cubicBezTo>
                  <a:lnTo>
                    <a:pt x="8907" y="5699"/>
                  </a:lnTo>
                  <a:cubicBezTo>
                    <a:pt x="9363" y="5699"/>
                    <a:pt x="9731" y="5330"/>
                    <a:pt x="9731" y="4875"/>
                  </a:cubicBezTo>
                  <a:lnTo>
                    <a:pt x="9731" y="2842"/>
                  </a:lnTo>
                  <a:cubicBezTo>
                    <a:pt x="9731" y="1274"/>
                    <a:pt x="8460" y="1"/>
                    <a:pt x="6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291;p69">
              <a:extLst>
                <a:ext uri="{FF2B5EF4-FFF2-40B4-BE49-F238E27FC236}">
                  <a16:creationId xmlns:a16="http://schemas.microsoft.com/office/drawing/2014/main" id="{1ADC559C-41A7-FCEF-54C0-78BAD9C99300}"/>
                </a:ext>
              </a:extLst>
            </p:cNvPr>
            <p:cNvSpPr/>
            <p:nvPr/>
          </p:nvSpPr>
          <p:spPr>
            <a:xfrm>
              <a:off x="7045750" y="3631750"/>
              <a:ext cx="93125" cy="142425"/>
            </a:xfrm>
            <a:custGeom>
              <a:avLst/>
              <a:gdLst/>
              <a:ahLst/>
              <a:cxnLst/>
              <a:rect l="l" t="t" r="r" b="b"/>
              <a:pathLst>
                <a:path w="3725" h="5697" extrusionOk="0">
                  <a:moveTo>
                    <a:pt x="3721" y="0"/>
                  </a:moveTo>
                  <a:cubicBezTo>
                    <a:pt x="3720" y="0"/>
                    <a:pt x="3718" y="0"/>
                    <a:pt x="3717" y="0"/>
                  </a:cubicBezTo>
                  <a:lnTo>
                    <a:pt x="3724" y="0"/>
                  </a:lnTo>
                  <a:cubicBezTo>
                    <a:pt x="3723" y="0"/>
                    <a:pt x="3722" y="0"/>
                    <a:pt x="3721" y="0"/>
                  </a:cubicBezTo>
                  <a:close/>
                  <a:moveTo>
                    <a:pt x="2837" y="0"/>
                  </a:moveTo>
                  <a:cubicBezTo>
                    <a:pt x="1269" y="0"/>
                    <a:pt x="0" y="1273"/>
                    <a:pt x="0" y="2840"/>
                  </a:cubicBezTo>
                  <a:lnTo>
                    <a:pt x="0" y="4874"/>
                  </a:lnTo>
                  <a:cubicBezTo>
                    <a:pt x="0" y="5327"/>
                    <a:pt x="369" y="5697"/>
                    <a:pt x="821" y="5697"/>
                  </a:cubicBezTo>
                  <a:cubicBezTo>
                    <a:pt x="822" y="5697"/>
                    <a:pt x="824" y="5697"/>
                    <a:pt x="825" y="5697"/>
                  </a:cubicBezTo>
                  <a:lnTo>
                    <a:pt x="1709" y="5697"/>
                  </a:lnTo>
                  <a:cubicBezTo>
                    <a:pt x="1255" y="5697"/>
                    <a:pt x="884" y="5328"/>
                    <a:pt x="884" y="4874"/>
                  </a:cubicBezTo>
                  <a:lnTo>
                    <a:pt x="884" y="2840"/>
                  </a:lnTo>
                  <a:cubicBezTo>
                    <a:pt x="884" y="1274"/>
                    <a:pt x="2152" y="2"/>
                    <a:pt x="3717" y="0"/>
                  </a:cubicBezTo>
                  <a:lnTo>
                    <a:pt x="2840" y="0"/>
                  </a:lnTo>
                  <a:cubicBezTo>
                    <a:pt x="2839" y="0"/>
                    <a:pt x="2838" y="0"/>
                    <a:pt x="2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292;p69">
              <a:extLst>
                <a:ext uri="{FF2B5EF4-FFF2-40B4-BE49-F238E27FC236}">
                  <a16:creationId xmlns:a16="http://schemas.microsoft.com/office/drawing/2014/main" id="{16440B0E-4643-56F2-9C02-376DF9F69AE0}"/>
                </a:ext>
              </a:extLst>
            </p:cNvPr>
            <p:cNvSpPr/>
            <p:nvPr/>
          </p:nvSpPr>
          <p:spPr>
            <a:xfrm>
              <a:off x="7045700" y="3714700"/>
              <a:ext cx="121275" cy="59475"/>
            </a:xfrm>
            <a:custGeom>
              <a:avLst/>
              <a:gdLst/>
              <a:ahLst/>
              <a:cxnLst/>
              <a:rect l="l" t="t" r="r" b="b"/>
              <a:pathLst>
                <a:path w="4851" h="2379" extrusionOk="0">
                  <a:moveTo>
                    <a:pt x="0" y="1"/>
                  </a:moveTo>
                  <a:lnTo>
                    <a:pt x="0" y="1555"/>
                  </a:lnTo>
                  <a:cubicBezTo>
                    <a:pt x="0" y="2010"/>
                    <a:pt x="371" y="2379"/>
                    <a:pt x="825" y="2379"/>
                  </a:cubicBezTo>
                  <a:lnTo>
                    <a:pt x="4850" y="2379"/>
                  </a:lnTo>
                  <a:lnTo>
                    <a:pt x="4850" y="2219"/>
                  </a:lnTo>
                  <a:cubicBezTo>
                    <a:pt x="4850" y="1437"/>
                    <a:pt x="4217" y="805"/>
                    <a:pt x="3438" y="805"/>
                  </a:cubicBezTo>
                  <a:lnTo>
                    <a:pt x="1938" y="805"/>
                  </a:lnTo>
                  <a:lnTo>
                    <a:pt x="1938" y="1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293;p69">
              <a:extLst>
                <a:ext uri="{FF2B5EF4-FFF2-40B4-BE49-F238E27FC236}">
                  <a16:creationId xmlns:a16="http://schemas.microsoft.com/office/drawing/2014/main" id="{FDBF1CD5-8107-BC3E-2EED-784FDA05B751}"/>
                </a:ext>
              </a:extLst>
            </p:cNvPr>
            <p:cNvSpPr/>
            <p:nvPr/>
          </p:nvSpPr>
          <p:spPr>
            <a:xfrm>
              <a:off x="7045750" y="3714700"/>
              <a:ext cx="42675" cy="59475"/>
            </a:xfrm>
            <a:custGeom>
              <a:avLst/>
              <a:gdLst/>
              <a:ahLst/>
              <a:cxnLst/>
              <a:rect l="l" t="t" r="r" b="b"/>
              <a:pathLst>
                <a:path w="1707" h="2379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2010"/>
                    <a:pt x="369" y="2379"/>
                    <a:pt x="823" y="2379"/>
                  </a:cubicBezTo>
                  <a:lnTo>
                    <a:pt x="1707" y="2379"/>
                  </a:lnTo>
                  <a:cubicBezTo>
                    <a:pt x="1253" y="2379"/>
                    <a:pt x="884" y="2010"/>
                    <a:pt x="884" y="1556"/>
                  </a:cubicBezTo>
                  <a:lnTo>
                    <a:pt x="884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294;p69">
              <a:extLst>
                <a:ext uri="{FF2B5EF4-FFF2-40B4-BE49-F238E27FC236}">
                  <a16:creationId xmlns:a16="http://schemas.microsoft.com/office/drawing/2014/main" id="{41CDC779-86FD-E4FF-F947-11D196F7FA5F}"/>
                </a:ext>
              </a:extLst>
            </p:cNvPr>
            <p:cNvSpPr/>
            <p:nvPr/>
          </p:nvSpPr>
          <p:spPr>
            <a:xfrm>
              <a:off x="7166850" y="3683100"/>
              <a:ext cx="65150" cy="81400"/>
            </a:xfrm>
            <a:custGeom>
              <a:avLst/>
              <a:gdLst/>
              <a:ahLst/>
              <a:cxnLst/>
              <a:rect l="l" t="t" r="r" b="b"/>
              <a:pathLst>
                <a:path w="2606" h="3256" extrusionOk="0">
                  <a:moveTo>
                    <a:pt x="955" y="1"/>
                  </a:moveTo>
                  <a:lnTo>
                    <a:pt x="0" y="593"/>
                  </a:lnTo>
                  <a:lnTo>
                    <a:pt x="1653" y="3256"/>
                  </a:lnTo>
                  <a:lnTo>
                    <a:pt x="2606" y="2664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295;p69">
              <a:extLst>
                <a:ext uri="{FF2B5EF4-FFF2-40B4-BE49-F238E27FC236}">
                  <a16:creationId xmlns:a16="http://schemas.microsoft.com/office/drawing/2014/main" id="{2EEC3344-4614-D175-8A2F-820C7854FF4C}"/>
                </a:ext>
              </a:extLst>
            </p:cNvPr>
            <p:cNvSpPr/>
            <p:nvPr/>
          </p:nvSpPr>
          <p:spPr>
            <a:xfrm>
              <a:off x="7166850" y="3690800"/>
              <a:ext cx="52775" cy="73700"/>
            </a:xfrm>
            <a:custGeom>
              <a:avLst/>
              <a:gdLst/>
              <a:ahLst/>
              <a:cxnLst/>
              <a:rect l="l" t="t" r="r" b="b"/>
              <a:pathLst>
                <a:path w="2111" h="2948" extrusionOk="0">
                  <a:moveTo>
                    <a:pt x="460" y="0"/>
                  </a:moveTo>
                  <a:lnTo>
                    <a:pt x="0" y="285"/>
                  </a:lnTo>
                  <a:lnTo>
                    <a:pt x="1653" y="2948"/>
                  </a:lnTo>
                  <a:lnTo>
                    <a:pt x="2111" y="2663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296;p69">
              <a:extLst>
                <a:ext uri="{FF2B5EF4-FFF2-40B4-BE49-F238E27FC236}">
                  <a16:creationId xmlns:a16="http://schemas.microsoft.com/office/drawing/2014/main" id="{C022AC76-5C55-2A5A-00B3-AC739EDA34C7}"/>
                </a:ext>
              </a:extLst>
            </p:cNvPr>
            <p:cNvSpPr/>
            <p:nvPr/>
          </p:nvSpPr>
          <p:spPr>
            <a:xfrm>
              <a:off x="7167875" y="3714700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2913" y="1"/>
                  </a:moveTo>
                  <a:lnTo>
                    <a:pt x="2913" y="805"/>
                  </a:lnTo>
                  <a:lnTo>
                    <a:pt x="1413" y="805"/>
                  </a:lnTo>
                  <a:cubicBezTo>
                    <a:pt x="633" y="805"/>
                    <a:pt x="0" y="1437"/>
                    <a:pt x="0" y="2219"/>
                  </a:cubicBezTo>
                  <a:lnTo>
                    <a:pt x="0" y="2379"/>
                  </a:lnTo>
                  <a:lnTo>
                    <a:pt x="4024" y="2379"/>
                  </a:lnTo>
                  <a:cubicBezTo>
                    <a:pt x="4480" y="2379"/>
                    <a:pt x="4848" y="2010"/>
                    <a:pt x="4848" y="1555"/>
                  </a:cubicBezTo>
                  <a:lnTo>
                    <a:pt x="4848" y="1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297;p69">
              <a:extLst>
                <a:ext uri="{FF2B5EF4-FFF2-40B4-BE49-F238E27FC236}">
                  <a16:creationId xmlns:a16="http://schemas.microsoft.com/office/drawing/2014/main" id="{DF7F5314-EC3B-A33B-9CA3-E43C7B188E9C}"/>
                </a:ext>
              </a:extLst>
            </p:cNvPr>
            <p:cNvSpPr/>
            <p:nvPr/>
          </p:nvSpPr>
          <p:spPr>
            <a:xfrm>
              <a:off x="7240650" y="3714475"/>
              <a:ext cx="20400" cy="20350"/>
            </a:xfrm>
            <a:custGeom>
              <a:avLst/>
              <a:gdLst/>
              <a:ahLst/>
              <a:cxnLst/>
              <a:rect l="l" t="t" r="r" b="b"/>
              <a:pathLst>
                <a:path w="816" h="814" extrusionOk="0">
                  <a:moveTo>
                    <a:pt x="0" y="0"/>
                  </a:moveTo>
                  <a:lnTo>
                    <a:pt x="0" y="814"/>
                  </a:lnTo>
                  <a:lnTo>
                    <a:pt x="815" y="814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298;p69">
              <a:extLst>
                <a:ext uri="{FF2B5EF4-FFF2-40B4-BE49-F238E27FC236}">
                  <a16:creationId xmlns:a16="http://schemas.microsoft.com/office/drawing/2014/main" id="{29BA430A-72C0-7BF1-A15F-88F1F4578B3A}"/>
                </a:ext>
              </a:extLst>
            </p:cNvPr>
            <p:cNvSpPr/>
            <p:nvPr/>
          </p:nvSpPr>
          <p:spPr>
            <a:xfrm>
              <a:off x="7240650" y="3701575"/>
              <a:ext cx="20400" cy="12925"/>
            </a:xfrm>
            <a:custGeom>
              <a:avLst/>
              <a:gdLst/>
              <a:ahLst/>
              <a:cxnLst/>
              <a:rect l="l" t="t" r="r" b="b"/>
              <a:pathLst>
                <a:path w="816" h="517" extrusionOk="0">
                  <a:moveTo>
                    <a:pt x="0" y="1"/>
                  </a:moveTo>
                  <a:lnTo>
                    <a:pt x="0" y="516"/>
                  </a:lnTo>
                  <a:lnTo>
                    <a:pt x="815" y="516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299;p69">
              <a:extLst>
                <a:ext uri="{FF2B5EF4-FFF2-40B4-BE49-F238E27FC236}">
                  <a16:creationId xmlns:a16="http://schemas.microsoft.com/office/drawing/2014/main" id="{4F6B82D4-CCE2-95C4-9D3B-D780BEC368F7}"/>
                </a:ext>
              </a:extLst>
            </p:cNvPr>
            <p:cNvSpPr/>
            <p:nvPr/>
          </p:nvSpPr>
          <p:spPr>
            <a:xfrm>
              <a:off x="7167825" y="3734800"/>
              <a:ext cx="51750" cy="39375"/>
            </a:xfrm>
            <a:custGeom>
              <a:avLst/>
              <a:gdLst/>
              <a:ahLst/>
              <a:cxnLst/>
              <a:rect l="l" t="t" r="r" b="b"/>
              <a:pathLst>
                <a:path w="2070" h="1575" extrusionOk="0">
                  <a:moveTo>
                    <a:pt x="1415" y="1"/>
                  </a:moveTo>
                  <a:cubicBezTo>
                    <a:pt x="633" y="1"/>
                    <a:pt x="1" y="633"/>
                    <a:pt x="2" y="1415"/>
                  </a:cubicBezTo>
                  <a:lnTo>
                    <a:pt x="2" y="1575"/>
                  </a:lnTo>
                  <a:lnTo>
                    <a:pt x="656" y="1575"/>
                  </a:lnTo>
                  <a:lnTo>
                    <a:pt x="656" y="1415"/>
                  </a:lnTo>
                  <a:cubicBezTo>
                    <a:pt x="656" y="633"/>
                    <a:pt x="1288" y="1"/>
                    <a:pt x="2070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00;p69">
              <a:extLst>
                <a:ext uri="{FF2B5EF4-FFF2-40B4-BE49-F238E27FC236}">
                  <a16:creationId xmlns:a16="http://schemas.microsoft.com/office/drawing/2014/main" id="{4F60A71F-F48D-ED10-7728-791C5426344F}"/>
                </a:ext>
              </a:extLst>
            </p:cNvPr>
            <p:cNvSpPr/>
            <p:nvPr/>
          </p:nvSpPr>
          <p:spPr>
            <a:xfrm>
              <a:off x="6998425" y="3342050"/>
              <a:ext cx="337100" cy="272275"/>
            </a:xfrm>
            <a:custGeom>
              <a:avLst/>
              <a:gdLst/>
              <a:ahLst/>
              <a:cxnLst/>
              <a:rect l="l" t="t" r="r" b="b"/>
              <a:pathLst>
                <a:path w="13484" h="10891" extrusionOk="0">
                  <a:moveTo>
                    <a:pt x="6743" y="0"/>
                  </a:moveTo>
                  <a:cubicBezTo>
                    <a:pt x="3019" y="0"/>
                    <a:pt x="1" y="3059"/>
                    <a:pt x="1" y="6832"/>
                  </a:cubicBezTo>
                  <a:cubicBezTo>
                    <a:pt x="1" y="10606"/>
                    <a:pt x="3019" y="10891"/>
                    <a:pt x="6743" y="10891"/>
                  </a:cubicBezTo>
                  <a:cubicBezTo>
                    <a:pt x="10465" y="10891"/>
                    <a:pt x="13484" y="10606"/>
                    <a:pt x="13484" y="6832"/>
                  </a:cubicBezTo>
                  <a:cubicBezTo>
                    <a:pt x="13484" y="3059"/>
                    <a:pt x="10465" y="0"/>
                    <a:pt x="67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01;p69">
              <a:extLst>
                <a:ext uri="{FF2B5EF4-FFF2-40B4-BE49-F238E27FC236}">
                  <a16:creationId xmlns:a16="http://schemas.microsoft.com/office/drawing/2014/main" id="{3BDA432F-F100-81E0-5C60-C674EB0DF888}"/>
                </a:ext>
              </a:extLst>
            </p:cNvPr>
            <p:cNvSpPr/>
            <p:nvPr/>
          </p:nvSpPr>
          <p:spPr>
            <a:xfrm>
              <a:off x="6998425" y="3342050"/>
              <a:ext cx="168600" cy="272275"/>
            </a:xfrm>
            <a:custGeom>
              <a:avLst/>
              <a:gdLst/>
              <a:ahLst/>
              <a:cxnLst/>
              <a:rect l="l" t="t" r="r" b="b"/>
              <a:pathLst>
                <a:path w="6744" h="10891" extrusionOk="0">
                  <a:moveTo>
                    <a:pt x="6743" y="0"/>
                  </a:moveTo>
                  <a:cubicBezTo>
                    <a:pt x="3019" y="0"/>
                    <a:pt x="1" y="3059"/>
                    <a:pt x="1" y="6832"/>
                  </a:cubicBezTo>
                  <a:cubicBezTo>
                    <a:pt x="1" y="10576"/>
                    <a:pt x="2971" y="10885"/>
                    <a:pt x="6654" y="10891"/>
                  </a:cubicBezTo>
                  <a:cubicBezTo>
                    <a:pt x="4800" y="10879"/>
                    <a:pt x="3311" y="10546"/>
                    <a:pt x="3311" y="6832"/>
                  </a:cubicBezTo>
                  <a:cubicBezTo>
                    <a:pt x="3311" y="3059"/>
                    <a:pt x="4847" y="0"/>
                    <a:pt x="6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302;p69">
              <a:extLst>
                <a:ext uri="{FF2B5EF4-FFF2-40B4-BE49-F238E27FC236}">
                  <a16:creationId xmlns:a16="http://schemas.microsoft.com/office/drawing/2014/main" id="{2CE86E91-8681-A0F1-4A23-9F6F8FD976EB}"/>
                </a:ext>
              </a:extLst>
            </p:cNvPr>
            <p:cNvSpPr/>
            <p:nvPr/>
          </p:nvSpPr>
          <p:spPr>
            <a:xfrm>
              <a:off x="7045000" y="3400300"/>
              <a:ext cx="244700" cy="240600"/>
            </a:xfrm>
            <a:custGeom>
              <a:avLst/>
              <a:gdLst/>
              <a:ahLst/>
              <a:cxnLst/>
              <a:rect l="l" t="t" r="r" b="b"/>
              <a:pathLst>
                <a:path w="9788" h="9624" extrusionOk="0">
                  <a:moveTo>
                    <a:pt x="4885" y="1"/>
                  </a:moveTo>
                  <a:cubicBezTo>
                    <a:pt x="4627" y="1"/>
                    <a:pt x="4368" y="16"/>
                    <a:pt x="4110" y="46"/>
                  </a:cubicBezTo>
                  <a:cubicBezTo>
                    <a:pt x="3559" y="108"/>
                    <a:pt x="3017" y="246"/>
                    <a:pt x="2502" y="454"/>
                  </a:cubicBezTo>
                  <a:cubicBezTo>
                    <a:pt x="2466" y="469"/>
                    <a:pt x="2429" y="486"/>
                    <a:pt x="2394" y="501"/>
                  </a:cubicBezTo>
                  <a:cubicBezTo>
                    <a:pt x="1186" y="1027"/>
                    <a:pt x="321" y="1924"/>
                    <a:pt x="99" y="2974"/>
                  </a:cubicBezTo>
                  <a:cubicBezTo>
                    <a:pt x="75" y="3292"/>
                    <a:pt x="58" y="3612"/>
                    <a:pt x="43" y="3930"/>
                  </a:cubicBezTo>
                  <a:cubicBezTo>
                    <a:pt x="0" y="4954"/>
                    <a:pt x="4" y="5978"/>
                    <a:pt x="56" y="7001"/>
                  </a:cubicBezTo>
                  <a:cubicBezTo>
                    <a:pt x="127" y="8395"/>
                    <a:pt x="1245" y="9506"/>
                    <a:pt x="2639" y="9571"/>
                  </a:cubicBezTo>
                  <a:cubicBezTo>
                    <a:pt x="2943" y="9584"/>
                    <a:pt x="3246" y="9597"/>
                    <a:pt x="3549" y="9605"/>
                  </a:cubicBezTo>
                  <a:lnTo>
                    <a:pt x="3551" y="9605"/>
                  </a:lnTo>
                  <a:cubicBezTo>
                    <a:pt x="3999" y="9617"/>
                    <a:pt x="4448" y="9623"/>
                    <a:pt x="4896" y="9623"/>
                  </a:cubicBezTo>
                  <a:cubicBezTo>
                    <a:pt x="5643" y="9623"/>
                    <a:pt x="6391" y="9606"/>
                    <a:pt x="7137" y="9571"/>
                  </a:cubicBezTo>
                  <a:cubicBezTo>
                    <a:pt x="8531" y="9506"/>
                    <a:pt x="9650" y="8395"/>
                    <a:pt x="9721" y="7001"/>
                  </a:cubicBezTo>
                  <a:lnTo>
                    <a:pt x="9719" y="6999"/>
                  </a:lnTo>
                  <a:cubicBezTo>
                    <a:pt x="9788" y="5659"/>
                    <a:pt x="9773" y="4316"/>
                    <a:pt x="9676" y="2978"/>
                  </a:cubicBezTo>
                  <a:cubicBezTo>
                    <a:pt x="9410" y="1701"/>
                    <a:pt x="8191" y="649"/>
                    <a:pt x="6559" y="216"/>
                  </a:cubicBezTo>
                  <a:cubicBezTo>
                    <a:pt x="6011" y="73"/>
                    <a:pt x="5449" y="1"/>
                    <a:pt x="4885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303;p69">
              <a:extLst>
                <a:ext uri="{FF2B5EF4-FFF2-40B4-BE49-F238E27FC236}">
                  <a16:creationId xmlns:a16="http://schemas.microsoft.com/office/drawing/2014/main" id="{7C7B77BC-BCE4-12D2-9C16-AA36FFC31C5D}"/>
                </a:ext>
              </a:extLst>
            </p:cNvPr>
            <p:cNvSpPr/>
            <p:nvPr/>
          </p:nvSpPr>
          <p:spPr>
            <a:xfrm>
              <a:off x="7044725" y="3411650"/>
              <a:ext cx="89075" cy="228775"/>
            </a:xfrm>
            <a:custGeom>
              <a:avLst/>
              <a:gdLst/>
              <a:ahLst/>
              <a:cxnLst/>
              <a:rect l="l" t="t" r="r" b="b"/>
              <a:pathLst>
                <a:path w="3563" h="9151" extrusionOk="0">
                  <a:moveTo>
                    <a:pt x="2515" y="0"/>
                  </a:moveTo>
                  <a:lnTo>
                    <a:pt x="2515" y="0"/>
                  </a:lnTo>
                  <a:cubicBezTo>
                    <a:pt x="2477" y="17"/>
                    <a:pt x="2442" y="32"/>
                    <a:pt x="2407" y="47"/>
                  </a:cubicBezTo>
                  <a:cubicBezTo>
                    <a:pt x="1197" y="573"/>
                    <a:pt x="332" y="1470"/>
                    <a:pt x="112" y="2522"/>
                  </a:cubicBezTo>
                  <a:cubicBezTo>
                    <a:pt x="13" y="3862"/>
                    <a:pt x="0" y="5205"/>
                    <a:pt x="69" y="6547"/>
                  </a:cubicBezTo>
                  <a:cubicBezTo>
                    <a:pt x="140" y="7941"/>
                    <a:pt x="1256" y="9052"/>
                    <a:pt x="2650" y="9117"/>
                  </a:cubicBezTo>
                  <a:cubicBezTo>
                    <a:pt x="2954" y="9130"/>
                    <a:pt x="3257" y="9143"/>
                    <a:pt x="3560" y="9151"/>
                  </a:cubicBezTo>
                  <a:lnTo>
                    <a:pt x="3562" y="9151"/>
                  </a:lnTo>
                  <a:cubicBezTo>
                    <a:pt x="2952" y="8912"/>
                    <a:pt x="2487" y="7876"/>
                    <a:pt x="2453" y="6605"/>
                  </a:cubicBezTo>
                  <a:cubicBezTo>
                    <a:pt x="2412" y="4948"/>
                    <a:pt x="2431" y="2021"/>
                    <a:pt x="2515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304;p69">
              <a:extLst>
                <a:ext uri="{FF2B5EF4-FFF2-40B4-BE49-F238E27FC236}">
                  <a16:creationId xmlns:a16="http://schemas.microsoft.com/office/drawing/2014/main" id="{2D241D9B-2EF4-0EA5-AB77-598FA22EAFFD}"/>
                </a:ext>
              </a:extLst>
            </p:cNvPr>
            <p:cNvSpPr/>
            <p:nvPr/>
          </p:nvSpPr>
          <p:spPr>
            <a:xfrm>
              <a:off x="7046150" y="3400350"/>
              <a:ext cx="162875" cy="102775"/>
            </a:xfrm>
            <a:custGeom>
              <a:avLst/>
              <a:gdLst/>
              <a:ahLst/>
              <a:cxnLst/>
              <a:rect l="l" t="t" r="r" b="b"/>
              <a:pathLst>
                <a:path w="6515" h="4111" extrusionOk="0">
                  <a:moveTo>
                    <a:pt x="4843" y="1"/>
                  </a:moveTo>
                  <a:cubicBezTo>
                    <a:pt x="4583" y="1"/>
                    <a:pt x="4324" y="16"/>
                    <a:pt x="4065" y="46"/>
                  </a:cubicBezTo>
                  <a:cubicBezTo>
                    <a:pt x="3515" y="108"/>
                    <a:pt x="2973" y="245"/>
                    <a:pt x="2458" y="454"/>
                  </a:cubicBezTo>
                  <a:cubicBezTo>
                    <a:pt x="2422" y="469"/>
                    <a:pt x="2387" y="484"/>
                    <a:pt x="2350" y="500"/>
                  </a:cubicBezTo>
                  <a:cubicBezTo>
                    <a:pt x="1142" y="1025"/>
                    <a:pt x="276" y="1924"/>
                    <a:pt x="55" y="2974"/>
                  </a:cubicBezTo>
                  <a:cubicBezTo>
                    <a:pt x="33" y="3292"/>
                    <a:pt x="14" y="3610"/>
                    <a:pt x="1" y="3930"/>
                  </a:cubicBezTo>
                  <a:cubicBezTo>
                    <a:pt x="201" y="4056"/>
                    <a:pt x="404" y="4110"/>
                    <a:pt x="604" y="4110"/>
                  </a:cubicBezTo>
                  <a:cubicBezTo>
                    <a:pt x="1004" y="4110"/>
                    <a:pt x="1395" y="3894"/>
                    <a:pt x="1737" y="3605"/>
                  </a:cubicBezTo>
                  <a:cubicBezTo>
                    <a:pt x="2417" y="3033"/>
                    <a:pt x="2912" y="2175"/>
                    <a:pt x="2934" y="2134"/>
                  </a:cubicBezTo>
                  <a:lnTo>
                    <a:pt x="2934" y="2134"/>
                  </a:lnTo>
                  <a:cubicBezTo>
                    <a:pt x="2776" y="2486"/>
                    <a:pt x="2740" y="2812"/>
                    <a:pt x="3020" y="2970"/>
                  </a:cubicBezTo>
                  <a:cubicBezTo>
                    <a:pt x="3098" y="3015"/>
                    <a:pt x="3190" y="3035"/>
                    <a:pt x="3291" y="3035"/>
                  </a:cubicBezTo>
                  <a:cubicBezTo>
                    <a:pt x="4171" y="3035"/>
                    <a:pt x="5795" y="1451"/>
                    <a:pt x="6515" y="216"/>
                  </a:cubicBezTo>
                  <a:lnTo>
                    <a:pt x="6515" y="214"/>
                  </a:lnTo>
                  <a:cubicBezTo>
                    <a:pt x="5968" y="72"/>
                    <a:pt x="5406" y="1"/>
                    <a:pt x="4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305;p69">
              <a:extLst>
                <a:ext uri="{FF2B5EF4-FFF2-40B4-BE49-F238E27FC236}">
                  <a16:creationId xmlns:a16="http://schemas.microsoft.com/office/drawing/2014/main" id="{56AD4E6C-4E16-0573-C0FB-9C1E0B5C9B4F}"/>
                </a:ext>
              </a:extLst>
            </p:cNvPr>
            <p:cNvSpPr/>
            <p:nvPr/>
          </p:nvSpPr>
          <p:spPr>
            <a:xfrm>
              <a:off x="7038250" y="3400325"/>
              <a:ext cx="129000" cy="102800"/>
            </a:xfrm>
            <a:custGeom>
              <a:avLst/>
              <a:gdLst/>
              <a:ahLst/>
              <a:cxnLst/>
              <a:rect l="l" t="t" r="r" b="b"/>
              <a:pathLst>
                <a:path w="5160" h="4112" extrusionOk="0">
                  <a:moveTo>
                    <a:pt x="5159" y="1"/>
                  </a:moveTo>
                  <a:cubicBezTo>
                    <a:pt x="4901" y="1"/>
                    <a:pt x="4640" y="16"/>
                    <a:pt x="4381" y="45"/>
                  </a:cubicBezTo>
                  <a:cubicBezTo>
                    <a:pt x="3831" y="109"/>
                    <a:pt x="3289" y="246"/>
                    <a:pt x="2774" y="455"/>
                  </a:cubicBezTo>
                  <a:cubicBezTo>
                    <a:pt x="2738" y="470"/>
                    <a:pt x="2703" y="485"/>
                    <a:pt x="2666" y="501"/>
                  </a:cubicBezTo>
                  <a:cubicBezTo>
                    <a:pt x="1458" y="1026"/>
                    <a:pt x="592" y="1925"/>
                    <a:pt x="371" y="2975"/>
                  </a:cubicBezTo>
                  <a:cubicBezTo>
                    <a:pt x="349" y="3293"/>
                    <a:pt x="330" y="3611"/>
                    <a:pt x="317" y="3931"/>
                  </a:cubicBezTo>
                  <a:cubicBezTo>
                    <a:pt x="517" y="4057"/>
                    <a:pt x="720" y="4111"/>
                    <a:pt x="920" y="4111"/>
                  </a:cubicBezTo>
                  <a:cubicBezTo>
                    <a:pt x="1320" y="4111"/>
                    <a:pt x="1711" y="3895"/>
                    <a:pt x="2053" y="3606"/>
                  </a:cubicBezTo>
                  <a:cubicBezTo>
                    <a:pt x="1" y="3606"/>
                    <a:pt x="3477" y="589"/>
                    <a:pt x="5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306;p69">
              <a:extLst>
                <a:ext uri="{FF2B5EF4-FFF2-40B4-BE49-F238E27FC236}">
                  <a16:creationId xmlns:a16="http://schemas.microsoft.com/office/drawing/2014/main" id="{25DC33D4-23D1-D1D4-B0CB-65B15002E048}"/>
                </a:ext>
              </a:extLst>
            </p:cNvPr>
            <p:cNvSpPr/>
            <p:nvPr/>
          </p:nvSpPr>
          <p:spPr>
            <a:xfrm>
              <a:off x="7071200" y="3544475"/>
              <a:ext cx="41250" cy="26175"/>
            </a:xfrm>
            <a:custGeom>
              <a:avLst/>
              <a:gdLst/>
              <a:ahLst/>
              <a:cxnLst/>
              <a:rect l="l" t="t" r="r" b="b"/>
              <a:pathLst>
                <a:path w="1650" h="1047" extrusionOk="0">
                  <a:moveTo>
                    <a:pt x="825" y="0"/>
                  </a:moveTo>
                  <a:cubicBezTo>
                    <a:pt x="369" y="0"/>
                    <a:pt x="0" y="235"/>
                    <a:pt x="0" y="523"/>
                  </a:cubicBezTo>
                  <a:cubicBezTo>
                    <a:pt x="0" y="812"/>
                    <a:pt x="369" y="1046"/>
                    <a:pt x="825" y="1046"/>
                  </a:cubicBezTo>
                  <a:cubicBezTo>
                    <a:pt x="1281" y="1046"/>
                    <a:pt x="1649" y="812"/>
                    <a:pt x="1649" y="523"/>
                  </a:cubicBezTo>
                  <a:cubicBezTo>
                    <a:pt x="1649" y="235"/>
                    <a:pt x="1281" y="0"/>
                    <a:pt x="825" y="0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307;p69">
              <a:extLst>
                <a:ext uri="{FF2B5EF4-FFF2-40B4-BE49-F238E27FC236}">
                  <a16:creationId xmlns:a16="http://schemas.microsoft.com/office/drawing/2014/main" id="{F8A7D679-AD54-FF31-48D7-D2F8D70099CA}"/>
                </a:ext>
              </a:extLst>
            </p:cNvPr>
            <p:cNvSpPr/>
            <p:nvPr/>
          </p:nvSpPr>
          <p:spPr>
            <a:xfrm>
              <a:off x="7222025" y="3544475"/>
              <a:ext cx="41300" cy="26175"/>
            </a:xfrm>
            <a:custGeom>
              <a:avLst/>
              <a:gdLst/>
              <a:ahLst/>
              <a:cxnLst/>
              <a:rect l="l" t="t" r="r" b="b"/>
              <a:pathLst>
                <a:path w="1652" h="1047" extrusionOk="0">
                  <a:moveTo>
                    <a:pt x="825" y="0"/>
                  </a:moveTo>
                  <a:cubicBezTo>
                    <a:pt x="371" y="0"/>
                    <a:pt x="1" y="235"/>
                    <a:pt x="1" y="523"/>
                  </a:cubicBezTo>
                  <a:cubicBezTo>
                    <a:pt x="1" y="812"/>
                    <a:pt x="371" y="1046"/>
                    <a:pt x="825" y="1046"/>
                  </a:cubicBezTo>
                  <a:cubicBezTo>
                    <a:pt x="1281" y="1046"/>
                    <a:pt x="1651" y="812"/>
                    <a:pt x="1651" y="523"/>
                  </a:cubicBezTo>
                  <a:cubicBezTo>
                    <a:pt x="1651" y="235"/>
                    <a:pt x="1281" y="0"/>
                    <a:pt x="825" y="0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308;p69">
              <a:extLst>
                <a:ext uri="{FF2B5EF4-FFF2-40B4-BE49-F238E27FC236}">
                  <a16:creationId xmlns:a16="http://schemas.microsoft.com/office/drawing/2014/main" id="{7C992F66-5879-80E5-84C7-CF647B1F1887}"/>
                </a:ext>
              </a:extLst>
            </p:cNvPr>
            <p:cNvSpPr/>
            <p:nvPr/>
          </p:nvSpPr>
          <p:spPr>
            <a:xfrm>
              <a:off x="7046150" y="3375900"/>
              <a:ext cx="242200" cy="99875"/>
            </a:xfrm>
            <a:custGeom>
              <a:avLst/>
              <a:gdLst/>
              <a:ahLst/>
              <a:cxnLst/>
              <a:rect l="l" t="t" r="r" b="b"/>
              <a:pathLst>
                <a:path w="9688" h="3995" extrusionOk="0">
                  <a:moveTo>
                    <a:pt x="4843" y="1"/>
                  </a:moveTo>
                  <a:cubicBezTo>
                    <a:pt x="4585" y="1"/>
                    <a:pt x="4324" y="16"/>
                    <a:pt x="4067" y="45"/>
                  </a:cubicBezTo>
                  <a:cubicBezTo>
                    <a:pt x="3636" y="96"/>
                    <a:pt x="3213" y="189"/>
                    <a:pt x="2802" y="326"/>
                  </a:cubicBezTo>
                  <a:cubicBezTo>
                    <a:pt x="2647" y="379"/>
                    <a:pt x="2497" y="436"/>
                    <a:pt x="2350" y="500"/>
                  </a:cubicBezTo>
                  <a:cubicBezTo>
                    <a:pt x="943" y="1114"/>
                    <a:pt x="1" y="2230"/>
                    <a:pt x="1" y="3505"/>
                  </a:cubicBezTo>
                  <a:cubicBezTo>
                    <a:pt x="1" y="3669"/>
                    <a:pt x="16" y="3833"/>
                    <a:pt x="48" y="3995"/>
                  </a:cubicBezTo>
                  <a:cubicBezTo>
                    <a:pt x="252" y="2924"/>
                    <a:pt x="1125" y="2011"/>
                    <a:pt x="2350" y="1477"/>
                  </a:cubicBezTo>
                  <a:cubicBezTo>
                    <a:pt x="2417" y="1449"/>
                    <a:pt x="2484" y="1421"/>
                    <a:pt x="2552" y="1395"/>
                  </a:cubicBezTo>
                  <a:cubicBezTo>
                    <a:pt x="3040" y="1207"/>
                    <a:pt x="3548" y="1082"/>
                    <a:pt x="4067" y="1022"/>
                  </a:cubicBezTo>
                  <a:cubicBezTo>
                    <a:pt x="4324" y="993"/>
                    <a:pt x="4585" y="978"/>
                    <a:pt x="4843" y="978"/>
                  </a:cubicBezTo>
                  <a:cubicBezTo>
                    <a:pt x="7291" y="978"/>
                    <a:pt x="9313" y="2290"/>
                    <a:pt x="9641" y="3995"/>
                  </a:cubicBezTo>
                  <a:cubicBezTo>
                    <a:pt x="9671" y="3834"/>
                    <a:pt x="9688" y="3671"/>
                    <a:pt x="9688" y="3505"/>
                  </a:cubicBezTo>
                  <a:cubicBezTo>
                    <a:pt x="9688" y="1570"/>
                    <a:pt x="7519" y="1"/>
                    <a:pt x="4843" y="1"/>
                  </a:cubicBezTo>
                  <a:close/>
                </a:path>
              </a:pathLst>
            </a:custGeom>
            <a:solidFill>
              <a:srgbClr val="DA4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309;p69">
              <a:extLst>
                <a:ext uri="{FF2B5EF4-FFF2-40B4-BE49-F238E27FC236}">
                  <a16:creationId xmlns:a16="http://schemas.microsoft.com/office/drawing/2014/main" id="{4B22542D-9484-F6AC-0D8D-AF8400963FD0}"/>
                </a:ext>
              </a:extLst>
            </p:cNvPr>
            <p:cNvSpPr/>
            <p:nvPr/>
          </p:nvSpPr>
          <p:spPr>
            <a:xfrm>
              <a:off x="7046150" y="3384050"/>
              <a:ext cx="70050" cy="91725"/>
            </a:xfrm>
            <a:custGeom>
              <a:avLst/>
              <a:gdLst/>
              <a:ahLst/>
              <a:cxnLst/>
              <a:rect l="l" t="t" r="r" b="b"/>
              <a:pathLst>
                <a:path w="2802" h="3669" extrusionOk="0">
                  <a:moveTo>
                    <a:pt x="2802" y="0"/>
                  </a:moveTo>
                  <a:lnTo>
                    <a:pt x="2802" y="0"/>
                  </a:lnTo>
                  <a:cubicBezTo>
                    <a:pt x="2647" y="53"/>
                    <a:pt x="2497" y="110"/>
                    <a:pt x="2350" y="174"/>
                  </a:cubicBezTo>
                  <a:cubicBezTo>
                    <a:pt x="943" y="788"/>
                    <a:pt x="1" y="1904"/>
                    <a:pt x="1" y="3179"/>
                  </a:cubicBezTo>
                  <a:cubicBezTo>
                    <a:pt x="1" y="3343"/>
                    <a:pt x="16" y="3507"/>
                    <a:pt x="48" y="3669"/>
                  </a:cubicBezTo>
                  <a:cubicBezTo>
                    <a:pt x="252" y="2598"/>
                    <a:pt x="1125" y="1685"/>
                    <a:pt x="2350" y="1151"/>
                  </a:cubicBezTo>
                  <a:cubicBezTo>
                    <a:pt x="2417" y="1123"/>
                    <a:pt x="2484" y="1095"/>
                    <a:pt x="2552" y="1069"/>
                  </a:cubicBezTo>
                  <a:lnTo>
                    <a:pt x="2802" y="0"/>
                  </a:ln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310;p69">
              <a:extLst>
                <a:ext uri="{FF2B5EF4-FFF2-40B4-BE49-F238E27FC236}">
                  <a16:creationId xmlns:a16="http://schemas.microsoft.com/office/drawing/2014/main" id="{F784A196-68EB-08DD-B266-0FF7283800D6}"/>
                </a:ext>
              </a:extLst>
            </p:cNvPr>
            <p:cNvSpPr/>
            <p:nvPr/>
          </p:nvSpPr>
          <p:spPr>
            <a:xfrm>
              <a:off x="7096375" y="3600675"/>
              <a:ext cx="122225" cy="117575"/>
            </a:xfrm>
            <a:custGeom>
              <a:avLst/>
              <a:gdLst/>
              <a:ahLst/>
              <a:cxnLst/>
              <a:rect l="l" t="t" r="r" b="b"/>
              <a:pathLst>
                <a:path w="4889" h="4703" extrusionOk="0">
                  <a:moveTo>
                    <a:pt x="2537" y="0"/>
                  </a:moveTo>
                  <a:cubicBezTo>
                    <a:pt x="1586" y="0"/>
                    <a:pt x="728" y="573"/>
                    <a:pt x="365" y="1452"/>
                  </a:cubicBezTo>
                  <a:cubicBezTo>
                    <a:pt x="0" y="2330"/>
                    <a:pt x="201" y="3341"/>
                    <a:pt x="875" y="4014"/>
                  </a:cubicBezTo>
                  <a:cubicBezTo>
                    <a:pt x="1324" y="4464"/>
                    <a:pt x="1926" y="4703"/>
                    <a:pt x="2539" y="4703"/>
                  </a:cubicBezTo>
                  <a:cubicBezTo>
                    <a:pt x="2841" y="4703"/>
                    <a:pt x="3147" y="4644"/>
                    <a:pt x="3437" y="4524"/>
                  </a:cubicBezTo>
                  <a:cubicBezTo>
                    <a:pt x="4316" y="4160"/>
                    <a:pt x="4889" y="3304"/>
                    <a:pt x="4889" y="2353"/>
                  </a:cubicBezTo>
                  <a:cubicBezTo>
                    <a:pt x="4889" y="1054"/>
                    <a:pt x="3836" y="0"/>
                    <a:pt x="2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311;p69">
              <a:extLst>
                <a:ext uri="{FF2B5EF4-FFF2-40B4-BE49-F238E27FC236}">
                  <a16:creationId xmlns:a16="http://schemas.microsoft.com/office/drawing/2014/main" id="{72346AAD-6118-76D4-CA14-701E1AD1BE25}"/>
                </a:ext>
              </a:extLst>
            </p:cNvPr>
            <p:cNvSpPr/>
            <p:nvPr/>
          </p:nvSpPr>
          <p:spPr>
            <a:xfrm>
              <a:off x="7118275" y="3620950"/>
              <a:ext cx="80050" cy="77025"/>
            </a:xfrm>
            <a:custGeom>
              <a:avLst/>
              <a:gdLst/>
              <a:ahLst/>
              <a:cxnLst/>
              <a:rect l="l" t="t" r="r" b="b"/>
              <a:pathLst>
                <a:path w="3202" h="3081" extrusionOk="0">
                  <a:moveTo>
                    <a:pt x="1661" y="1"/>
                  </a:moveTo>
                  <a:cubicBezTo>
                    <a:pt x="1039" y="1"/>
                    <a:pt x="477" y="375"/>
                    <a:pt x="239" y="950"/>
                  </a:cubicBezTo>
                  <a:cubicBezTo>
                    <a:pt x="1" y="1527"/>
                    <a:pt x="131" y="2189"/>
                    <a:pt x="572" y="2628"/>
                  </a:cubicBezTo>
                  <a:cubicBezTo>
                    <a:pt x="867" y="2924"/>
                    <a:pt x="1262" y="3080"/>
                    <a:pt x="1663" y="3080"/>
                  </a:cubicBezTo>
                  <a:cubicBezTo>
                    <a:pt x="1861" y="3080"/>
                    <a:pt x="2060" y="3042"/>
                    <a:pt x="2251" y="2963"/>
                  </a:cubicBezTo>
                  <a:cubicBezTo>
                    <a:pt x="2826" y="2725"/>
                    <a:pt x="3201" y="2163"/>
                    <a:pt x="3201" y="1542"/>
                  </a:cubicBezTo>
                  <a:cubicBezTo>
                    <a:pt x="3201" y="689"/>
                    <a:pt x="2511" y="1"/>
                    <a:pt x="1661" y="1"/>
                  </a:cubicBezTo>
                  <a:close/>
                </a:path>
              </a:pathLst>
            </a:custGeom>
            <a:solidFill>
              <a:srgbClr val="DF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312;p69">
              <a:extLst>
                <a:ext uri="{FF2B5EF4-FFF2-40B4-BE49-F238E27FC236}">
                  <a16:creationId xmlns:a16="http://schemas.microsoft.com/office/drawing/2014/main" id="{2E463FD2-DEF7-7192-7BE8-C2445EEC122A}"/>
                </a:ext>
              </a:extLst>
            </p:cNvPr>
            <p:cNvSpPr/>
            <p:nvPr/>
          </p:nvSpPr>
          <p:spPr>
            <a:xfrm>
              <a:off x="7150850" y="3620950"/>
              <a:ext cx="47475" cy="77025"/>
            </a:xfrm>
            <a:custGeom>
              <a:avLst/>
              <a:gdLst/>
              <a:ahLst/>
              <a:cxnLst/>
              <a:rect l="l" t="t" r="r" b="b"/>
              <a:pathLst>
                <a:path w="1899" h="3081" extrusionOk="0">
                  <a:moveTo>
                    <a:pt x="358" y="1"/>
                  </a:moveTo>
                  <a:cubicBezTo>
                    <a:pt x="237" y="1"/>
                    <a:pt x="118" y="14"/>
                    <a:pt x="0" y="42"/>
                  </a:cubicBezTo>
                  <a:cubicBezTo>
                    <a:pt x="693" y="207"/>
                    <a:pt x="1182" y="827"/>
                    <a:pt x="1182" y="1540"/>
                  </a:cubicBezTo>
                  <a:cubicBezTo>
                    <a:pt x="1182" y="2252"/>
                    <a:pt x="693" y="2872"/>
                    <a:pt x="0" y="3038"/>
                  </a:cubicBezTo>
                  <a:cubicBezTo>
                    <a:pt x="122" y="3067"/>
                    <a:pt x="242" y="3081"/>
                    <a:pt x="361" y="3081"/>
                  </a:cubicBezTo>
                  <a:cubicBezTo>
                    <a:pt x="1186" y="3081"/>
                    <a:pt x="1897" y="2411"/>
                    <a:pt x="1898" y="1542"/>
                  </a:cubicBezTo>
                  <a:cubicBezTo>
                    <a:pt x="1898" y="689"/>
                    <a:pt x="1208" y="1"/>
                    <a:pt x="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313;p69">
              <a:extLst>
                <a:ext uri="{FF2B5EF4-FFF2-40B4-BE49-F238E27FC236}">
                  <a16:creationId xmlns:a16="http://schemas.microsoft.com/office/drawing/2014/main" id="{69692589-397C-ADEF-218A-D39DFF87D159}"/>
                </a:ext>
              </a:extLst>
            </p:cNvPr>
            <p:cNvSpPr/>
            <p:nvPr/>
          </p:nvSpPr>
          <p:spPr>
            <a:xfrm>
              <a:off x="7135025" y="3556025"/>
              <a:ext cx="64425" cy="28750"/>
            </a:xfrm>
            <a:custGeom>
              <a:avLst/>
              <a:gdLst/>
              <a:ahLst/>
              <a:cxnLst/>
              <a:rect l="l" t="t" r="r" b="b"/>
              <a:pathLst>
                <a:path w="2577" h="1150" extrusionOk="0">
                  <a:moveTo>
                    <a:pt x="298" y="1"/>
                  </a:moveTo>
                  <a:cubicBezTo>
                    <a:pt x="260" y="1"/>
                    <a:pt x="223" y="9"/>
                    <a:pt x="187" y="26"/>
                  </a:cubicBezTo>
                  <a:cubicBezTo>
                    <a:pt x="56" y="87"/>
                    <a:pt x="1" y="244"/>
                    <a:pt x="62" y="374"/>
                  </a:cubicBezTo>
                  <a:cubicBezTo>
                    <a:pt x="287" y="846"/>
                    <a:pt x="764" y="1150"/>
                    <a:pt x="1288" y="1150"/>
                  </a:cubicBezTo>
                  <a:cubicBezTo>
                    <a:pt x="1813" y="1150"/>
                    <a:pt x="2290" y="846"/>
                    <a:pt x="2515" y="374"/>
                  </a:cubicBezTo>
                  <a:cubicBezTo>
                    <a:pt x="2576" y="244"/>
                    <a:pt x="2520" y="87"/>
                    <a:pt x="2392" y="26"/>
                  </a:cubicBezTo>
                  <a:cubicBezTo>
                    <a:pt x="2356" y="9"/>
                    <a:pt x="2318" y="1"/>
                    <a:pt x="2281" y="1"/>
                  </a:cubicBezTo>
                  <a:cubicBezTo>
                    <a:pt x="2183" y="1"/>
                    <a:pt x="2088" y="56"/>
                    <a:pt x="2044" y="150"/>
                  </a:cubicBezTo>
                  <a:cubicBezTo>
                    <a:pt x="1904" y="441"/>
                    <a:pt x="1612" y="627"/>
                    <a:pt x="1288" y="627"/>
                  </a:cubicBezTo>
                  <a:cubicBezTo>
                    <a:pt x="966" y="627"/>
                    <a:pt x="672" y="441"/>
                    <a:pt x="535" y="150"/>
                  </a:cubicBezTo>
                  <a:cubicBezTo>
                    <a:pt x="489" y="56"/>
                    <a:pt x="395" y="1"/>
                    <a:pt x="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314;p69">
              <a:extLst>
                <a:ext uri="{FF2B5EF4-FFF2-40B4-BE49-F238E27FC236}">
                  <a16:creationId xmlns:a16="http://schemas.microsoft.com/office/drawing/2014/main" id="{616DDF5D-FCC8-A8D1-0674-FDD0FBF198DF}"/>
                </a:ext>
              </a:extLst>
            </p:cNvPr>
            <p:cNvSpPr/>
            <p:nvPr/>
          </p:nvSpPr>
          <p:spPr>
            <a:xfrm>
              <a:off x="6991925" y="3335475"/>
              <a:ext cx="350200" cy="445225"/>
            </a:xfrm>
            <a:custGeom>
              <a:avLst/>
              <a:gdLst/>
              <a:ahLst/>
              <a:cxnLst/>
              <a:rect l="l" t="t" r="r" b="b"/>
              <a:pathLst>
                <a:path w="14008" h="17809" extrusionOk="0">
                  <a:moveTo>
                    <a:pt x="7012" y="1878"/>
                  </a:moveTo>
                  <a:cubicBezTo>
                    <a:pt x="9063" y="1878"/>
                    <a:pt x="10801" y="2837"/>
                    <a:pt x="11386" y="4152"/>
                  </a:cubicBezTo>
                  <a:cubicBezTo>
                    <a:pt x="11090" y="3797"/>
                    <a:pt x="10738" y="3490"/>
                    <a:pt x="10345" y="3244"/>
                  </a:cubicBezTo>
                  <a:cubicBezTo>
                    <a:pt x="9422" y="2658"/>
                    <a:pt x="8239" y="2334"/>
                    <a:pt x="7012" y="2334"/>
                  </a:cubicBezTo>
                  <a:cubicBezTo>
                    <a:pt x="6742" y="2334"/>
                    <a:pt x="6473" y="2349"/>
                    <a:pt x="6205" y="2381"/>
                  </a:cubicBezTo>
                  <a:cubicBezTo>
                    <a:pt x="5589" y="2450"/>
                    <a:pt x="4984" y="2610"/>
                    <a:pt x="4414" y="2855"/>
                  </a:cubicBezTo>
                  <a:cubicBezTo>
                    <a:pt x="3677" y="3175"/>
                    <a:pt x="3074" y="3618"/>
                    <a:pt x="2646" y="4139"/>
                  </a:cubicBezTo>
                  <a:cubicBezTo>
                    <a:pt x="2745" y="3924"/>
                    <a:pt x="2870" y="3719"/>
                    <a:pt x="3019" y="3535"/>
                  </a:cubicBezTo>
                  <a:lnTo>
                    <a:pt x="3020" y="3535"/>
                  </a:lnTo>
                  <a:cubicBezTo>
                    <a:pt x="3404" y="3053"/>
                    <a:pt x="3958" y="2645"/>
                    <a:pt x="4623" y="2357"/>
                  </a:cubicBezTo>
                  <a:cubicBezTo>
                    <a:pt x="5146" y="2131"/>
                    <a:pt x="5700" y="1986"/>
                    <a:pt x="6266" y="1923"/>
                  </a:cubicBezTo>
                  <a:cubicBezTo>
                    <a:pt x="6514" y="1893"/>
                    <a:pt x="6763" y="1878"/>
                    <a:pt x="7012" y="1878"/>
                  </a:cubicBezTo>
                  <a:close/>
                  <a:moveTo>
                    <a:pt x="7016" y="2856"/>
                  </a:moveTo>
                  <a:cubicBezTo>
                    <a:pt x="7436" y="2856"/>
                    <a:pt x="7854" y="2897"/>
                    <a:pt x="8267" y="2980"/>
                  </a:cubicBezTo>
                  <a:cubicBezTo>
                    <a:pt x="7839" y="3607"/>
                    <a:pt x="7331" y="4173"/>
                    <a:pt x="6756" y="4666"/>
                  </a:cubicBezTo>
                  <a:cubicBezTo>
                    <a:pt x="6135" y="5190"/>
                    <a:pt x="5701" y="5370"/>
                    <a:pt x="5462" y="5370"/>
                  </a:cubicBezTo>
                  <a:cubicBezTo>
                    <a:pt x="5401" y="5370"/>
                    <a:pt x="5353" y="5358"/>
                    <a:pt x="5317" y="5338"/>
                  </a:cubicBezTo>
                  <a:cubicBezTo>
                    <a:pt x="5211" y="5278"/>
                    <a:pt x="5218" y="5109"/>
                    <a:pt x="5341" y="4835"/>
                  </a:cubicBezTo>
                  <a:cubicBezTo>
                    <a:pt x="5406" y="4707"/>
                    <a:pt x="5356" y="4551"/>
                    <a:pt x="5228" y="4486"/>
                  </a:cubicBezTo>
                  <a:cubicBezTo>
                    <a:pt x="5190" y="4466"/>
                    <a:pt x="5149" y="4457"/>
                    <a:pt x="5109" y="4457"/>
                  </a:cubicBezTo>
                  <a:cubicBezTo>
                    <a:pt x="5014" y="4457"/>
                    <a:pt x="4922" y="4509"/>
                    <a:pt x="4876" y="4599"/>
                  </a:cubicBezTo>
                  <a:cubicBezTo>
                    <a:pt x="4628" y="5035"/>
                    <a:pt x="3811" y="6211"/>
                    <a:pt x="3006" y="6414"/>
                  </a:cubicBezTo>
                  <a:cubicBezTo>
                    <a:pt x="2931" y="6434"/>
                    <a:pt x="2855" y="6444"/>
                    <a:pt x="2779" y="6444"/>
                  </a:cubicBezTo>
                  <a:cubicBezTo>
                    <a:pt x="2662" y="6444"/>
                    <a:pt x="2546" y="6420"/>
                    <a:pt x="2438" y="6373"/>
                  </a:cubicBezTo>
                  <a:cubicBezTo>
                    <a:pt x="2449" y="6116"/>
                    <a:pt x="2464" y="5861"/>
                    <a:pt x="2483" y="5606"/>
                  </a:cubicBezTo>
                  <a:cubicBezTo>
                    <a:pt x="2687" y="4664"/>
                    <a:pt x="3463" y="3838"/>
                    <a:pt x="4623" y="3334"/>
                  </a:cubicBezTo>
                  <a:cubicBezTo>
                    <a:pt x="5146" y="3108"/>
                    <a:pt x="5700" y="2961"/>
                    <a:pt x="6266" y="2900"/>
                  </a:cubicBezTo>
                  <a:cubicBezTo>
                    <a:pt x="6516" y="2871"/>
                    <a:pt x="6766" y="2856"/>
                    <a:pt x="7016" y="2856"/>
                  </a:cubicBezTo>
                  <a:close/>
                  <a:moveTo>
                    <a:pt x="8803" y="3116"/>
                  </a:moveTo>
                  <a:cubicBezTo>
                    <a:pt x="10226" y="3548"/>
                    <a:pt x="11298" y="4478"/>
                    <a:pt x="11542" y="5612"/>
                  </a:cubicBezTo>
                  <a:cubicBezTo>
                    <a:pt x="11635" y="6933"/>
                    <a:pt x="11650" y="8258"/>
                    <a:pt x="11581" y="9581"/>
                  </a:cubicBezTo>
                  <a:cubicBezTo>
                    <a:pt x="11520" y="10843"/>
                    <a:pt x="10509" y="11848"/>
                    <a:pt x="9249" y="11904"/>
                  </a:cubicBezTo>
                  <a:cubicBezTo>
                    <a:pt x="9201" y="11907"/>
                    <a:pt x="9152" y="11907"/>
                    <a:pt x="9106" y="11911"/>
                  </a:cubicBezTo>
                  <a:cubicBezTo>
                    <a:pt x="8695" y="10973"/>
                    <a:pt x="7772" y="10363"/>
                    <a:pt x="6748" y="10348"/>
                  </a:cubicBezTo>
                  <a:cubicBezTo>
                    <a:pt x="6737" y="10348"/>
                    <a:pt x="6726" y="10348"/>
                    <a:pt x="6715" y="10348"/>
                  </a:cubicBezTo>
                  <a:cubicBezTo>
                    <a:pt x="5704" y="10348"/>
                    <a:pt x="4784" y="10931"/>
                    <a:pt x="4351" y="11848"/>
                  </a:cubicBezTo>
                  <a:cubicBezTo>
                    <a:pt x="3279" y="11606"/>
                    <a:pt x="2499" y="10679"/>
                    <a:pt x="2442" y="9583"/>
                  </a:cubicBezTo>
                  <a:cubicBezTo>
                    <a:pt x="2397" y="8699"/>
                    <a:pt x="2388" y="7807"/>
                    <a:pt x="2416" y="6918"/>
                  </a:cubicBezTo>
                  <a:lnTo>
                    <a:pt x="2416" y="6918"/>
                  </a:lnTo>
                  <a:cubicBezTo>
                    <a:pt x="2531" y="6951"/>
                    <a:pt x="2650" y="6966"/>
                    <a:pt x="2769" y="6966"/>
                  </a:cubicBezTo>
                  <a:cubicBezTo>
                    <a:pt x="2892" y="6966"/>
                    <a:pt x="3013" y="6951"/>
                    <a:pt x="3132" y="6920"/>
                  </a:cubicBezTo>
                  <a:cubicBezTo>
                    <a:pt x="3815" y="6749"/>
                    <a:pt x="4429" y="6112"/>
                    <a:pt x="4833" y="5591"/>
                  </a:cubicBezTo>
                  <a:cubicBezTo>
                    <a:pt x="4893" y="5675"/>
                    <a:pt x="4971" y="5744"/>
                    <a:pt x="5060" y="5794"/>
                  </a:cubicBezTo>
                  <a:cubicBezTo>
                    <a:pt x="5182" y="5863"/>
                    <a:pt x="5315" y="5893"/>
                    <a:pt x="5456" y="5893"/>
                  </a:cubicBezTo>
                  <a:cubicBezTo>
                    <a:pt x="5983" y="5893"/>
                    <a:pt x="6610" y="5470"/>
                    <a:pt x="7090" y="5066"/>
                  </a:cubicBezTo>
                  <a:cubicBezTo>
                    <a:pt x="7736" y="4521"/>
                    <a:pt x="8376" y="3790"/>
                    <a:pt x="8803" y="3116"/>
                  </a:cubicBezTo>
                  <a:close/>
                  <a:moveTo>
                    <a:pt x="6717" y="10869"/>
                  </a:moveTo>
                  <a:cubicBezTo>
                    <a:pt x="6985" y="10869"/>
                    <a:pt x="7256" y="10921"/>
                    <a:pt x="7515" y="11027"/>
                  </a:cubicBezTo>
                  <a:cubicBezTo>
                    <a:pt x="8296" y="11351"/>
                    <a:pt x="8806" y="12114"/>
                    <a:pt x="8806" y="12961"/>
                  </a:cubicBezTo>
                  <a:cubicBezTo>
                    <a:pt x="8804" y="14114"/>
                    <a:pt x="7868" y="15049"/>
                    <a:pt x="6715" y="15050"/>
                  </a:cubicBezTo>
                  <a:cubicBezTo>
                    <a:pt x="5870" y="15050"/>
                    <a:pt x="5107" y="14541"/>
                    <a:pt x="4783" y="13759"/>
                  </a:cubicBezTo>
                  <a:cubicBezTo>
                    <a:pt x="4459" y="12979"/>
                    <a:pt x="4638" y="12078"/>
                    <a:pt x="5237" y="11481"/>
                  </a:cubicBezTo>
                  <a:cubicBezTo>
                    <a:pt x="5637" y="11081"/>
                    <a:pt x="6172" y="10869"/>
                    <a:pt x="6717" y="10869"/>
                  </a:cubicBezTo>
                  <a:close/>
                  <a:moveTo>
                    <a:pt x="10007" y="12298"/>
                  </a:moveTo>
                  <a:cubicBezTo>
                    <a:pt x="10982" y="12693"/>
                    <a:pt x="11620" y="13638"/>
                    <a:pt x="11624" y="14691"/>
                  </a:cubicBezTo>
                  <a:lnTo>
                    <a:pt x="11624" y="14911"/>
                  </a:lnTo>
                  <a:lnTo>
                    <a:pt x="10210" y="14911"/>
                  </a:lnTo>
                  <a:lnTo>
                    <a:pt x="10210" y="14647"/>
                  </a:lnTo>
                  <a:cubicBezTo>
                    <a:pt x="10213" y="14500"/>
                    <a:pt x="10096" y="14377"/>
                    <a:pt x="9949" y="14377"/>
                  </a:cubicBezTo>
                  <a:cubicBezTo>
                    <a:pt x="9802" y="14377"/>
                    <a:pt x="9683" y="14500"/>
                    <a:pt x="9688" y="14647"/>
                  </a:cubicBezTo>
                  <a:lnTo>
                    <a:pt x="9688" y="15713"/>
                  </a:lnTo>
                  <a:lnTo>
                    <a:pt x="9372" y="15713"/>
                  </a:lnTo>
                  <a:lnTo>
                    <a:pt x="8710" y="14643"/>
                  </a:lnTo>
                  <a:cubicBezTo>
                    <a:pt x="9229" y="14031"/>
                    <a:pt x="9435" y="13212"/>
                    <a:pt x="9272" y="12425"/>
                  </a:cubicBezTo>
                  <a:lnTo>
                    <a:pt x="9273" y="12425"/>
                  </a:lnTo>
                  <a:cubicBezTo>
                    <a:pt x="9523" y="12412"/>
                    <a:pt x="9768" y="12371"/>
                    <a:pt x="10007" y="12298"/>
                  </a:cubicBezTo>
                  <a:close/>
                  <a:moveTo>
                    <a:pt x="8326" y="15013"/>
                  </a:moveTo>
                  <a:lnTo>
                    <a:pt x="8760" y="15711"/>
                  </a:lnTo>
                  <a:lnTo>
                    <a:pt x="8453" y="15711"/>
                  </a:lnTo>
                  <a:cubicBezTo>
                    <a:pt x="8326" y="15711"/>
                    <a:pt x="8202" y="15726"/>
                    <a:pt x="8081" y="15754"/>
                  </a:cubicBezTo>
                  <a:lnTo>
                    <a:pt x="8079" y="15754"/>
                  </a:lnTo>
                  <a:lnTo>
                    <a:pt x="7814" y="15328"/>
                  </a:lnTo>
                  <a:cubicBezTo>
                    <a:pt x="7997" y="15244"/>
                    <a:pt x="8168" y="15138"/>
                    <a:pt x="8326" y="15013"/>
                  </a:cubicBezTo>
                  <a:close/>
                  <a:moveTo>
                    <a:pt x="4027" y="12300"/>
                  </a:moveTo>
                  <a:cubicBezTo>
                    <a:pt x="4076" y="12315"/>
                    <a:pt x="4126" y="12328"/>
                    <a:pt x="4178" y="12341"/>
                  </a:cubicBezTo>
                  <a:cubicBezTo>
                    <a:pt x="3962" y="13223"/>
                    <a:pt x="4219" y="14153"/>
                    <a:pt x="4859" y="14797"/>
                  </a:cubicBezTo>
                  <a:cubicBezTo>
                    <a:pt x="5355" y="15299"/>
                    <a:pt x="6026" y="15571"/>
                    <a:pt x="6715" y="15571"/>
                  </a:cubicBezTo>
                  <a:cubicBezTo>
                    <a:pt x="6913" y="15571"/>
                    <a:pt x="7113" y="15549"/>
                    <a:pt x="7310" y="15503"/>
                  </a:cubicBezTo>
                  <a:lnTo>
                    <a:pt x="7589" y="15953"/>
                  </a:lnTo>
                  <a:cubicBezTo>
                    <a:pt x="7357" y="16093"/>
                    <a:pt x="7161" y="16288"/>
                    <a:pt x="7020" y="16519"/>
                  </a:cubicBezTo>
                  <a:cubicBezTo>
                    <a:pt x="6716" y="16018"/>
                    <a:pt x="6173" y="15713"/>
                    <a:pt x="5589" y="15713"/>
                  </a:cubicBezTo>
                  <a:lnTo>
                    <a:pt x="4349" y="15713"/>
                  </a:lnTo>
                  <a:lnTo>
                    <a:pt x="4349" y="14645"/>
                  </a:lnTo>
                  <a:cubicBezTo>
                    <a:pt x="4349" y="14502"/>
                    <a:pt x="4234" y="14384"/>
                    <a:pt x="4089" y="14384"/>
                  </a:cubicBezTo>
                  <a:cubicBezTo>
                    <a:pt x="3945" y="14384"/>
                    <a:pt x="3828" y="14502"/>
                    <a:pt x="3828" y="14645"/>
                  </a:cubicBezTo>
                  <a:lnTo>
                    <a:pt x="3828" y="14909"/>
                  </a:lnTo>
                  <a:lnTo>
                    <a:pt x="2414" y="14909"/>
                  </a:lnTo>
                  <a:lnTo>
                    <a:pt x="2414" y="14689"/>
                  </a:lnTo>
                  <a:cubicBezTo>
                    <a:pt x="2418" y="13640"/>
                    <a:pt x="3054" y="12696"/>
                    <a:pt x="4027" y="12300"/>
                  </a:cubicBezTo>
                  <a:close/>
                  <a:moveTo>
                    <a:pt x="3828" y="15432"/>
                  </a:moveTo>
                  <a:lnTo>
                    <a:pt x="3828" y="15974"/>
                  </a:lnTo>
                  <a:cubicBezTo>
                    <a:pt x="3828" y="16117"/>
                    <a:pt x="3945" y="16234"/>
                    <a:pt x="4089" y="16234"/>
                  </a:cubicBezTo>
                  <a:lnTo>
                    <a:pt x="5589" y="16234"/>
                  </a:lnTo>
                  <a:cubicBezTo>
                    <a:pt x="6186" y="16236"/>
                    <a:pt x="6685" y="16692"/>
                    <a:pt x="6737" y="17287"/>
                  </a:cubicBezTo>
                  <a:lnTo>
                    <a:pt x="2978" y="17287"/>
                  </a:lnTo>
                  <a:cubicBezTo>
                    <a:pt x="2667" y="17287"/>
                    <a:pt x="2416" y="17036"/>
                    <a:pt x="2416" y="16725"/>
                  </a:cubicBezTo>
                  <a:lnTo>
                    <a:pt x="2416" y="15432"/>
                  </a:lnTo>
                  <a:close/>
                  <a:moveTo>
                    <a:pt x="11624" y="15432"/>
                  </a:moveTo>
                  <a:lnTo>
                    <a:pt x="11624" y="16725"/>
                  </a:lnTo>
                  <a:cubicBezTo>
                    <a:pt x="11624" y="17036"/>
                    <a:pt x="11371" y="17287"/>
                    <a:pt x="11060" y="17289"/>
                  </a:cubicBezTo>
                  <a:lnTo>
                    <a:pt x="7303" y="17289"/>
                  </a:lnTo>
                  <a:cubicBezTo>
                    <a:pt x="7355" y="16694"/>
                    <a:pt x="7852" y="16236"/>
                    <a:pt x="8451" y="16236"/>
                  </a:cubicBezTo>
                  <a:lnTo>
                    <a:pt x="9949" y="16236"/>
                  </a:lnTo>
                  <a:cubicBezTo>
                    <a:pt x="10094" y="16236"/>
                    <a:pt x="10210" y="16119"/>
                    <a:pt x="10210" y="15975"/>
                  </a:cubicBezTo>
                  <a:lnTo>
                    <a:pt x="10210" y="15432"/>
                  </a:lnTo>
                  <a:close/>
                  <a:moveTo>
                    <a:pt x="7001" y="1"/>
                  </a:moveTo>
                  <a:cubicBezTo>
                    <a:pt x="3140" y="1"/>
                    <a:pt x="0" y="3183"/>
                    <a:pt x="0" y="7095"/>
                  </a:cubicBezTo>
                  <a:cubicBezTo>
                    <a:pt x="0" y="8984"/>
                    <a:pt x="739" y="10206"/>
                    <a:pt x="2256" y="10830"/>
                  </a:cubicBezTo>
                  <a:cubicBezTo>
                    <a:pt x="2518" y="11329"/>
                    <a:pt x="2916" y="11745"/>
                    <a:pt x="3404" y="12028"/>
                  </a:cubicBezTo>
                  <a:cubicBezTo>
                    <a:pt x="2470" y="12590"/>
                    <a:pt x="1896" y="13599"/>
                    <a:pt x="1893" y="14689"/>
                  </a:cubicBezTo>
                  <a:lnTo>
                    <a:pt x="1893" y="16724"/>
                  </a:lnTo>
                  <a:cubicBezTo>
                    <a:pt x="1895" y="17323"/>
                    <a:pt x="2380" y="17809"/>
                    <a:pt x="2980" y="17809"/>
                  </a:cubicBezTo>
                  <a:lnTo>
                    <a:pt x="11062" y="17809"/>
                  </a:lnTo>
                  <a:cubicBezTo>
                    <a:pt x="11659" y="17807"/>
                    <a:pt x="12145" y="17325"/>
                    <a:pt x="12147" y="16725"/>
                  </a:cubicBezTo>
                  <a:lnTo>
                    <a:pt x="12147" y="16724"/>
                  </a:lnTo>
                  <a:lnTo>
                    <a:pt x="12147" y="14689"/>
                  </a:lnTo>
                  <a:cubicBezTo>
                    <a:pt x="12143" y="13597"/>
                    <a:pt x="11568" y="12587"/>
                    <a:pt x="10632" y="12025"/>
                  </a:cubicBezTo>
                  <a:cubicBezTo>
                    <a:pt x="11121" y="11740"/>
                    <a:pt x="11520" y="11321"/>
                    <a:pt x="11780" y="10817"/>
                  </a:cubicBezTo>
                  <a:lnTo>
                    <a:pt x="11780" y="10819"/>
                  </a:lnTo>
                  <a:cubicBezTo>
                    <a:pt x="13276" y="10190"/>
                    <a:pt x="14004" y="8972"/>
                    <a:pt x="14004" y="7097"/>
                  </a:cubicBezTo>
                  <a:cubicBezTo>
                    <a:pt x="14008" y="5630"/>
                    <a:pt x="13559" y="4197"/>
                    <a:pt x="12718" y="2997"/>
                  </a:cubicBezTo>
                  <a:cubicBezTo>
                    <a:pt x="11905" y="1830"/>
                    <a:pt x="10757" y="937"/>
                    <a:pt x="9424" y="438"/>
                  </a:cubicBezTo>
                  <a:cubicBezTo>
                    <a:pt x="9396" y="428"/>
                    <a:pt x="9367" y="423"/>
                    <a:pt x="9338" y="423"/>
                  </a:cubicBezTo>
                  <a:cubicBezTo>
                    <a:pt x="9232" y="423"/>
                    <a:pt x="9133" y="488"/>
                    <a:pt x="9093" y="592"/>
                  </a:cubicBezTo>
                  <a:cubicBezTo>
                    <a:pt x="9045" y="726"/>
                    <a:pt x="9110" y="873"/>
                    <a:pt x="9242" y="927"/>
                  </a:cubicBezTo>
                  <a:cubicBezTo>
                    <a:pt x="10474" y="1389"/>
                    <a:pt x="11538" y="2213"/>
                    <a:pt x="12290" y="3295"/>
                  </a:cubicBezTo>
                  <a:cubicBezTo>
                    <a:pt x="13070" y="4407"/>
                    <a:pt x="13487" y="5736"/>
                    <a:pt x="13481" y="7095"/>
                  </a:cubicBezTo>
                  <a:cubicBezTo>
                    <a:pt x="13481" y="8550"/>
                    <a:pt x="13018" y="9521"/>
                    <a:pt x="12035" y="10108"/>
                  </a:cubicBezTo>
                  <a:lnTo>
                    <a:pt x="12035" y="10108"/>
                  </a:lnTo>
                  <a:cubicBezTo>
                    <a:pt x="12072" y="9942"/>
                    <a:pt x="12095" y="9776"/>
                    <a:pt x="12104" y="9607"/>
                  </a:cubicBezTo>
                  <a:cubicBezTo>
                    <a:pt x="12171" y="8288"/>
                    <a:pt x="12160" y="6966"/>
                    <a:pt x="12069" y="5649"/>
                  </a:cubicBezTo>
                  <a:cubicBezTo>
                    <a:pt x="12100" y="5476"/>
                    <a:pt x="12117" y="5299"/>
                    <a:pt x="12117" y="5122"/>
                  </a:cubicBezTo>
                  <a:cubicBezTo>
                    <a:pt x="12117" y="4100"/>
                    <a:pt x="11576" y="3146"/>
                    <a:pt x="10591" y="2433"/>
                  </a:cubicBezTo>
                  <a:cubicBezTo>
                    <a:pt x="9633" y="1739"/>
                    <a:pt x="8362" y="1357"/>
                    <a:pt x="7012" y="1357"/>
                  </a:cubicBezTo>
                  <a:cubicBezTo>
                    <a:pt x="6742" y="1357"/>
                    <a:pt x="6475" y="1372"/>
                    <a:pt x="6207" y="1404"/>
                  </a:cubicBezTo>
                  <a:cubicBezTo>
                    <a:pt x="5589" y="1473"/>
                    <a:pt x="4986" y="1633"/>
                    <a:pt x="4414" y="1878"/>
                  </a:cubicBezTo>
                  <a:cubicBezTo>
                    <a:pt x="3672" y="2200"/>
                    <a:pt x="3048" y="2660"/>
                    <a:pt x="2611" y="3209"/>
                  </a:cubicBezTo>
                  <a:cubicBezTo>
                    <a:pt x="2151" y="3784"/>
                    <a:pt x="1908" y="4447"/>
                    <a:pt x="1908" y="5122"/>
                  </a:cubicBezTo>
                  <a:cubicBezTo>
                    <a:pt x="1908" y="5299"/>
                    <a:pt x="1924" y="5476"/>
                    <a:pt x="1958" y="5651"/>
                  </a:cubicBezTo>
                  <a:cubicBezTo>
                    <a:pt x="1867" y="6966"/>
                    <a:pt x="1854" y="8288"/>
                    <a:pt x="1921" y="9607"/>
                  </a:cubicBezTo>
                  <a:cubicBezTo>
                    <a:pt x="1930" y="9780"/>
                    <a:pt x="1954" y="9953"/>
                    <a:pt x="1993" y="10121"/>
                  </a:cubicBezTo>
                  <a:cubicBezTo>
                    <a:pt x="992" y="9538"/>
                    <a:pt x="521" y="8561"/>
                    <a:pt x="521" y="7095"/>
                  </a:cubicBezTo>
                  <a:cubicBezTo>
                    <a:pt x="521" y="3471"/>
                    <a:pt x="3428" y="524"/>
                    <a:pt x="7001" y="524"/>
                  </a:cubicBezTo>
                  <a:cubicBezTo>
                    <a:pt x="7429" y="524"/>
                    <a:pt x="7857" y="566"/>
                    <a:pt x="8278" y="650"/>
                  </a:cubicBezTo>
                  <a:cubicBezTo>
                    <a:pt x="8296" y="654"/>
                    <a:pt x="8314" y="656"/>
                    <a:pt x="8332" y="656"/>
                  </a:cubicBezTo>
                  <a:cubicBezTo>
                    <a:pt x="8453" y="656"/>
                    <a:pt x="8561" y="571"/>
                    <a:pt x="8585" y="447"/>
                  </a:cubicBezTo>
                  <a:cubicBezTo>
                    <a:pt x="8615" y="306"/>
                    <a:pt x="8523" y="168"/>
                    <a:pt x="8382" y="138"/>
                  </a:cubicBezTo>
                  <a:cubicBezTo>
                    <a:pt x="7928" y="47"/>
                    <a:pt x="7465" y="1"/>
                    <a:pt x="7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315;p69">
              <a:extLst>
                <a:ext uri="{FF2B5EF4-FFF2-40B4-BE49-F238E27FC236}">
                  <a16:creationId xmlns:a16="http://schemas.microsoft.com/office/drawing/2014/main" id="{083DD933-14E3-0F3B-FCBE-55AD05F4F050}"/>
                </a:ext>
              </a:extLst>
            </p:cNvPr>
            <p:cNvSpPr/>
            <p:nvPr/>
          </p:nvSpPr>
          <p:spPr>
            <a:xfrm>
              <a:off x="7206250" y="3501675"/>
              <a:ext cx="44175" cy="42575"/>
            </a:xfrm>
            <a:custGeom>
              <a:avLst/>
              <a:gdLst/>
              <a:ahLst/>
              <a:cxnLst/>
              <a:rect l="l" t="t" r="r" b="b"/>
              <a:pathLst>
                <a:path w="1767" h="1703" extrusionOk="0">
                  <a:moveTo>
                    <a:pt x="693" y="0"/>
                  </a:moveTo>
                  <a:cubicBezTo>
                    <a:pt x="451" y="0"/>
                    <a:pt x="254" y="292"/>
                    <a:pt x="254" y="653"/>
                  </a:cubicBezTo>
                  <a:cubicBezTo>
                    <a:pt x="254" y="836"/>
                    <a:pt x="304" y="999"/>
                    <a:pt x="384" y="1119"/>
                  </a:cubicBezTo>
                  <a:cubicBezTo>
                    <a:pt x="312" y="1145"/>
                    <a:pt x="243" y="1174"/>
                    <a:pt x="176" y="1212"/>
                  </a:cubicBezTo>
                  <a:cubicBezTo>
                    <a:pt x="45" y="1282"/>
                    <a:pt x="1" y="1446"/>
                    <a:pt x="73" y="1573"/>
                  </a:cubicBezTo>
                  <a:cubicBezTo>
                    <a:pt x="122" y="1656"/>
                    <a:pt x="210" y="1702"/>
                    <a:pt x="301" y="1702"/>
                  </a:cubicBezTo>
                  <a:cubicBezTo>
                    <a:pt x="347" y="1702"/>
                    <a:pt x="395" y="1690"/>
                    <a:pt x="438" y="1664"/>
                  </a:cubicBezTo>
                  <a:cubicBezTo>
                    <a:pt x="450" y="1656"/>
                    <a:pt x="689" y="1524"/>
                    <a:pt x="1079" y="1524"/>
                  </a:cubicBezTo>
                  <a:cubicBezTo>
                    <a:pt x="1184" y="1524"/>
                    <a:pt x="1300" y="1534"/>
                    <a:pt x="1424" y="1558"/>
                  </a:cubicBezTo>
                  <a:cubicBezTo>
                    <a:pt x="1444" y="1562"/>
                    <a:pt x="1464" y="1565"/>
                    <a:pt x="1483" y="1565"/>
                  </a:cubicBezTo>
                  <a:cubicBezTo>
                    <a:pt x="1605" y="1565"/>
                    <a:pt x="1715" y="1478"/>
                    <a:pt x="1739" y="1353"/>
                  </a:cubicBezTo>
                  <a:cubicBezTo>
                    <a:pt x="1767" y="1208"/>
                    <a:pt x="1670" y="1068"/>
                    <a:pt x="1523" y="1046"/>
                  </a:cubicBezTo>
                  <a:lnTo>
                    <a:pt x="1523" y="1044"/>
                  </a:lnTo>
                  <a:cubicBezTo>
                    <a:pt x="1381" y="1016"/>
                    <a:pt x="1237" y="1001"/>
                    <a:pt x="1091" y="1001"/>
                  </a:cubicBezTo>
                  <a:cubicBezTo>
                    <a:pt x="1082" y="1001"/>
                    <a:pt x="1074" y="1001"/>
                    <a:pt x="1065" y="1001"/>
                  </a:cubicBezTo>
                  <a:cubicBezTo>
                    <a:pt x="1112" y="892"/>
                    <a:pt x="1134" y="772"/>
                    <a:pt x="1134" y="653"/>
                  </a:cubicBezTo>
                  <a:cubicBezTo>
                    <a:pt x="1134" y="292"/>
                    <a:pt x="937" y="0"/>
                    <a:pt x="6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316;p69">
              <a:extLst>
                <a:ext uri="{FF2B5EF4-FFF2-40B4-BE49-F238E27FC236}">
                  <a16:creationId xmlns:a16="http://schemas.microsoft.com/office/drawing/2014/main" id="{940D9E7A-CEF8-2377-EFDC-BA158CA26B35}"/>
                </a:ext>
              </a:extLst>
            </p:cNvPr>
            <p:cNvSpPr/>
            <p:nvPr/>
          </p:nvSpPr>
          <p:spPr>
            <a:xfrm>
              <a:off x="7084500" y="3501575"/>
              <a:ext cx="43475" cy="42450"/>
            </a:xfrm>
            <a:custGeom>
              <a:avLst/>
              <a:gdLst/>
              <a:ahLst/>
              <a:cxnLst/>
              <a:rect l="l" t="t" r="r" b="b"/>
              <a:pathLst>
                <a:path w="1739" h="1698" extrusionOk="0">
                  <a:moveTo>
                    <a:pt x="1056" y="0"/>
                  </a:moveTo>
                  <a:cubicBezTo>
                    <a:pt x="812" y="0"/>
                    <a:pt x="616" y="294"/>
                    <a:pt x="616" y="655"/>
                  </a:cubicBezTo>
                  <a:cubicBezTo>
                    <a:pt x="615" y="775"/>
                    <a:pt x="637" y="894"/>
                    <a:pt x="683" y="1003"/>
                  </a:cubicBezTo>
                  <a:cubicBezTo>
                    <a:pt x="675" y="1003"/>
                    <a:pt x="666" y="1003"/>
                    <a:pt x="658" y="1003"/>
                  </a:cubicBezTo>
                  <a:cubicBezTo>
                    <a:pt x="512" y="1003"/>
                    <a:pt x="368" y="1018"/>
                    <a:pt x="226" y="1044"/>
                  </a:cubicBezTo>
                  <a:cubicBezTo>
                    <a:pt x="88" y="1076"/>
                    <a:pt x="0" y="1212"/>
                    <a:pt x="28" y="1350"/>
                  </a:cubicBezTo>
                  <a:cubicBezTo>
                    <a:pt x="52" y="1473"/>
                    <a:pt x="159" y="1560"/>
                    <a:pt x="282" y="1560"/>
                  </a:cubicBezTo>
                  <a:cubicBezTo>
                    <a:pt x="296" y="1560"/>
                    <a:pt x="310" y="1558"/>
                    <a:pt x="324" y="1556"/>
                  </a:cubicBezTo>
                  <a:cubicBezTo>
                    <a:pt x="448" y="1533"/>
                    <a:pt x="563" y="1523"/>
                    <a:pt x="667" y="1523"/>
                  </a:cubicBezTo>
                  <a:cubicBezTo>
                    <a:pt x="1056" y="1523"/>
                    <a:pt x="1296" y="1653"/>
                    <a:pt x="1311" y="1662"/>
                  </a:cubicBezTo>
                  <a:cubicBezTo>
                    <a:pt x="1352" y="1686"/>
                    <a:pt x="1397" y="1698"/>
                    <a:pt x="1441" y="1698"/>
                  </a:cubicBezTo>
                  <a:cubicBezTo>
                    <a:pt x="1532" y="1698"/>
                    <a:pt x="1619" y="1651"/>
                    <a:pt x="1668" y="1567"/>
                  </a:cubicBezTo>
                  <a:cubicBezTo>
                    <a:pt x="1739" y="1443"/>
                    <a:pt x="1698" y="1284"/>
                    <a:pt x="1573" y="1212"/>
                  </a:cubicBezTo>
                  <a:lnTo>
                    <a:pt x="1573" y="1214"/>
                  </a:lnTo>
                  <a:cubicBezTo>
                    <a:pt x="1506" y="1177"/>
                    <a:pt x="1437" y="1145"/>
                    <a:pt x="1365" y="1121"/>
                  </a:cubicBezTo>
                  <a:cubicBezTo>
                    <a:pt x="1452" y="981"/>
                    <a:pt x="1497" y="819"/>
                    <a:pt x="1495" y="655"/>
                  </a:cubicBezTo>
                  <a:cubicBezTo>
                    <a:pt x="1495" y="294"/>
                    <a:pt x="1298" y="0"/>
                    <a:pt x="1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317;p69">
              <a:extLst>
                <a:ext uri="{FF2B5EF4-FFF2-40B4-BE49-F238E27FC236}">
                  <a16:creationId xmlns:a16="http://schemas.microsoft.com/office/drawing/2014/main" id="{52AF10F0-5872-7B14-F222-2DFED10AD4BA}"/>
                </a:ext>
              </a:extLst>
            </p:cNvPr>
            <p:cNvSpPr/>
            <p:nvPr/>
          </p:nvSpPr>
          <p:spPr>
            <a:xfrm>
              <a:off x="7114750" y="3614450"/>
              <a:ext cx="90600" cy="90050"/>
            </a:xfrm>
            <a:custGeom>
              <a:avLst/>
              <a:gdLst/>
              <a:ahLst/>
              <a:cxnLst/>
              <a:rect l="l" t="t" r="r" b="b"/>
              <a:pathLst>
                <a:path w="3624" h="3602" extrusionOk="0">
                  <a:moveTo>
                    <a:pt x="1822" y="0"/>
                  </a:moveTo>
                  <a:cubicBezTo>
                    <a:pt x="1815" y="0"/>
                    <a:pt x="1808" y="0"/>
                    <a:pt x="1802" y="0"/>
                  </a:cubicBezTo>
                  <a:cubicBezTo>
                    <a:pt x="808" y="0"/>
                    <a:pt x="2" y="806"/>
                    <a:pt x="0" y="1802"/>
                  </a:cubicBezTo>
                  <a:cubicBezTo>
                    <a:pt x="0" y="1930"/>
                    <a:pt x="15" y="2060"/>
                    <a:pt x="43" y="2189"/>
                  </a:cubicBezTo>
                  <a:cubicBezTo>
                    <a:pt x="72" y="2308"/>
                    <a:pt x="178" y="2388"/>
                    <a:pt x="296" y="2388"/>
                  </a:cubicBezTo>
                  <a:cubicBezTo>
                    <a:pt x="315" y="2388"/>
                    <a:pt x="333" y="2386"/>
                    <a:pt x="352" y="2382"/>
                  </a:cubicBezTo>
                  <a:cubicBezTo>
                    <a:pt x="491" y="2352"/>
                    <a:pt x="579" y="2217"/>
                    <a:pt x="553" y="2077"/>
                  </a:cubicBezTo>
                  <a:cubicBezTo>
                    <a:pt x="532" y="1986"/>
                    <a:pt x="523" y="1893"/>
                    <a:pt x="523" y="1802"/>
                  </a:cubicBezTo>
                  <a:cubicBezTo>
                    <a:pt x="523" y="1282"/>
                    <a:pt x="834" y="817"/>
                    <a:pt x="1312" y="618"/>
                  </a:cubicBezTo>
                  <a:cubicBezTo>
                    <a:pt x="1470" y="553"/>
                    <a:pt x="1636" y="521"/>
                    <a:pt x="1801" y="521"/>
                  </a:cubicBezTo>
                  <a:cubicBezTo>
                    <a:pt x="2134" y="521"/>
                    <a:pt x="2462" y="651"/>
                    <a:pt x="2706" y="895"/>
                  </a:cubicBezTo>
                  <a:cubicBezTo>
                    <a:pt x="3073" y="1262"/>
                    <a:pt x="3182" y="1813"/>
                    <a:pt x="2983" y="2291"/>
                  </a:cubicBezTo>
                  <a:cubicBezTo>
                    <a:pt x="2786" y="2767"/>
                    <a:pt x="2319" y="3080"/>
                    <a:pt x="1802" y="3080"/>
                  </a:cubicBezTo>
                  <a:cubicBezTo>
                    <a:pt x="1799" y="3080"/>
                    <a:pt x="1796" y="3080"/>
                    <a:pt x="1794" y="3080"/>
                  </a:cubicBezTo>
                  <a:cubicBezTo>
                    <a:pt x="1508" y="3080"/>
                    <a:pt x="1232" y="2982"/>
                    <a:pt x="1009" y="2805"/>
                  </a:cubicBezTo>
                  <a:cubicBezTo>
                    <a:pt x="962" y="2769"/>
                    <a:pt x="906" y="2752"/>
                    <a:pt x="852" y="2752"/>
                  </a:cubicBezTo>
                  <a:cubicBezTo>
                    <a:pt x="775" y="2752"/>
                    <a:pt x="699" y="2786"/>
                    <a:pt x="648" y="2851"/>
                  </a:cubicBezTo>
                  <a:cubicBezTo>
                    <a:pt x="560" y="2963"/>
                    <a:pt x="577" y="3123"/>
                    <a:pt x="685" y="3214"/>
                  </a:cubicBezTo>
                  <a:cubicBezTo>
                    <a:pt x="1001" y="3465"/>
                    <a:pt x="1391" y="3601"/>
                    <a:pt x="1793" y="3601"/>
                  </a:cubicBezTo>
                  <a:cubicBezTo>
                    <a:pt x="1796" y="3601"/>
                    <a:pt x="1799" y="3601"/>
                    <a:pt x="1802" y="3601"/>
                  </a:cubicBezTo>
                  <a:cubicBezTo>
                    <a:pt x="1808" y="3601"/>
                    <a:pt x="1815" y="3601"/>
                    <a:pt x="1822" y="3601"/>
                  </a:cubicBezTo>
                  <a:cubicBezTo>
                    <a:pt x="2816" y="3601"/>
                    <a:pt x="3624" y="2796"/>
                    <a:pt x="3624" y="1802"/>
                  </a:cubicBezTo>
                  <a:cubicBezTo>
                    <a:pt x="3624" y="805"/>
                    <a:pt x="2816" y="0"/>
                    <a:pt x="18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933646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845926" y="1230901"/>
            <a:ext cx="7674232" cy="2552013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15E1-2D9C-9ADC-F16D-8FC6E6AED1FF}"/>
              </a:ext>
            </a:extLst>
          </p:cNvPr>
          <p:cNvSpPr txBox="1">
            <a:spLocks/>
          </p:cNvSpPr>
          <p:nvPr/>
        </p:nvSpPr>
        <p:spPr>
          <a:xfrm>
            <a:off x="845926" y="331238"/>
            <a:ext cx="767423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Sniglet"/>
              <a:buNone/>
              <a:defRPr sz="3000" b="0" i="0" u="none" strike="noStrike" cap="none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39700" indent="0" algn="l"/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 giá tăng gánh tâm thu hay tâm trương trước </a:t>
            </a:r>
          </a:p>
          <a:p>
            <a:pPr marL="139700" indent="0" algn="l"/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VSD =&gt; tăng gánh tâm trương thất T </a:t>
            </a:r>
          </a:p>
          <a:p>
            <a:pPr marL="139700" indent="0" algn="l"/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ASD =&gt; tăng gánh tâm trương thất P </a:t>
            </a:r>
          </a:p>
          <a:p>
            <a:pPr marL="139700" indent="0" algn="l"/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(tăng gánh tâm thu thất phải khi có tăng áp phổi do tăng kháng lực MM, hẹp phổi. Tăng gánh tâm thu thất T như hẹp chủ =&gt; k có, nên ca này tăng gánh tâm trương chưa có tăng gánh áp suất) </a:t>
            </a:r>
          </a:p>
          <a:p>
            <a:pPr marL="139700" indent="0" algn="l"/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tâm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thu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vi-VN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000" strike="sngStrike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trẻ em không phân suy tim phải hay trái, vì bị tim này cũng ảnh hưởng tim kia </a:t>
            </a:r>
            <a:endParaRPr lang="en-US" sz="1000" strike="sngStrik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EF=76% 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chức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năng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tâm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thu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thất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trái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bảo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tồn</a:t>
            </a:r>
            <a:endParaRPr lang="en-US" sz="1000" strike="sngStrike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Còn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tăng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lưu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lượng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tuần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hoàn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phổi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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chưa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suy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chức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năng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tâm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thu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thất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phải</a:t>
            </a:r>
            <a:endParaRPr lang="en-US" sz="1000" strike="sngStrike" dirty="0"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139700" indent="0" algn="l"/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tâm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trương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triệu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chứng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giảm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ứ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huyết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tĩnh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tĩnh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, ECG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dày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</a:rPr>
              <a:t>thất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311150" indent="-171450" algn="l">
              <a:buFont typeface="Wingdings" panose="05000000000000000000" pitchFamily="2" charset="2"/>
              <a:buChar char="à"/>
            </a:pP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Suy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chức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năng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tâm</a:t>
            </a:r>
            <a:r>
              <a:rPr lang="en-US" sz="1000" strike="sngStrike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strike="sngStrike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trương</a:t>
            </a:r>
            <a:endParaRPr lang="vi-VN" sz="1000" strike="sngStrike" dirty="0"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  <a:p>
            <a:pPr marL="139700" indent="0" algn="l"/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Suy CN tâm trương: 4 buồng tim nhỏ, tâm trương tim k dãn được =&gt; Tràn dịch MN tim, bệnh cơ tim hạn chế =&gt; Ca này k phải</a:t>
            </a:r>
          </a:p>
          <a:p>
            <a:pPr marL="139700" indent="0" algn="l"/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Suy CN tâm thu: tim dãn k co bóp được =&gt; ca này suy tâm thu </a:t>
            </a:r>
          </a:p>
          <a:p>
            <a:pPr marL="139700" indent="0" algn="l"/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Nhưng sao EF bình thường: vì giai đoạn còn bù BN còn tăng V thất T cuối tâm trương để duy trì CLT. Suy tim mất bù EF mới giảm </a:t>
            </a:r>
          </a:p>
          <a:p>
            <a:pPr marL="139700" indent="0" algn="l"/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Suy tâm trương khi: lớn 2 nhĩ mà 2 thất k lớn (2 thất k dãn dc nên ứ máu dãn 2 nhĩ?) </a:t>
            </a:r>
            <a:endParaRPr lang="en-US" sz="10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1618;p51">
            <a:extLst>
              <a:ext uri="{FF2B5EF4-FFF2-40B4-BE49-F238E27FC236}">
                <a16:creationId xmlns:a16="http://schemas.microsoft.com/office/drawing/2014/main" id="{6FD1A371-B803-62BD-ADFC-41B751F7AF66}"/>
              </a:ext>
            </a:extLst>
          </p:cNvPr>
          <p:cNvSpPr/>
          <p:nvPr/>
        </p:nvSpPr>
        <p:spPr>
          <a:xfrm>
            <a:off x="1906362" y="374454"/>
            <a:ext cx="5553360" cy="686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</a:t>
            </a:r>
            <a:r>
              <a:rPr lang="en-VN" sz="2800" dirty="0"/>
              <a:t>hức năng nào bị ảnh hưởng ? 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6056972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50"/>
          <p:cNvSpPr/>
          <p:nvPr/>
        </p:nvSpPr>
        <p:spPr>
          <a:xfrm>
            <a:off x="682129" y="1030366"/>
            <a:ext cx="4818546" cy="1046888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50"/>
          <p:cNvSpPr/>
          <p:nvPr/>
        </p:nvSpPr>
        <p:spPr>
          <a:xfrm>
            <a:off x="499002" y="2445676"/>
            <a:ext cx="8110672" cy="236791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0"/>
          <p:cNvSpPr txBox="1">
            <a:spLocks noGrp="1"/>
          </p:cNvSpPr>
          <p:nvPr>
            <p:ph type="title"/>
          </p:nvPr>
        </p:nvSpPr>
        <p:spPr>
          <a:xfrm>
            <a:off x="-784678" y="402080"/>
            <a:ext cx="7717500" cy="18810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latin typeface="Calibri" panose="020F0502020204030204" pitchFamily="34" charset="0"/>
                <a:cs typeface="Calibri" panose="020F0502020204030204" pitchFamily="34" charset="0"/>
              </a:rPr>
              <a:t>Chẩn đoán</a:t>
            </a:r>
            <a:endParaRPr sz="8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94" name="Google Shape;1494;p50"/>
          <p:cNvSpPr txBox="1">
            <a:spLocks noGrp="1"/>
          </p:cNvSpPr>
          <p:nvPr>
            <p:ph type="body" idx="1"/>
          </p:nvPr>
        </p:nvSpPr>
        <p:spPr>
          <a:xfrm>
            <a:off x="499002" y="2911431"/>
            <a:ext cx="8036417" cy="9749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noProof="1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Suy hô hấp – Viêm phổi cộng đồng mức độ nặng – Suy tim Ross II - Thông liên thất, phần màng, kích thước lớn / Thông liên nhĩ thứ phát (d#5mm) – tăng áp động mạch phổi - Thiếu máu mức độ nhẹ </a:t>
            </a:r>
          </a:p>
        </p:txBody>
      </p:sp>
      <p:grpSp>
        <p:nvGrpSpPr>
          <p:cNvPr id="1557" name="Google Shape;1557;p50"/>
          <p:cNvGrpSpPr/>
          <p:nvPr/>
        </p:nvGrpSpPr>
        <p:grpSpPr>
          <a:xfrm>
            <a:off x="5157036" y="341571"/>
            <a:ext cx="912581" cy="1031069"/>
            <a:chOff x="6814085" y="442745"/>
            <a:chExt cx="1616692" cy="1509587"/>
          </a:xfrm>
        </p:grpSpPr>
        <p:grpSp>
          <p:nvGrpSpPr>
            <p:cNvPr id="1558" name="Google Shape;1558;p50"/>
            <p:cNvGrpSpPr/>
            <p:nvPr/>
          </p:nvGrpSpPr>
          <p:grpSpPr>
            <a:xfrm rot="900142">
              <a:off x="7124793" y="572071"/>
              <a:ext cx="1163912" cy="1250936"/>
              <a:chOff x="5005400" y="245625"/>
              <a:chExt cx="1159250" cy="1245925"/>
            </a:xfrm>
          </p:grpSpPr>
          <p:sp>
            <p:nvSpPr>
              <p:cNvPr id="1559" name="Google Shape;1559;p50"/>
              <p:cNvSpPr/>
              <p:nvPr/>
            </p:nvSpPr>
            <p:spPr>
              <a:xfrm>
                <a:off x="5020975" y="453900"/>
                <a:ext cx="1128125" cy="1022225"/>
              </a:xfrm>
              <a:custGeom>
                <a:avLst/>
                <a:gdLst/>
                <a:ahLst/>
                <a:cxnLst/>
                <a:rect l="l" t="t" r="r" b="b"/>
                <a:pathLst>
                  <a:path w="45125" h="40889" extrusionOk="0">
                    <a:moveTo>
                      <a:pt x="8032" y="0"/>
                    </a:moveTo>
                    <a:cubicBezTo>
                      <a:pt x="5994" y="1184"/>
                      <a:pt x="4135" y="2653"/>
                      <a:pt x="2513" y="4363"/>
                    </a:cubicBezTo>
                    <a:cubicBezTo>
                      <a:pt x="1935" y="4974"/>
                      <a:pt x="1379" y="5626"/>
                      <a:pt x="1030" y="6391"/>
                    </a:cubicBezTo>
                    <a:cubicBezTo>
                      <a:pt x="736" y="7038"/>
                      <a:pt x="599" y="7745"/>
                      <a:pt x="494" y="8449"/>
                    </a:cubicBezTo>
                    <a:cubicBezTo>
                      <a:pt x="297" y="9793"/>
                      <a:pt x="210" y="11149"/>
                      <a:pt x="234" y="12506"/>
                    </a:cubicBezTo>
                    <a:lnTo>
                      <a:pt x="234" y="30928"/>
                    </a:lnTo>
                    <a:cubicBezTo>
                      <a:pt x="0" y="33244"/>
                      <a:pt x="691" y="35640"/>
                      <a:pt x="2121" y="37477"/>
                    </a:cubicBezTo>
                    <a:cubicBezTo>
                      <a:pt x="3551" y="39313"/>
                      <a:pt x="5708" y="40549"/>
                      <a:pt x="8012" y="40889"/>
                    </a:cubicBezTo>
                    <a:lnTo>
                      <a:pt x="37114" y="40889"/>
                    </a:lnTo>
                    <a:cubicBezTo>
                      <a:pt x="39418" y="40549"/>
                      <a:pt x="41574" y="39313"/>
                      <a:pt x="43005" y="37477"/>
                    </a:cubicBezTo>
                    <a:cubicBezTo>
                      <a:pt x="44435" y="35640"/>
                      <a:pt x="45124" y="33244"/>
                      <a:pt x="44891" y="30928"/>
                    </a:cubicBezTo>
                    <a:lnTo>
                      <a:pt x="44891" y="12506"/>
                    </a:lnTo>
                    <a:cubicBezTo>
                      <a:pt x="44915" y="11149"/>
                      <a:pt x="44826" y="9791"/>
                      <a:pt x="44629" y="8449"/>
                    </a:cubicBezTo>
                    <a:cubicBezTo>
                      <a:pt x="44525" y="7745"/>
                      <a:pt x="44389" y="7039"/>
                      <a:pt x="44093" y="6391"/>
                    </a:cubicBezTo>
                    <a:cubicBezTo>
                      <a:pt x="43744" y="5626"/>
                      <a:pt x="43189" y="4974"/>
                      <a:pt x="42609" y="4363"/>
                    </a:cubicBezTo>
                    <a:cubicBezTo>
                      <a:pt x="40987" y="2653"/>
                      <a:pt x="39129" y="1184"/>
                      <a:pt x="37090" y="0"/>
                    </a:cubicBezTo>
                    <a:lnTo>
                      <a:pt x="20305" y="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50"/>
              <p:cNvSpPr/>
              <p:nvPr/>
            </p:nvSpPr>
            <p:spPr>
              <a:xfrm>
                <a:off x="5005400" y="438475"/>
                <a:ext cx="1159250" cy="1053075"/>
              </a:xfrm>
              <a:custGeom>
                <a:avLst/>
                <a:gdLst/>
                <a:ahLst/>
                <a:cxnLst/>
                <a:rect l="l" t="t" r="r" b="b"/>
                <a:pathLst>
                  <a:path w="46370" h="42123" extrusionOk="0">
                    <a:moveTo>
                      <a:pt x="37548" y="1232"/>
                    </a:moveTo>
                    <a:cubicBezTo>
                      <a:pt x="39480" y="2373"/>
                      <a:pt x="41243" y="3777"/>
                      <a:pt x="42788" y="5404"/>
                    </a:cubicBezTo>
                    <a:cubicBezTo>
                      <a:pt x="43310" y="5955"/>
                      <a:pt x="43838" y="6560"/>
                      <a:pt x="44157" y="7263"/>
                    </a:cubicBezTo>
                    <a:cubicBezTo>
                      <a:pt x="44425" y="7853"/>
                      <a:pt x="44549" y="8522"/>
                      <a:pt x="44645" y="9156"/>
                    </a:cubicBezTo>
                    <a:cubicBezTo>
                      <a:pt x="44835" y="10467"/>
                      <a:pt x="44921" y="11790"/>
                      <a:pt x="44899" y="13114"/>
                    </a:cubicBezTo>
                    <a:lnTo>
                      <a:pt x="44899" y="31577"/>
                    </a:lnTo>
                    <a:lnTo>
                      <a:pt x="44902" y="31607"/>
                    </a:lnTo>
                    <a:cubicBezTo>
                      <a:pt x="45120" y="33774"/>
                      <a:pt x="44480" y="36000"/>
                      <a:pt x="43142" y="37715"/>
                    </a:cubicBezTo>
                    <a:cubicBezTo>
                      <a:pt x="41825" y="39406"/>
                      <a:pt x="39839" y="40562"/>
                      <a:pt x="37691" y="40891"/>
                    </a:cubicBezTo>
                    <a:lnTo>
                      <a:pt x="8681" y="40891"/>
                    </a:lnTo>
                    <a:cubicBezTo>
                      <a:pt x="6531" y="40562"/>
                      <a:pt x="4546" y="39407"/>
                      <a:pt x="3229" y="37715"/>
                    </a:cubicBezTo>
                    <a:cubicBezTo>
                      <a:pt x="1892" y="36000"/>
                      <a:pt x="1251" y="33774"/>
                      <a:pt x="1470" y="31607"/>
                    </a:cubicBezTo>
                    <a:lnTo>
                      <a:pt x="1473" y="31577"/>
                    </a:lnTo>
                    <a:lnTo>
                      <a:pt x="1473" y="13114"/>
                    </a:lnTo>
                    <a:cubicBezTo>
                      <a:pt x="1451" y="11790"/>
                      <a:pt x="1535" y="10465"/>
                      <a:pt x="1727" y="9156"/>
                    </a:cubicBezTo>
                    <a:cubicBezTo>
                      <a:pt x="1821" y="8522"/>
                      <a:pt x="1945" y="7853"/>
                      <a:pt x="2215" y="7263"/>
                    </a:cubicBezTo>
                    <a:cubicBezTo>
                      <a:pt x="2534" y="6560"/>
                      <a:pt x="3062" y="5955"/>
                      <a:pt x="3584" y="5404"/>
                    </a:cubicBezTo>
                    <a:cubicBezTo>
                      <a:pt x="5127" y="3777"/>
                      <a:pt x="6890" y="2373"/>
                      <a:pt x="8822" y="1232"/>
                    </a:cubicBezTo>
                    <a:lnTo>
                      <a:pt x="20929" y="1253"/>
                    </a:lnTo>
                    <a:lnTo>
                      <a:pt x="37548" y="1232"/>
                    </a:lnTo>
                    <a:close/>
                    <a:moveTo>
                      <a:pt x="8492" y="1"/>
                    </a:moveTo>
                    <a:lnTo>
                      <a:pt x="8347" y="85"/>
                    </a:lnTo>
                    <a:cubicBezTo>
                      <a:pt x="6258" y="1299"/>
                      <a:pt x="4353" y="2803"/>
                      <a:pt x="2692" y="4557"/>
                    </a:cubicBezTo>
                    <a:cubicBezTo>
                      <a:pt x="2123" y="5154"/>
                      <a:pt x="1491" y="5884"/>
                      <a:pt x="1095" y="6753"/>
                    </a:cubicBezTo>
                    <a:cubicBezTo>
                      <a:pt x="761" y="7482"/>
                      <a:pt x="617" y="8252"/>
                      <a:pt x="510" y="8975"/>
                    </a:cubicBezTo>
                    <a:cubicBezTo>
                      <a:pt x="309" y="10351"/>
                      <a:pt x="218" y="11739"/>
                      <a:pt x="240" y="13128"/>
                    </a:cubicBezTo>
                    <a:lnTo>
                      <a:pt x="240" y="31515"/>
                    </a:lnTo>
                    <a:cubicBezTo>
                      <a:pt x="0" y="33984"/>
                      <a:pt x="734" y="36518"/>
                      <a:pt x="2258" y="38472"/>
                    </a:cubicBezTo>
                    <a:cubicBezTo>
                      <a:pt x="3777" y="40423"/>
                      <a:pt x="6069" y="41751"/>
                      <a:pt x="8544" y="42114"/>
                    </a:cubicBezTo>
                    <a:lnTo>
                      <a:pt x="8589" y="42122"/>
                    </a:lnTo>
                    <a:lnTo>
                      <a:pt x="37782" y="42122"/>
                    </a:lnTo>
                    <a:lnTo>
                      <a:pt x="37826" y="42114"/>
                    </a:lnTo>
                    <a:cubicBezTo>
                      <a:pt x="40303" y="41749"/>
                      <a:pt x="42594" y="40421"/>
                      <a:pt x="44114" y="38472"/>
                    </a:cubicBezTo>
                    <a:cubicBezTo>
                      <a:pt x="45636" y="36518"/>
                      <a:pt x="46370" y="33984"/>
                      <a:pt x="46130" y="31515"/>
                    </a:cubicBezTo>
                    <a:lnTo>
                      <a:pt x="46130" y="13128"/>
                    </a:lnTo>
                    <a:cubicBezTo>
                      <a:pt x="46152" y="11738"/>
                      <a:pt x="46062" y="10349"/>
                      <a:pt x="45860" y="8975"/>
                    </a:cubicBezTo>
                    <a:cubicBezTo>
                      <a:pt x="45754" y="8252"/>
                      <a:pt x="45609" y="7482"/>
                      <a:pt x="45277" y="6753"/>
                    </a:cubicBezTo>
                    <a:cubicBezTo>
                      <a:pt x="44881" y="5884"/>
                      <a:pt x="44248" y="5154"/>
                      <a:pt x="43680" y="4557"/>
                    </a:cubicBezTo>
                    <a:cubicBezTo>
                      <a:pt x="42017" y="2803"/>
                      <a:pt x="40112" y="1297"/>
                      <a:pt x="38023" y="85"/>
                    </a:cubicBezTo>
                    <a:lnTo>
                      <a:pt x="37880" y="1"/>
                    </a:lnTo>
                    <a:lnTo>
                      <a:pt x="20929" y="23"/>
                    </a:lnTo>
                    <a:lnTo>
                      <a:pt x="8492" y="1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50"/>
              <p:cNvSpPr/>
              <p:nvPr/>
            </p:nvSpPr>
            <p:spPr>
              <a:xfrm>
                <a:off x="5179550" y="261000"/>
                <a:ext cx="810950" cy="194425"/>
              </a:xfrm>
              <a:custGeom>
                <a:avLst/>
                <a:gdLst/>
                <a:ahLst/>
                <a:cxnLst/>
                <a:rect l="l" t="t" r="r" b="b"/>
                <a:pathLst>
                  <a:path w="32438" h="7777" extrusionOk="0">
                    <a:moveTo>
                      <a:pt x="2361" y="0"/>
                    </a:moveTo>
                    <a:cubicBezTo>
                      <a:pt x="1057" y="0"/>
                      <a:pt x="1" y="1058"/>
                      <a:pt x="1" y="2362"/>
                    </a:cubicBezTo>
                    <a:lnTo>
                      <a:pt x="1" y="7777"/>
                    </a:lnTo>
                    <a:lnTo>
                      <a:pt x="32438" y="7777"/>
                    </a:lnTo>
                    <a:lnTo>
                      <a:pt x="32438" y="2362"/>
                    </a:lnTo>
                    <a:cubicBezTo>
                      <a:pt x="32438" y="1058"/>
                      <a:pt x="31381" y="0"/>
                      <a:pt x="30077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62" name="Google Shape;1562;p50"/>
              <p:cNvSpPr/>
              <p:nvPr/>
            </p:nvSpPr>
            <p:spPr>
              <a:xfrm>
                <a:off x="5164175" y="245625"/>
                <a:ext cx="841700" cy="225175"/>
              </a:xfrm>
              <a:custGeom>
                <a:avLst/>
                <a:gdLst/>
                <a:ahLst/>
                <a:cxnLst/>
                <a:rect l="l" t="t" r="r" b="b"/>
                <a:pathLst>
                  <a:path w="33668" h="9007" extrusionOk="0">
                    <a:moveTo>
                      <a:pt x="30692" y="1231"/>
                    </a:moveTo>
                    <a:cubicBezTo>
                      <a:pt x="31655" y="1233"/>
                      <a:pt x="32435" y="2013"/>
                      <a:pt x="32436" y="2977"/>
                    </a:cubicBezTo>
                    <a:lnTo>
                      <a:pt x="32436" y="7775"/>
                    </a:lnTo>
                    <a:lnTo>
                      <a:pt x="1232" y="7775"/>
                    </a:lnTo>
                    <a:lnTo>
                      <a:pt x="1232" y="2977"/>
                    </a:lnTo>
                    <a:cubicBezTo>
                      <a:pt x="1234" y="2013"/>
                      <a:pt x="2014" y="1233"/>
                      <a:pt x="2976" y="1231"/>
                    </a:cubicBezTo>
                    <a:close/>
                    <a:moveTo>
                      <a:pt x="2976" y="0"/>
                    </a:moveTo>
                    <a:cubicBezTo>
                      <a:pt x="1335" y="0"/>
                      <a:pt x="1" y="1336"/>
                      <a:pt x="1" y="2977"/>
                    </a:cubicBezTo>
                    <a:lnTo>
                      <a:pt x="1" y="8392"/>
                    </a:lnTo>
                    <a:cubicBezTo>
                      <a:pt x="1" y="8732"/>
                      <a:pt x="276" y="9006"/>
                      <a:pt x="616" y="9006"/>
                    </a:cubicBezTo>
                    <a:lnTo>
                      <a:pt x="33053" y="9006"/>
                    </a:lnTo>
                    <a:cubicBezTo>
                      <a:pt x="33393" y="9006"/>
                      <a:pt x="33668" y="8732"/>
                      <a:pt x="33668" y="8392"/>
                    </a:cubicBezTo>
                    <a:lnTo>
                      <a:pt x="33668" y="2977"/>
                    </a:lnTo>
                    <a:cubicBezTo>
                      <a:pt x="33668" y="1336"/>
                      <a:pt x="32333" y="0"/>
                      <a:pt x="3069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50"/>
              <p:cNvSpPr/>
              <p:nvPr/>
            </p:nvSpPr>
            <p:spPr>
              <a:xfrm>
                <a:off x="5026250" y="727300"/>
                <a:ext cx="1117550" cy="519075"/>
              </a:xfrm>
              <a:custGeom>
                <a:avLst/>
                <a:gdLst/>
                <a:ahLst/>
                <a:cxnLst/>
                <a:rect l="l" t="t" r="r" b="b"/>
                <a:pathLst>
                  <a:path w="44702" h="20763" extrusionOk="0">
                    <a:moveTo>
                      <a:pt x="0" y="0"/>
                    </a:moveTo>
                    <a:lnTo>
                      <a:pt x="0" y="20763"/>
                    </a:lnTo>
                    <a:lnTo>
                      <a:pt x="44702" y="20763"/>
                    </a:lnTo>
                    <a:lnTo>
                      <a:pt x="44702" y="0"/>
                    </a:ln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50"/>
              <p:cNvSpPr/>
              <p:nvPr/>
            </p:nvSpPr>
            <p:spPr>
              <a:xfrm>
                <a:off x="5026250" y="727300"/>
                <a:ext cx="1117550" cy="519075"/>
              </a:xfrm>
              <a:custGeom>
                <a:avLst/>
                <a:gdLst/>
                <a:ahLst/>
                <a:cxnLst/>
                <a:rect l="l" t="t" r="r" b="b"/>
                <a:pathLst>
                  <a:path w="44702" h="20763" extrusionOk="0">
                    <a:moveTo>
                      <a:pt x="43471" y="1232"/>
                    </a:moveTo>
                    <a:lnTo>
                      <a:pt x="43471" y="19531"/>
                    </a:lnTo>
                    <a:lnTo>
                      <a:pt x="1232" y="19531"/>
                    </a:lnTo>
                    <a:lnTo>
                      <a:pt x="1232" y="1232"/>
                    </a:lnTo>
                    <a:close/>
                    <a:moveTo>
                      <a:pt x="0" y="0"/>
                    </a:moveTo>
                    <a:lnTo>
                      <a:pt x="0" y="20763"/>
                    </a:lnTo>
                    <a:lnTo>
                      <a:pt x="44702" y="20763"/>
                    </a:lnTo>
                    <a:lnTo>
                      <a:pt x="4470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50"/>
              <p:cNvSpPr/>
              <p:nvPr/>
            </p:nvSpPr>
            <p:spPr>
              <a:xfrm>
                <a:off x="5093775" y="790375"/>
                <a:ext cx="982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39301" h="2822" extrusionOk="0">
                    <a:moveTo>
                      <a:pt x="0" y="0"/>
                    </a:moveTo>
                    <a:lnTo>
                      <a:pt x="0" y="2822"/>
                    </a:lnTo>
                    <a:lnTo>
                      <a:pt x="39300" y="2822"/>
                    </a:lnTo>
                    <a:lnTo>
                      <a:pt x="39300" y="0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50"/>
              <p:cNvSpPr/>
              <p:nvPr/>
            </p:nvSpPr>
            <p:spPr>
              <a:xfrm>
                <a:off x="5274225" y="98275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3" y="1"/>
                    </a:moveTo>
                    <a:cubicBezTo>
                      <a:pt x="1045" y="1"/>
                      <a:pt x="1" y="1173"/>
                      <a:pt x="1" y="2619"/>
                    </a:cubicBezTo>
                    <a:cubicBezTo>
                      <a:pt x="1" y="4066"/>
                      <a:pt x="1045" y="5237"/>
                      <a:pt x="2333" y="5237"/>
                    </a:cubicBezTo>
                    <a:cubicBezTo>
                      <a:pt x="3620" y="5237"/>
                      <a:pt x="4664" y="4064"/>
                      <a:pt x="4664" y="2619"/>
                    </a:cubicBezTo>
                    <a:cubicBezTo>
                      <a:pt x="4664" y="1175"/>
                      <a:pt x="3620" y="1"/>
                      <a:pt x="233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50"/>
              <p:cNvSpPr/>
              <p:nvPr/>
            </p:nvSpPr>
            <p:spPr>
              <a:xfrm>
                <a:off x="5774350" y="98275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1" y="1"/>
                    </a:moveTo>
                    <a:cubicBezTo>
                      <a:pt x="1044" y="1"/>
                      <a:pt x="0" y="1173"/>
                      <a:pt x="0" y="2619"/>
                    </a:cubicBezTo>
                    <a:cubicBezTo>
                      <a:pt x="0" y="4064"/>
                      <a:pt x="1044" y="5237"/>
                      <a:pt x="2331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19" y="1"/>
                      <a:pt x="233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50"/>
              <p:cNvSpPr/>
              <p:nvPr/>
            </p:nvSpPr>
            <p:spPr>
              <a:xfrm>
                <a:off x="5297425" y="1017875"/>
                <a:ext cx="33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5" extrusionOk="0">
                    <a:moveTo>
                      <a:pt x="663" y="0"/>
                    </a:moveTo>
                    <a:cubicBezTo>
                      <a:pt x="298" y="0"/>
                      <a:pt x="1" y="362"/>
                      <a:pt x="1" y="807"/>
                    </a:cubicBezTo>
                    <a:cubicBezTo>
                      <a:pt x="1" y="1254"/>
                      <a:pt x="298" y="1614"/>
                      <a:pt x="663" y="1614"/>
                    </a:cubicBezTo>
                    <a:cubicBezTo>
                      <a:pt x="1029" y="1614"/>
                      <a:pt x="1327" y="1254"/>
                      <a:pt x="1327" y="807"/>
                    </a:cubicBezTo>
                    <a:cubicBezTo>
                      <a:pt x="1327" y="362"/>
                      <a:pt x="1030" y="0"/>
                      <a:pt x="66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50"/>
              <p:cNvSpPr/>
              <p:nvPr/>
            </p:nvSpPr>
            <p:spPr>
              <a:xfrm>
                <a:off x="5325700" y="1060275"/>
                <a:ext cx="137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665" extrusionOk="0">
                    <a:moveTo>
                      <a:pt x="274" y="1"/>
                    </a:moveTo>
                    <a:cubicBezTo>
                      <a:pt x="123" y="1"/>
                      <a:pt x="1" y="150"/>
                      <a:pt x="1" y="333"/>
                    </a:cubicBezTo>
                    <a:cubicBezTo>
                      <a:pt x="1" y="515"/>
                      <a:pt x="123" y="665"/>
                      <a:pt x="274" y="665"/>
                    </a:cubicBezTo>
                    <a:cubicBezTo>
                      <a:pt x="425" y="665"/>
                      <a:pt x="547" y="515"/>
                      <a:pt x="547" y="333"/>
                    </a:cubicBezTo>
                    <a:cubicBezTo>
                      <a:pt x="547" y="150"/>
                      <a:pt x="425" y="1"/>
                      <a:pt x="27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50"/>
              <p:cNvSpPr/>
              <p:nvPr/>
            </p:nvSpPr>
            <p:spPr>
              <a:xfrm>
                <a:off x="5829475" y="1060275"/>
                <a:ext cx="1367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665" extrusionOk="0">
                    <a:moveTo>
                      <a:pt x="274" y="1"/>
                    </a:moveTo>
                    <a:cubicBezTo>
                      <a:pt x="123" y="1"/>
                      <a:pt x="0" y="150"/>
                      <a:pt x="0" y="333"/>
                    </a:cubicBezTo>
                    <a:cubicBezTo>
                      <a:pt x="0" y="515"/>
                      <a:pt x="123" y="665"/>
                      <a:pt x="274" y="665"/>
                    </a:cubicBezTo>
                    <a:cubicBezTo>
                      <a:pt x="425" y="665"/>
                      <a:pt x="547" y="515"/>
                      <a:pt x="547" y="333"/>
                    </a:cubicBezTo>
                    <a:cubicBezTo>
                      <a:pt x="547" y="150"/>
                      <a:pt x="425" y="1"/>
                      <a:pt x="27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50"/>
              <p:cNvSpPr/>
              <p:nvPr/>
            </p:nvSpPr>
            <p:spPr>
              <a:xfrm>
                <a:off x="5799450" y="1017875"/>
                <a:ext cx="33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5" extrusionOk="0">
                    <a:moveTo>
                      <a:pt x="663" y="0"/>
                    </a:moveTo>
                    <a:cubicBezTo>
                      <a:pt x="297" y="0"/>
                      <a:pt x="0" y="362"/>
                      <a:pt x="0" y="807"/>
                    </a:cubicBezTo>
                    <a:cubicBezTo>
                      <a:pt x="0" y="1254"/>
                      <a:pt x="297" y="1614"/>
                      <a:pt x="663" y="1614"/>
                    </a:cubicBezTo>
                    <a:cubicBezTo>
                      <a:pt x="1030" y="1614"/>
                      <a:pt x="1327" y="1254"/>
                      <a:pt x="1327" y="807"/>
                    </a:cubicBezTo>
                    <a:cubicBezTo>
                      <a:pt x="1327" y="362"/>
                      <a:pt x="1030" y="0"/>
                      <a:pt x="66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50"/>
              <p:cNvSpPr/>
              <p:nvPr/>
            </p:nvSpPr>
            <p:spPr>
              <a:xfrm>
                <a:off x="5210125" y="1105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76" y="0"/>
                    </a:moveTo>
                    <a:cubicBezTo>
                      <a:pt x="1774" y="0"/>
                      <a:pt x="1679" y="3"/>
                      <a:pt x="1593" y="6"/>
                    </a:cubicBezTo>
                    <a:cubicBezTo>
                      <a:pt x="1100" y="27"/>
                      <a:pt x="547" y="116"/>
                      <a:pt x="263" y="518"/>
                    </a:cubicBezTo>
                    <a:cubicBezTo>
                      <a:pt x="1" y="888"/>
                      <a:pt x="93" y="1461"/>
                      <a:pt x="457" y="1731"/>
                    </a:cubicBezTo>
                    <a:cubicBezTo>
                      <a:pt x="608" y="1844"/>
                      <a:pt x="792" y="1905"/>
                      <a:pt x="976" y="1952"/>
                    </a:cubicBezTo>
                    <a:cubicBezTo>
                      <a:pt x="1339" y="2045"/>
                      <a:pt x="1711" y="2091"/>
                      <a:pt x="2083" y="2091"/>
                    </a:cubicBezTo>
                    <a:cubicBezTo>
                      <a:pt x="2432" y="2091"/>
                      <a:pt x="2781" y="2050"/>
                      <a:pt x="3123" y="1968"/>
                    </a:cubicBezTo>
                    <a:cubicBezTo>
                      <a:pt x="3429" y="1893"/>
                      <a:pt x="3750" y="1771"/>
                      <a:pt x="3923" y="1507"/>
                    </a:cubicBezTo>
                    <a:cubicBezTo>
                      <a:pt x="4074" y="1275"/>
                      <a:pt x="4084" y="980"/>
                      <a:pt x="3950" y="737"/>
                    </a:cubicBezTo>
                    <a:cubicBezTo>
                      <a:pt x="3599" y="116"/>
                      <a:pt x="2585" y="0"/>
                      <a:pt x="1876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50"/>
              <p:cNvSpPr/>
              <p:nvPr/>
            </p:nvSpPr>
            <p:spPr>
              <a:xfrm>
                <a:off x="5857825" y="1105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2210" y="0"/>
                    </a:moveTo>
                    <a:cubicBezTo>
                      <a:pt x="1500" y="0"/>
                      <a:pt x="486" y="116"/>
                      <a:pt x="134" y="737"/>
                    </a:cubicBezTo>
                    <a:cubicBezTo>
                      <a:pt x="1" y="980"/>
                      <a:pt x="12" y="1275"/>
                      <a:pt x="161" y="1507"/>
                    </a:cubicBezTo>
                    <a:cubicBezTo>
                      <a:pt x="334" y="1771"/>
                      <a:pt x="655" y="1893"/>
                      <a:pt x="962" y="1968"/>
                    </a:cubicBezTo>
                    <a:cubicBezTo>
                      <a:pt x="1303" y="2050"/>
                      <a:pt x="1652" y="2091"/>
                      <a:pt x="2001" y="2091"/>
                    </a:cubicBezTo>
                    <a:cubicBezTo>
                      <a:pt x="2373" y="2091"/>
                      <a:pt x="2746" y="2045"/>
                      <a:pt x="3110" y="1952"/>
                    </a:cubicBezTo>
                    <a:cubicBezTo>
                      <a:pt x="3292" y="1905"/>
                      <a:pt x="3477" y="1844"/>
                      <a:pt x="3628" y="1731"/>
                    </a:cubicBezTo>
                    <a:cubicBezTo>
                      <a:pt x="3993" y="1461"/>
                      <a:pt x="4083" y="888"/>
                      <a:pt x="3821" y="518"/>
                    </a:cubicBezTo>
                    <a:cubicBezTo>
                      <a:pt x="3537" y="116"/>
                      <a:pt x="2984" y="27"/>
                      <a:pt x="2493" y="6"/>
                    </a:cubicBezTo>
                    <a:cubicBezTo>
                      <a:pt x="2407" y="3"/>
                      <a:pt x="2312" y="0"/>
                      <a:pt x="2210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50"/>
              <p:cNvSpPr/>
              <p:nvPr/>
            </p:nvSpPr>
            <p:spPr>
              <a:xfrm>
                <a:off x="5447950" y="1110325"/>
                <a:ext cx="26962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10785" h="2266" extrusionOk="0">
                    <a:moveTo>
                      <a:pt x="10084" y="1"/>
                    </a:moveTo>
                    <a:cubicBezTo>
                      <a:pt x="10003" y="1"/>
                      <a:pt x="9920" y="17"/>
                      <a:pt x="9841" y="51"/>
                    </a:cubicBezTo>
                    <a:cubicBezTo>
                      <a:pt x="8396" y="703"/>
                      <a:pt x="6798" y="1030"/>
                      <a:pt x="5201" y="1030"/>
                    </a:cubicBezTo>
                    <a:cubicBezTo>
                      <a:pt x="3742" y="1030"/>
                      <a:pt x="2284" y="757"/>
                      <a:pt x="944" y="209"/>
                    </a:cubicBezTo>
                    <a:cubicBezTo>
                      <a:pt x="865" y="174"/>
                      <a:pt x="782" y="158"/>
                      <a:pt x="701" y="158"/>
                    </a:cubicBezTo>
                    <a:cubicBezTo>
                      <a:pt x="459" y="158"/>
                      <a:pt x="228" y="302"/>
                      <a:pt x="131" y="541"/>
                    </a:cubicBezTo>
                    <a:cubicBezTo>
                      <a:pt x="1" y="860"/>
                      <a:pt x="156" y="1224"/>
                      <a:pt x="477" y="1348"/>
                    </a:cubicBezTo>
                    <a:cubicBezTo>
                      <a:pt x="1948" y="1950"/>
                      <a:pt x="3580" y="2266"/>
                      <a:pt x="5208" y="2266"/>
                    </a:cubicBezTo>
                    <a:cubicBezTo>
                      <a:pt x="5283" y="2266"/>
                      <a:pt x="5356" y="2264"/>
                      <a:pt x="5429" y="2264"/>
                    </a:cubicBezTo>
                    <a:cubicBezTo>
                      <a:pt x="7132" y="2234"/>
                      <a:pt x="8834" y="1858"/>
                      <a:pt x="10348" y="1174"/>
                    </a:cubicBezTo>
                    <a:cubicBezTo>
                      <a:pt x="10651" y="1032"/>
                      <a:pt x="10785" y="671"/>
                      <a:pt x="10646" y="364"/>
                    </a:cubicBezTo>
                    <a:cubicBezTo>
                      <a:pt x="10544" y="136"/>
                      <a:pt x="10319" y="1"/>
                      <a:pt x="1008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50"/>
              <p:cNvSpPr/>
              <p:nvPr/>
            </p:nvSpPr>
            <p:spPr>
              <a:xfrm>
                <a:off x="5215500" y="317025"/>
                <a:ext cx="205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3" y="5885"/>
                      <a:pt x="410" y="5885"/>
                    </a:cubicBezTo>
                    <a:cubicBezTo>
                      <a:pt x="637" y="5885"/>
                      <a:pt x="820" y="5702"/>
                      <a:pt x="820" y="5475"/>
                    </a:cubicBezTo>
                    <a:lnTo>
                      <a:pt x="820" y="403"/>
                    </a:lnTo>
                    <a:cubicBezTo>
                      <a:pt x="815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50"/>
              <p:cNvSpPr/>
              <p:nvPr/>
            </p:nvSpPr>
            <p:spPr>
              <a:xfrm>
                <a:off x="5280800" y="316825"/>
                <a:ext cx="2055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94" extrusionOk="0">
                    <a:moveTo>
                      <a:pt x="412" y="1"/>
                    </a:moveTo>
                    <a:cubicBezTo>
                      <a:pt x="184" y="1"/>
                      <a:pt x="0" y="183"/>
                      <a:pt x="2" y="411"/>
                    </a:cubicBezTo>
                    <a:lnTo>
                      <a:pt x="2" y="5483"/>
                    </a:lnTo>
                    <a:cubicBezTo>
                      <a:pt x="2" y="5710"/>
                      <a:pt x="184" y="5893"/>
                      <a:pt x="412" y="5893"/>
                    </a:cubicBezTo>
                    <a:cubicBezTo>
                      <a:pt x="637" y="5893"/>
                      <a:pt x="821" y="5710"/>
                      <a:pt x="821" y="5483"/>
                    </a:cubicBezTo>
                    <a:lnTo>
                      <a:pt x="821" y="411"/>
                    </a:lnTo>
                    <a:cubicBezTo>
                      <a:pt x="821" y="183"/>
                      <a:pt x="637" y="1"/>
                      <a:pt x="4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50"/>
              <p:cNvSpPr/>
              <p:nvPr/>
            </p:nvSpPr>
            <p:spPr>
              <a:xfrm>
                <a:off x="534612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5" y="5885"/>
                      <a:pt x="412" y="5885"/>
                    </a:cubicBezTo>
                    <a:cubicBezTo>
                      <a:pt x="637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50"/>
              <p:cNvSpPr/>
              <p:nvPr/>
            </p:nvSpPr>
            <p:spPr>
              <a:xfrm>
                <a:off x="5411450" y="317025"/>
                <a:ext cx="205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86" extrusionOk="0">
                    <a:moveTo>
                      <a:pt x="411" y="1"/>
                    </a:moveTo>
                    <a:cubicBezTo>
                      <a:pt x="188" y="1"/>
                      <a:pt x="6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1" y="5885"/>
                    </a:cubicBezTo>
                    <a:cubicBezTo>
                      <a:pt x="638" y="5885"/>
                      <a:pt x="821" y="5702"/>
                      <a:pt x="821" y="5475"/>
                    </a:cubicBezTo>
                    <a:lnTo>
                      <a:pt x="821" y="403"/>
                    </a:lnTo>
                    <a:cubicBezTo>
                      <a:pt x="816" y="180"/>
                      <a:pt x="635" y="1"/>
                      <a:pt x="4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50"/>
              <p:cNvSpPr/>
              <p:nvPr/>
            </p:nvSpPr>
            <p:spPr>
              <a:xfrm>
                <a:off x="5476750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2" y="5885"/>
                    </a:cubicBezTo>
                    <a:cubicBezTo>
                      <a:pt x="638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50"/>
              <p:cNvSpPr/>
              <p:nvPr/>
            </p:nvSpPr>
            <p:spPr>
              <a:xfrm>
                <a:off x="554212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1"/>
                      <a:pt x="183" y="5885"/>
                      <a:pt x="410" y="5885"/>
                    </a:cubicBezTo>
                    <a:cubicBezTo>
                      <a:pt x="411" y="5885"/>
                      <a:pt x="412" y="5885"/>
                      <a:pt x="413" y="5885"/>
                    </a:cubicBezTo>
                    <a:cubicBezTo>
                      <a:pt x="639" y="5885"/>
                      <a:pt x="822" y="5701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50"/>
              <p:cNvSpPr/>
              <p:nvPr/>
            </p:nvSpPr>
            <p:spPr>
              <a:xfrm>
                <a:off x="560742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4" y="5885"/>
                      <a:pt x="410" y="5885"/>
                    </a:cubicBezTo>
                    <a:cubicBezTo>
                      <a:pt x="637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50"/>
              <p:cNvSpPr/>
              <p:nvPr/>
            </p:nvSpPr>
            <p:spPr>
              <a:xfrm>
                <a:off x="5672750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3" y="5885"/>
                      <a:pt x="410" y="5885"/>
                    </a:cubicBezTo>
                    <a:cubicBezTo>
                      <a:pt x="638" y="5885"/>
                      <a:pt x="820" y="5702"/>
                      <a:pt x="822" y="5475"/>
                    </a:cubicBezTo>
                    <a:lnTo>
                      <a:pt x="822" y="403"/>
                    </a:lnTo>
                    <a:cubicBezTo>
                      <a:pt x="816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0"/>
              <p:cNvSpPr/>
              <p:nvPr/>
            </p:nvSpPr>
            <p:spPr>
              <a:xfrm>
                <a:off x="5738075" y="316825"/>
                <a:ext cx="2052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94" extrusionOk="0">
                    <a:moveTo>
                      <a:pt x="411" y="1"/>
                    </a:moveTo>
                    <a:cubicBezTo>
                      <a:pt x="184" y="1"/>
                      <a:pt x="1" y="183"/>
                      <a:pt x="1" y="411"/>
                    </a:cubicBezTo>
                    <a:lnTo>
                      <a:pt x="1" y="5483"/>
                    </a:lnTo>
                    <a:cubicBezTo>
                      <a:pt x="1" y="5710"/>
                      <a:pt x="184" y="5893"/>
                      <a:pt x="411" y="5893"/>
                    </a:cubicBezTo>
                    <a:cubicBezTo>
                      <a:pt x="638" y="5893"/>
                      <a:pt x="821" y="5710"/>
                      <a:pt x="821" y="5483"/>
                    </a:cubicBezTo>
                    <a:lnTo>
                      <a:pt x="821" y="411"/>
                    </a:lnTo>
                    <a:cubicBezTo>
                      <a:pt x="821" y="183"/>
                      <a:pt x="638" y="1"/>
                      <a:pt x="4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50"/>
              <p:cNvSpPr/>
              <p:nvPr/>
            </p:nvSpPr>
            <p:spPr>
              <a:xfrm>
                <a:off x="580337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2" y="1"/>
                    </a:moveTo>
                    <a:cubicBezTo>
                      <a:pt x="188" y="1"/>
                      <a:pt x="5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2" y="5885"/>
                    </a:cubicBezTo>
                    <a:cubicBezTo>
                      <a:pt x="638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50"/>
              <p:cNvSpPr/>
              <p:nvPr/>
            </p:nvSpPr>
            <p:spPr>
              <a:xfrm>
                <a:off x="5868700" y="317025"/>
                <a:ext cx="2057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5886" extrusionOk="0">
                    <a:moveTo>
                      <a:pt x="411" y="1"/>
                    </a:moveTo>
                    <a:cubicBezTo>
                      <a:pt x="188" y="1"/>
                      <a:pt x="6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1" y="5885"/>
                    </a:cubicBezTo>
                    <a:cubicBezTo>
                      <a:pt x="638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8" y="180"/>
                      <a:pt x="635" y="1"/>
                      <a:pt x="4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50"/>
              <p:cNvSpPr/>
              <p:nvPr/>
            </p:nvSpPr>
            <p:spPr>
              <a:xfrm>
                <a:off x="5934050" y="317025"/>
                <a:ext cx="205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3" y="5885"/>
                      <a:pt x="410" y="5885"/>
                    </a:cubicBezTo>
                    <a:cubicBezTo>
                      <a:pt x="637" y="5885"/>
                      <a:pt x="820" y="5702"/>
                      <a:pt x="820" y="5475"/>
                    </a:cubicBezTo>
                    <a:lnTo>
                      <a:pt x="820" y="403"/>
                    </a:lnTo>
                    <a:cubicBezTo>
                      <a:pt x="815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50"/>
              <p:cNvSpPr/>
              <p:nvPr/>
            </p:nvSpPr>
            <p:spPr>
              <a:xfrm>
                <a:off x="5106150" y="505725"/>
                <a:ext cx="22137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55" h="8840" extrusionOk="0">
                    <a:moveTo>
                      <a:pt x="4859" y="0"/>
                    </a:moveTo>
                    <a:cubicBezTo>
                      <a:pt x="1867" y="1813"/>
                      <a:pt x="1" y="5348"/>
                      <a:pt x="201" y="8840"/>
                    </a:cubicBezTo>
                    <a:lnTo>
                      <a:pt x="5660" y="8840"/>
                    </a:lnTo>
                    <a:cubicBezTo>
                      <a:pt x="5513" y="7351"/>
                      <a:pt x="5396" y="5793"/>
                      <a:pt x="5955" y="4406"/>
                    </a:cubicBezTo>
                    <a:cubicBezTo>
                      <a:pt x="6222" y="3740"/>
                      <a:pt x="6640" y="3146"/>
                      <a:pt x="7051" y="2560"/>
                    </a:cubicBezTo>
                    <a:cubicBezTo>
                      <a:pt x="7603" y="1776"/>
                      <a:pt x="8303" y="784"/>
                      <a:pt x="885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50"/>
              <p:cNvSpPr/>
              <p:nvPr/>
            </p:nvSpPr>
            <p:spPr>
              <a:xfrm>
                <a:off x="5109850" y="1252025"/>
                <a:ext cx="170325" cy="197950"/>
              </a:xfrm>
              <a:custGeom>
                <a:avLst/>
                <a:gdLst/>
                <a:ahLst/>
                <a:cxnLst/>
                <a:rect l="l" t="t" r="r" b="b"/>
                <a:pathLst>
                  <a:path w="6813" h="7918" extrusionOk="0">
                    <a:moveTo>
                      <a:pt x="109" y="1"/>
                    </a:moveTo>
                    <a:cubicBezTo>
                      <a:pt x="1" y="1907"/>
                      <a:pt x="1032" y="3675"/>
                      <a:pt x="2094" y="5261"/>
                    </a:cubicBezTo>
                    <a:cubicBezTo>
                      <a:pt x="2833" y="6365"/>
                      <a:pt x="3693" y="7533"/>
                      <a:pt x="4967" y="7917"/>
                    </a:cubicBezTo>
                    <a:lnTo>
                      <a:pt x="6813" y="7917"/>
                    </a:lnTo>
                    <a:cubicBezTo>
                      <a:pt x="6087" y="7175"/>
                      <a:pt x="5572" y="6238"/>
                      <a:pt x="5234" y="5258"/>
                    </a:cubicBezTo>
                    <a:cubicBezTo>
                      <a:pt x="4685" y="3674"/>
                      <a:pt x="4719" y="1677"/>
                      <a:pt x="4759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50"/>
              <p:cNvSpPr/>
              <p:nvPr/>
            </p:nvSpPr>
            <p:spPr>
              <a:xfrm>
                <a:off x="5261925" y="883850"/>
                <a:ext cx="111225" cy="62750"/>
              </a:xfrm>
              <a:custGeom>
                <a:avLst/>
                <a:gdLst/>
                <a:ahLst/>
                <a:cxnLst/>
                <a:rect l="l" t="t" r="r" b="b"/>
                <a:pathLst>
                  <a:path w="4449" h="2510" extrusionOk="0">
                    <a:moveTo>
                      <a:pt x="3520" y="1"/>
                    </a:moveTo>
                    <a:cubicBezTo>
                      <a:pt x="3359" y="1"/>
                      <a:pt x="3197" y="48"/>
                      <a:pt x="3055" y="146"/>
                    </a:cubicBezTo>
                    <a:cubicBezTo>
                      <a:pt x="2403" y="609"/>
                      <a:pt x="1623" y="860"/>
                      <a:pt x="820" y="867"/>
                    </a:cubicBezTo>
                    <a:cubicBezTo>
                      <a:pt x="367" y="868"/>
                      <a:pt x="1" y="1237"/>
                      <a:pt x="2" y="1690"/>
                    </a:cubicBezTo>
                    <a:cubicBezTo>
                      <a:pt x="4" y="2144"/>
                      <a:pt x="371" y="2509"/>
                      <a:pt x="825" y="2509"/>
                    </a:cubicBezTo>
                    <a:lnTo>
                      <a:pt x="830" y="2509"/>
                    </a:lnTo>
                    <a:cubicBezTo>
                      <a:pt x="1969" y="2500"/>
                      <a:pt x="3079" y="2141"/>
                      <a:pt x="4009" y="1482"/>
                    </a:cubicBezTo>
                    <a:cubicBezTo>
                      <a:pt x="4369" y="1215"/>
                      <a:pt x="4449" y="709"/>
                      <a:pt x="4188" y="346"/>
                    </a:cubicBezTo>
                    <a:cubicBezTo>
                      <a:pt x="4029" y="121"/>
                      <a:pt x="3776" y="1"/>
                      <a:pt x="352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50"/>
              <p:cNvSpPr/>
              <p:nvPr/>
            </p:nvSpPr>
            <p:spPr>
              <a:xfrm>
                <a:off x="5793850" y="872150"/>
                <a:ext cx="117225" cy="58650"/>
              </a:xfrm>
              <a:custGeom>
                <a:avLst/>
                <a:gdLst/>
                <a:ahLst/>
                <a:cxnLst/>
                <a:rect l="l" t="t" r="r" b="b"/>
                <a:pathLst>
                  <a:path w="4689" h="2346" extrusionOk="0">
                    <a:moveTo>
                      <a:pt x="942" y="0"/>
                    </a:moveTo>
                    <a:cubicBezTo>
                      <a:pt x="646" y="0"/>
                      <a:pt x="360" y="161"/>
                      <a:pt x="213" y="442"/>
                    </a:cubicBezTo>
                    <a:cubicBezTo>
                      <a:pt x="0" y="849"/>
                      <a:pt x="162" y="1349"/>
                      <a:pt x="572" y="1554"/>
                    </a:cubicBezTo>
                    <a:cubicBezTo>
                      <a:pt x="1570" y="2073"/>
                      <a:pt x="2679" y="2344"/>
                      <a:pt x="3804" y="2345"/>
                    </a:cubicBezTo>
                    <a:lnTo>
                      <a:pt x="3869" y="2345"/>
                    </a:lnTo>
                    <a:cubicBezTo>
                      <a:pt x="4321" y="2342"/>
                      <a:pt x="4688" y="1973"/>
                      <a:pt x="4685" y="1521"/>
                    </a:cubicBezTo>
                    <a:cubicBezTo>
                      <a:pt x="4684" y="1067"/>
                      <a:pt x="4317" y="702"/>
                      <a:pt x="3864" y="702"/>
                    </a:cubicBezTo>
                    <a:cubicBezTo>
                      <a:pt x="3863" y="702"/>
                      <a:pt x="3862" y="702"/>
                      <a:pt x="3861" y="702"/>
                    </a:cubicBezTo>
                    <a:lnTo>
                      <a:pt x="3853" y="702"/>
                    </a:lnTo>
                    <a:cubicBezTo>
                      <a:pt x="3837" y="703"/>
                      <a:pt x="3821" y="703"/>
                      <a:pt x="3804" y="703"/>
                    </a:cubicBezTo>
                    <a:cubicBezTo>
                      <a:pt x="2944" y="703"/>
                      <a:pt x="2094" y="495"/>
                      <a:pt x="1330" y="99"/>
                    </a:cubicBezTo>
                    <a:cubicBezTo>
                      <a:pt x="1206" y="32"/>
                      <a:pt x="1073" y="0"/>
                      <a:pt x="94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91" name="Google Shape;1591;p50"/>
            <p:cNvSpPr/>
            <p:nvPr/>
          </p:nvSpPr>
          <p:spPr>
            <a:xfrm rot="2255">
              <a:off x="6814085" y="178357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814254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50"/>
          <p:cNvSpPr/>
          <p:nvPr/>
        </p:nvSpPr>
        <p:spPr>
          <a:xfrm>
            <a:off x="1059414" y="1875373"/>
            <a:ext cx="7020273" cy="1598925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0"/>
          <p:cNvSpPr txBox="1">
            <a:spLocks noGrp="1"/>
          </p:cNvSpPr>
          <p:nvPr>
            <p:ph type="title"/>
          </p:nvPr>
        </p:nvSpPr>
        <p:spPr>
          <a:xfrm>
            <a:off x="567870" y="1522166"/>
            <a:ext cx="7717500" cy="18810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latin typeface="Calibri" panose="020F0502020204030204" pitchFamily="34" charset="0"/>
                <a:cs typeface="Calibri" panose="020F0502020204030204" pitchFamily="34" charset="0"/>
              </a:rPr>
              <a:t>Điều trị</a:t>
            </a:r>
            <a:endParaRPr sz="8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57" name="Google Shape;1557;p50"/>
          <p:cNvGrpSpPr/>
          <p:nvPr/>
        </p:nvGrpSpPr>
        <p:grpSpPr>
          <a:xfrm>
            <a:off x="7329240" y="2648438"/>
            <a:ext cx="1616692" cy="1509587"/>
            <a:chOff x="6814085" y="442745"/>
            <a:chExt cx="1616692" cy="1509587"/>
          </a:xfrm>
        </p:grpSpPr>
        <p:grpSp>
          <p:nvGrpSpPr>
            <p:cNvPr id="1558" name="Google Shape;1558;p50"/>
            <p:cNvGrpSpPr/>
            <p:nvPr/>
          </p:nvGrpSpPr>
          <p:grpSpPr>
            <a:xfrm rot="900142">
              <a:off x="7124793" y="572071"/>
              <a:ext cx="1163912" cy="1250936"/>
              <a:chOff x="5005400" y="245625"/>
              <a:chExt cx="1159250" cy="1245925"/>
            </a:xfrm>
          </p:grpSpPr>
          <p:sp>
            <p:nvSpPr>
              <p:cNvPr id="1559" name="Google Shape;1559;p50"/>
              <p:cNvSpPr/>
              <p:nvPr/>
            </p:nvSpPr>
            <p:spPr>
              <a:xfrm>
                <a:off x="5020975" y="453900"/>
                <a:ext cx="1128125" cy="1022225"/>
              </a:xfrm>
              <a:custGeom>
                <a:avLst/>
                <a:gdLst/>
                <a:ahLst/>
                <a:cxnLst/>
                <a:rect l="l" t="t" r="r" b="b"/>
                <a:pathLst>
                  <a:path w="45125" h="40889" extrusionOk="0">
                    <a:moveTo>
                      <a:pt x="8032" y="0"/>
                    </a:moveTo>
                    <a:cubicBezTo>
                      <a:pt x="5994" y="1184"/>
                      <a:pt x="4135" y="2653"/>
                      <a:pt x="2513" y="4363"/>
                    </a:cubicBezTo>
                    <a:cubicBezTo>
                      <a:pt x="1935" y="4974"/>
                      <a:pt x="1379" y="5626"/>
                      <a:pt x="1030" y="6391"/>
                    </a:cubicBezTo>
                    <a:cubicBezTo>
                      <a:pt x="736" y="7038"/>
                      <a:pt x="599" y="7745"/>
                      <a:pt x="494" y="8449"/>
                    </a:cubicBezTo>
                    <a:cubicBezTo>
                      <a:pt x="297" y="9793"/>
                      <a:pt x="210" y="11149"/>
                      <a:pt x="234" y="12506"/>
                    </a:cubicBezTo>
                    <a:lnTo>
                      <a:pt x="234" y="30928"/>
                    </a:lnTo>
                    <a:cubicBezTo>
                      <a:pt x="0" y="33244"/>
                      <a:pt x="691" y="35640"/>
                      <a:pt x="2121" y="37477"/>
                    </a:cubicBezTo>
                    <a:cubicBezTo>
                      <a:pt x="3551" y="39313"/>
                      <a:pt x="5708" y="40549"/>
                      <a:pt x="8012" y="40889"/>
                    </a:cubicBezTo>
                    <a:lnTo>
                      <a:pt x="37114" y="40889"/>
                    </a:lnTo>
                    <a:cubicBezTo>
                      <a:pt x="39418" y="40549"/>
                      <a:pt x="41574" y="39313"/>
                      <a:pt x="43005" y="37477"/>
                    </a:cubicBezTo>
                    <a:cubicBezTo>
                      <a:pt x="44435" y="35640"/>
                      <a:pt x="45124" y="33244"/>
                      <a:pt x="44891" y="30928"/>
                    </a:cubicBezTo>
                    <a:lnTo>
                      <a:pt x="44891" y="12506"/>
                    </a:lnTo>
                    <a:cubicBezTo>
                      <a:pt x="44915" y="11149"/>
                      <a:pt x="44826" y="9791"/>
                      <a:pt x="44629" y="8449"/>
                    </a:cubicBezTo>
                    <a:cubicBezTo>
                      <a:pt x="44525" y="7745"/>
                      <a:pt x="44389" y="7039"/>
                      <a:pt x="44093" y="6391"/>
                    </a:cubicBezTo>
                    <a:cubicBezTo>
                      <a:pt x="43744" y="5626"/>
                      <a:pt x="43189" y="4974"/>
                      <a:pt x="42609" y="4363"/>
                    </a:cubicBezTo>
                    <a:cubicBezTo>
                      <a:pt x="40987" y="2653"/>
                      <a:pt x="39129" y="1184"/>
                      <a:pt x="37090" y="0"/>
                    </a:cubicBezTo>
                    <a:lnTo>
                      <a:pt x="20305" y="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50"/>
              <p:cNvSpPr/>
              <p:nvPr/>
            </p:nvSpPr>
            <p:spPr>
              <a:xfrm>
                <a:off x="5005400" y="438475"/>
                <a:ext cx="1159250" cy="1053075"/>
              </a:xfrm>
              <a:custGeom>
                <a:avLst/>
                <a:gdLst/>
                <a:ahLst/>
                <a:cxnLst/>
                <a:rect l="l" t="t" r="r" b="b"/>
                <a:pathLst>
                  <a:path w="46370" h="42123" extrusionOk="0">
                    <a:moveTo>
                      <a:pt x="37548" y="1232"/>
                    </a:moveTo>
                    <a:cubicBezTo>
                      <a:pt x="39480" y="2373"/>
                      <a:pt x="41243" y="3777"/>
                      <a:pt x="42788" y="5404"/>
                    </a:cubicBezTo>
                    <a:cubicBezTo>
                      <a:pt x="43310" y="5955"/>
                      <a:pt x="43838" y="6560"/>
                      <a:pt x="44157" y="7263"/>
                    </a:cubicBezTo>
                    <a:cubicBezTo>
                      <a:pt x="44425" y="7853"/>
                      <a:pt x="44549" y="8522"/>
                      <a:pt x="44645" y="9156"/>
                    </a:cubicBezTo>
                    <a:cubicBezTo>
                      <a:pt x="44835" y="10467"/>
                      <a:pt x="44921" y="11790"/>
                      <a:pt x="44899" y="13114"/>
                    </a:cubicBezTo>
                    <a:lnTo>
                      <a:pt x="44899" y="31577"/>
                    </a:lnTo>
                    <a:lnTo>
                      <a:pt x="44902" y="31607"/>
                    </a:lnTo>
                    <a:cubicBezTo>
                      <a:pt x="45120" y="33774"/>
                      <a:pt x="44480" y="36000"/>
                      <a:pt x="43142" y="37715"/>
                    </a:cubicBezTo>
                    <a:cubicBezTo>
                      <a:pt x="41825" y="39406"/>
                      <a:pt x="39839" y="40562"/>
                      <a:pt x="37691" y="40891"/>
                    </a:cubicBezTo>
                    <a:lnTo>
                      <a:pt x="8681" y="40891"/>
                    </a:lnTo>
                    <a:cubicBezTo>
                      <a:pt x="6531" y="40562"/>
                      <a:pt x="4546" y="39407"/>
                      <a:pt x="3229" y="37715"/>
                    </a:cubicBezTo>
                    <a:cubicBezTo>
                      <a:pt x="1892" y="36000"/>
                      <a:pt x="1251" y="33774"/>
                      <a:pt x="1470" y="31607"/>
                    </a:cubicBezTo>
                    <a:lnTo>
                      <a:pt x="1473" y="31577"/>
                    </a:lnTo>
                    <a:lnTo>
                      <a:pt x="1473" y="13114"/>
                    </a:lnTo>
                    <a:cubicBezTo>
                      <a:pt x="1451" y="11790"/>
                      <a:pt x="1535" y="10465"/>
                      <a:pt x="1727" y="9156"/>
                    </a:cubicBezTo>
                    <a:cubicBezTo>
                      <a:pt x="1821" y="8522"/>
                      <a:pt x="1945" y="7853"/>
                      <a:pt x="2215" y="7263"/>
                    </a:cubicBezTo>
                    <a:cubicBezTo>
                      <a:pt x="2534" y="6560"/>
                      <a:pt x="3062" y="5955"/>
                      <a:pt x="3584" y="5404"/>
                    </a:cubicBezTo>
                    <a:cubicBezTo>
                      <a:pt x="5127" y="3777"/>
                      <a:pt x="6890" y="2373"/>
                      <a:pt x="8822" y="1232"/>
                    </a:cubicBezTo>
                    <a:lnTo>
                      <a:pt x="20929" y="1253"/>
                    </a:lnTo>
                    <a:lnTo>
                      <a:pt x="37548" y="1232"/>
                    </a:lnTo>
                    <a:close/>
                    <a:moveTo>
                      <a:pt x="8492" y="1"/>
                    </a:moveTo>
                    <a:lnTo>
                      <a:pt x="8347" y="85"/>
                    </a:lnTo>
                    <a:cubicBezTo>
                      <a:pt x="6258" y="1299"/>
                      <a:pt x="4353" y="2803"/>
                      <a:pt x="2692" y="4557"/>
                    </a:cubicBezTo>
                    <a:cubicBezTo>
                      <a:pt x="2123" y="5154"/>
                      <a:pt x="1491" y="5884"/>
                      <a:pt x="1095" y="6753"/>
                    </a:cubicBezTo>
                    <a:cubicBezTo>
                      <a:pt x="761" y="7482"/>
                      <a:pt x="617" y="8252"/>
                      <a:pt x="510" y="8975"/>
                    </a:cubicBezTo>
                    <a:cubicBezTo>
                      <a:pt x="309" y="10351"/>
                      <a:pt x="218" y="11739"/>
                      <a:pt x="240" y="13128"/>
                    </a:cubicBezTo>
                    <a:lnTo>
                      <a:pt x="240" y="31515"/>
                    </a:lnTo>
                    <a:cubicBezTo>
                      <a:pt x="0" y="33984"/>
                      <a:pt x="734" y="36518"/>
                      <a:pt x="2258" y="38472"/>
                    </a:cubicBezTo>
                    <a:cubicBezTo>
                      <a:pt x="3777" y="40423"/>
                      <a:pt x="6069" y="41751"/>
                      <a:pt x="8544" y="42114"/>
                    </a:cubicBezTo>
                    <a:lnTo>
                      <a:pt x="8589" y="42122"/>
                    </a:lnTo>
                    <a:lnTo>
                      <a:pt x="37782" y="42122"/>
                    </a:lnTo>
                    <a:lnTo>
                      <a:pt x="37826" y="42114"/>
                    </a:lnTo>
                    <a:cubicBezTo>
                      <a:pt x="40303" y="41749"/>
                      <a:pt x="42594" y="40421"/>
                      <a:pt x="44114" y="38472"/>
                    </a:cubicBezTo>
                    <a:cubicBezTo>
                      <a:pt x="45636" y="36518"/>
                      <a:pt x="46370" y="33984"/>
                      <a:pt x="46130" y="31515"/>
                    </a:cubicBezTo>
                    <a:lnTo>
                      <a:pt x="46130" y="13128"/>
                    </a:lnTo>
                    <a:cubicBezTo>
                      <a:pt x="46152" y="11738"/>
                      <a:pt x="46062" y="10349"/>
                      <a:pt x="45860" y="8975"/>
                    </a:cubicBezTo>
                    <a:cubicBezTo>
                      <a:pt x="45754" y="8252"/>
                      <a:pt x="45609" y="7482"/>
                      <a:pt x="45277" y="6753"/>
                    </a:cubicBezTo>
                    <a:cubicBezTo>
                      <a:pt x="44881" y="5884"/>
                      <a:pt x="44248" y="5154"/>
                      <a:pt x="43680" y="4557"/>
                    </a:cubicBezTo>
                    <a:cubicBezTo>
                      <a:pt x="42017" y="2803"/>
                      <a:pt x="40112" y="1297"/>
                      <a:pt x="38023" y="85"/>
                    </a:cubicBezTo>
                    <a:lnTo>
                      <a:pt x="37880" y="1"/>
                    </a:lnTo>
                    <a:lnTo>
                      <a:pt x="20929" y="23"/>
                    </a:lnTo>
                    <a:lnTo>
                      <a:pt x="8492" y="1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50"/>
              <p:cNvSpPr/>
              <p:nvPr/>
            </p:nvSpPr>
            <p:spPr>
              <a:xfrm>
                <a:off x="5179550" y="261000"/>
                <a:ext cx="810950" cy="194425"/>
              </a:xfrm>
              <a:custGeom>
                <a:avLst/>
                <a:gdLst/>
                <a:ahLst/>
                <a:cxnLst/>
                <a:rect l="l" t="t" r="r" b="b"/>
                <a:pathLst>
                  <a:path w="32438" h="7777" extrusionOk="0">
                    <a:moveTo>
                      <a:pt x="2361" y="0"/>
                    </a:moveTo>
                    <a:cubicBezTo>
                      <a:pt x="1057" y="0"/>
                      <a:pt x="1" y="1058"/>
                      <a:pt x="1" y="2362"/>
                    </a:cubicBezTo>
                    <a:lnTo>
                      <a:pt x="1" y="7777"/>
                    </a:lnTo>
                    <a:lnTo>
                      <a:pt x="32438" y="7777"/>
                    </a:lnTo>
                    <a:lnTo>
                      <a:pt x="32438" y="2362"/>
                    </a:lnTo>
                    <a:cubicBezTo>
                      <a:pt x="32438" y="1058"/>
                      <a:pt x="31381" y="0"/>
                      <a:pt x="30077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50"/>
              <p:cNvSpPr/>
              <p:nvPr/>
            </p:nvSpPr>
            <p:spPr>
              <a:xfrm>
                <a:off x="5164175" y="245625"/>
                <a:ext cx="841700" cy="225175"/>
              </a:xfrm>
              <a:custGeom>
                <a:avLst/>
                <a:gdLst/>
                <a:ahLst/>
                <a:cxnLst/>
                <a:rect l="l" t="t" r="r" b="b"/>
                <a:pathLst>
                  <a:path w="33668" h="9007" extrusionOk="0">
                    <a:moveTo>
                      <a:pt x="30692" y="1231"/>
                    </a:moveTo>
                    <a:cubicBezTo>
                      <a:pt x="31655" y="1233"/>
                      <a:pt x="32435" y="2013"/>
                      <a:pt x="32436" y="2977"/>
                    </a:cubicBezTo>
                    <a:lnTo>
                      <a:pt x="32436" y="7775"/>
                    </a:lnTo>
                    <a:lnTo>
                      <a:pt x="1232" y="7775"/>
                    </a:lnTo>
                    <a:lnTo>
                      <a:pt x="1232" y="2977"/>
                    </a:lnTo>
                    <a:cubicBezTo>
                      <a:pt x="1234" y="2013"/>
                      <a:pt x="2014" y="1233"/>
                      <a:pt x="2976" y="1231"/>
                    </a:cubicBezTo>
                    <a:close/>
                    <a:moveTo>
                      <a:pt x="2976" y="0"/>
                    </a:moveTo>
                    <a:cubicBezTo>
                      <a:pt x="1335" y="0"/>
                      <a:pt x="1" y="1336"/>
                      <a:pt x="1" y="2977"/>
                    </a:cubicBezTo>
                    <a:lnTo>
                      <a:pt x="1" y="8392"/>
                    </a:lnTo>
                    <a:cubicBezTo>
                      <a:pt x="1" y="8732"/>
                      <a:pt x="276" y="9006"/>
                      <a:pt x="616" y="9006"/>
                    </a:cubicBezTo>
                    <a:lnTo>
                      <a:pt x="33053" y="9006"/>
                    </a:lnTo>
                    <a:cubicBezTo>
                      <a:pt x="33393" y="9006"/>
                      <a:pt x="33668" y="8732"/>
                      <a:pt x="33668" y="8392"/>
                    </a:cubicBezTo>
                    <a:lnTo>
                      <a:pt x="33668" y="2977"/>
                    </a:lnTo>
                    <a:cubicBezTo>
                      <a:pt x="33668" y="1336"/>
                      <a:pt x="32333" y="0"/>
                      <a:pt x="3069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50"/>
              <p:cNvSpPr/>
              <p:nvPr/>
            </p:nvSpPr>
            <p:spPr>
              <a:xfrm>
                <a:off x="5026250" y="727300"/>
                <a:ext cx="1117550" cy="519075"/>
              </a:xfrm>
              <a:custGeom>
                <a:avLst/>
                <a:gdLst/>
                <a:ahLst/>
                <a:cxnLst/>
                <a:rect l="l" t="t" r="r" b="b"/>
                <a:pathLst>
                  <a:path w="44702" h="20763" extrusionOk="0">
                    <a:moveTo>
                      <a:pt x="0" y="0"/>
                    </a:moveTo>
                    <a:lnTo>
                      <a:pt x="0" y="20763"/>
                    </a:lnTo>
                    <a:lnTo>
                      <a:pt x="44702" y="20763"/>
                    </a:lnTo>
                    <a:lnTo>
                      <a:pt x="44702" y="0"/>
                    </a:ln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50"/>
              <p:cNvSpPr/>
              <p:nvPr/>
            </p:nvSpPr>
            <p:spPr>
              <a:xfrm>
                <a:off x="5026250" y="727300"/>
                <a:ext cx="1117550" cy="519075"/>
              </a:xfrm>
              <a:custGeom>
                <a:avLst/>
                <a:gdLst/>
                <a:ahLst/>
                <a:cxnLst/>
                <a:rect l="l" t="t" r="r" b="b"/>
                <a:pathLst>
                  <a:path w="44702" h="20763" extrusionOk="0">
                    <a:moveTo>
                      <a:pt x="43471" y="1232"/>
                    </a:moveTo>
                    <a:lnTo>
                      <a:pt x="43471" y="19531"/>
                    </a:lnTo>
                    <a:lnTo>
                      <a:pt x="1232" y="19531"/>
                    </a:lnTo>
                    <a:lnTo>
                      <a:pt x="1232" y="1232"/>
                    </a:lnTo>
                    <a:close/>
                    <a:moveTo>
                      <a:pt x="0" y="0"/>
                    </a:moveTo>
                    <a:lnTo>
                      <a:pt x="0" y="20763"/>
                    </a:lnTo>
                    <a:lnTo>
                      <a:pt x="44702" y="20763"/>
                    </a:lnTo>
                    <a:lnTo>
                      <a:pt x="4470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50"/>
              <p:cNvSpPr/>
              <p:nvPr/>
            </p:nvSpPr>
            <p:spPr>
              <a:xfrm>
                <a:off x="5093775" y="790375"/>
                <a:ext cx="982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39301" h="2822" extrusionOk="0">
                    <a:moveTo>
                      <a:pt x="0" y="0"/>
                    </a:moveTo>
                    <a:lnTo>
                      <a:pt x="0" y="2822"/>
                    </a:lnTo>
                    <a:lnTo>
                      <a:pt x="39300" y="2822"/>
                    </a:lnTo>
                    <a:lnTo>
                      <a:pt x="39300" y="0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50"/>
              <p:cNvSpPr/>
              <p:nvPr/>
            </p:nvSpPr>
            <p:spPr>
              <a:xfrm>
                <a:off x="5274225" y="98275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3" y="1"/>
                    </a:moveTo>
                    <a:cubicBezTo>
                      <a:pt x="1045" y="1"/>
                      <a:pt x="1" y="1173"/>
                      <a:pt x="1" y="2619"/>
                    </a:cubicBezTo>
                    <a:cubicBezTo>
                      <a:pt x="1" y="4066"/>
                      <a:pt x="1045" y="5237"/>
                      <a:pt x="2333" y="5237"/>
                    </a:cubicBezTo>
                    <a:cubicBezTo>
                      <a:pt x="3620" y="5237"/>
                      <a:pt x="4664" y="4064"/>
                      <a:pt x="4664" y="2619"/>
                    </a:cubicBezTo>
                    <a:cubicBezTo>
                      <a:pt x="4664" y="1175"/>
                      <a:pt x="3620" y="1"/>
                      <a:pt x="233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50"/>
              <p:cNvSpPr/>
              <p:nvPr/>
            </p:nvSpPr>
            <p:spPr>
              <a:xfrm>
                <a:off x="5774350" y="98275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1" y="1"/>
                    </a:moveTo>
                    <a:cubicBezTo>
                      <a:pt x="1044" y="1"/>
                      <a:pt x="0" y="1173"/>
                      <a:pt x="0" y="2619"/>
                    </a:cubicBezTo>
                    <a:cubicBezTo>
                      <a:pt x="0" y="4064"/>
                      <a:pt x="1044" y="5237"/>
                      <a:pt x="2331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19" y="1"/>
                      <a:pt x="233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50"/>
              <p:cNvSpPr/>
              <p:nvPr/>
            </p:nvSpPr>
            <p:spPr>
              <a:xfrm>
                <a:off x="5297425" y="1017875"/>
                <a:ext cx="33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5" extrusionOk="0">
                    <a:moveTo>
                      <a:pt x="663" y="0"/>
                    </a:moveTo>
                    <a:cubicBezTo>
                      <a:pt x="298" y="0"/>
                      <a:pt x="1" y="362"/>
                      <a:pt x="1" y="807"/>
                    </a:cubicBezTo>
                    <a:cubicBezTo>
                      <a:pt x="1" y="1254"/>
                      <a:pt x="298" y="1614"/>
                      <a:pt x="663" y="1614"/>
                    </a:cubicBezTo>
                    <a:cubicBezTo>
                      <a:pt x="1029" y="1614"/>
                      <a:pt x="1327" y="1254"/>
                      <a:pt x="1327" y="807"/>
                    </a:cubicBezTo>
                    <a:cubicBezTo>
                      <a:pt x="1327" y="362"/>
                      <a:pt x="1030" y="0"/>
                      <a:pt x="66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50"/>
              <p:cNvSpPr/>
              <p:nvPr/>
            </p:nvSpPr>
            <p:spPr>
              <a:xfrm>
                <a:off x="5325700" y="1060275"/>
                <a:ext cx="137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665" extrusionOk="0">
                    <a:moveTo>
                      <a:pt x="274" y="1"/>
                    </a:moveTo>
                    <a:cubicBezTo>
                      <a:pt x="123" y="1"/>
                      <a:pt x="1" y="150"/>
                      <a:pt x="1" y="333"/>
                    </a:cubicBezTo>
                    <a:cubicBezTo>
                      <a:pt x="1" y="515"/>
                      <a:pt x="123" y="665"/>
                      <a:pt x="274" y="665"/>
                    </a:cubicBezTo>
                    <a:cubicBezTo>
                      <a:pt x="425" y="665"/>
                      <a:pt x="547" y="515"/>
                      <a:pt x="547" y="333"/>
                    </a:cubicBezTo>
                    <a:cubicBezTo>
                      <a:pt x="547" y="150"/>
                      <a:pt x="425" y="1"/>
                      <a:pt x="27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50"/>
              <p:cNvSpPr/>
              <p:nvPr/>
            </p:nvSpPr>
            <p:spPr>
              <a:xfrm>
                <a:off x="5829475" y="1060275"/>
                <a:ext cx="1367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665" extrusionOk="0">
                    <a:moveTo>
                      <a:pt x="274" y="1"/>
                    </a:moveTo>
                    <a:cubicBezTo>
                      <a:pt x="123" y="1"/>
                      <a:pt x="0" y="150"/>
                      <a:pt x="0" y="333"/>
                    </a:cubicBezTo>
                    <a:cubicBezTo>
                      <a:pt x="0" y="515"/>
                      <a:pt x="123" y="665"/>
                      <a:pt x="274" y="665"/>
                    </a:cubicBezTo>
                    <a:cubicBezTo>
                      <a:pt x="425" y="665"/>
                      <a:pt x="547" y="515"/>
                      <a:pt x="547" y="333"/>
                    </a:cubicBezTo>
                    <a:cubicBezTo>
                      <a:pt x="547" y="150"/>
                      <a:pt x="425" y="1"/>
                      <a:pt x="27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50"/>
              <p:cNvSpPr/>
              <p:nvPr/>
            </p:nvSpPr>
            <p:spPr>
              <a:xfrm>
                <a:off x="5799450" y="1017875"/>
                <a:ext cx="33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5" extrusionOk="0">
                    <a:moveTo>
                      <a:pt x="663" y="0"/>
                    </a:moveTo>
                    <a:cubicBezTo>
                      <a:pt x="297" y="0"/>
                      <a:pt x="0" y="362"/>
                      <a:pt x="0" y="807"/>
                    </a:cubicBezTo>
                    <a:cubicBezTo>
                      <a:pt x="0" y="1254"/>
                      <a:pt x="297" y="1614"/>
                      <a:pt x="663" y="1614"/>
                    </a:cubicBezTo>
                    <a:cubicBezTo>
                      <a:pt x="1030" y="1614"/>
                      <a:pt x="1327" y="1254"/>
                      <a:pt x="1327" y="807"/>
                    </a:cubicBezTo>
                    <a:cubicBezTo>
                      <a:pt x="1327" y="362"/>
                      <a:pt x="1030" y="0"/>
                      <a:pt x="66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50"/>
              <p:cNvSpPr/>
              <p:nvPr/>
            </p:nvSpPr>
            <p:spPr>
              <a:xfrm>
                <a:off x="5210125" y="1105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76" y="0"/>
                    </a:moveTo>
                    <a:cubicBezTo>
                      <a:pt x="1774" y="0"/>
                      <a:pt x="1679" y="3"/>
                      <a:pt x="1593" y="6"/>
                    </a:cubicBezTo>
                    <a:cubicBezTo>
                      <a:pt x="1100" y="27"/>
                      <a:pt x="547" y="116"/>
                      <a:pt x="263" y="518"/>
                    </a:cubicBezTo>
                    <a:cubicBezTo>
                      <a:pt x="1" y="888"/>
                      <a:pt x="93" y="1461"/>
                      <a:pt x="457" y="1731"/>
                    </a:cubicBezTo>
                    <a:cubicBezTo>
                      <a:pt x="608" y="1844"/>
                      <a:pt x="792" y="1905"/>
                      <a:pt x="976" y="1952"/>
                    </a:cubicBezTo>
                    <a:cubicBezTo>
                      <a:pt x="1339" y="2045"/>
                      <a:pt x="1711" y="2091"/>
                      <a:pt x="2083" y="2091"/>
                    </a:cubicBezTo>
                    <a:cubicBezTo>
                      <a:pt x="2432" y="2091"/>
                      <a:pt x="2781" y="2050"/>
                      <a:pt x="3123" y="1968"/>
                    </a:cubicBezTo>
                    <a:cubicBezTo>
                      <a:pt x="3429" y="1893"/>
                      <a:pt x="3750" y="1771"/>
                      <a:pt x="3923" y="1507"/>
                    </a:cubicBezTo>
                    <a:cubicBezTo>
                      <a:pt x="4074" y="1275"/>
                      <a:pt x="4084" y="980"/>
                      <a:pt x="3950" y="737"/>
                    </a:cubicBezTo>
                    <a:cubicBezTo>
                      <a:pt x="3599" y="116"/>
                      <a:pt x="2585" y="0"/>
                      <a:pt x="1876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50"/>
              <p:cNvSpPr/>
              <p:nvPr/>
            </p:nvSpPr>
            <p:spPr>
              <a:xfrm>
                <a:off x="5857825" y="1105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2210" y="0"/>
                    </a:moveTo>
                    <a:cubicBezTo>
                      <a:pt x="1500" y="0"/>
                      <a:pt x="486" y="116"/>
                      <a:pt x="134" y="737"/>
                    </a:cubicBezTo>
                    <a:cubicBezTo>
                      <a:pt x="1" y="980"/>
                      <a:pt x="12" y="1275"/>
                      <a:pt x="161" y="1507"/>
                    </a:cubicBezTo>
                    <a:cubicBezTo>
                      <a:pt x="334" y="1771"/>
                      <a:pt x="655" y="1893"/>
                      <a:pt x="962" y="1968"/>
                    </a:cubicBezTo>
                    <a:cubicBezTo>
                      <a:pt x="1303" y="2050"/>
                      <a:pt x="1652" y="2091"/>
                      <a:pt x="2001" y="2091"/>
                    </a:cubicBezTo>
                    <a:cubicBezTo>
                      <a:pt x="2373" y="2091"/>
                      <a:pt x="2746" y="2045"/>
                      <a:pt x="3110" y="1952"/>
                    </a:cubicBezTo>
                    <a:cubicBezTo>
                      <a:pt x="3292" y="1905"/>
                      <a:pt x="3477" y="1844"/>
                      <a:pt x="3628" y="1731"/>
                    </a:cubicBezTo>
                    <a:cubicBezTo>
                      <a:pt x="3993" y="1461"/>
                      <a:pt x="4083" y="888"/>
                      <a:pt x="3821" y="518"/>
                    </a:cubicBezTo>
                    <a:cubicBezTo>
                      <a:pt x="3537" y="116"/>
                      <a:pt x="2984" y="27"/>
                      <a:pt x="2493" y="6"/>
                    </a:cubicBezTo>
                    <a:cubicBezTo>
                      <a:pt x="2407" y="3"/>
                      <a:pt x="2312" y="0"/>
                      <a:pt x="2210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50"/>
              <p:cNvSpPr/>
              <p:nvPr/>
            </p:nvSpPr>
            <p:spPr>
              <a:xfrm>
                <a:off x="5447950" y="1110325"/>
                <a:ext cx="26962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10785" h="2266" extrusionOk="0">
                    <a:moveTo>
                      <a:pt x="10084" y="1"/>
                    </a:moveTo>
                    <a:cubicBezTo>
                      <a:pt x="10003" y="1"/>
                      <a:pt x="9920" y="17"/>
                      <a:pt x="9841" y="51"/>
                    </a:cubicBezTo>
                    <a:cubicBezTo>
                      <a:pt x="8396" y="703"/>
                      <a:pt x="6798" y="1030"/>
                      <a:pt x="5201" y="1030"/>
                    </a:cubicBezTo>
                    <a:cubicBezTo>
                      <a:pt x="3742" y="1030"/>
                      <a:pt x="2284" y="757"/>
                      <a:pt x="944" y="209"/>
                    </a:cubicBezTo>
                    <a:cubicBezTo>
                      <a:pt x="865" y="174"/>
                      <a:pt x="782" y="158"/>
                      <a:pt x="701" y="158"/>
                    </a:cubicBezTo>
                    <a:cubicBezTo>
                      <a:pt x="459" y="158"/>
                      <a:pt x="228" y="302"/>
                      <a:pt x="131" y="541"/>
                    </a:cubicBezTo>
                    <a:cubicBezTo>
                      <a:pt x="1" y="860"/>
                      <a:pt x="156" y="1224"/>
                      <a:pt x="477" y="1348"/>
                    </a:cubicBezTo>
                    <a:cubicBezTo>
                      <a:pt x="1948" y="1950"/>
                      <a:pt x="3580" y="2266"/>
                      <a:pt x="5208" y="2266"/>
                    </a:cubicBezTo>
                    <a:cubicBezTo>
                      <a:pt x="5283" y="2266"/>
                      <a:pt x="5356" y="2264"/>
                      <a:pt x="5429" y="2264"/>
                    </a:cubicBezTo>
                    <a:cubicBezTo>
                      <a:pt x="7132" y="2234"/>
                      <a:pt x="8834" y="1858"/>
                      <a:pt x="10348" y="1174"/>
                    </a:cubicBezTo>
                    <a:cubicBezTo>
                      <a:pt x="10651" y="1032"/>
                      <a:pt x="10785" y="671"/>
                      <a:pt x="10646" y="364"/>
                    </a:cubicBezTo>
                    <a:cubicBezTo>
                      <a:pt x="10544" y="136"/>
                      <a:pt x="10319" y="1"/>
                      <a:pt x="1008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50"/>
              <p:cNvSpPr/>
              <p:nvPr/>
            </p:nvSpPr>
            <p:spPr>
              <a:xfrm>
                <a:off x="5215500" y="317025"/>
                <a:ext cx="205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3" y="5885"/>
                      <a:pt x="410" y="5885"/>
                    </a:cubicBezTo>
                    <a:cubicBezTo>
                      <a:pt x="637" y="5885"/>
                      <a:pt x="820" y="5702"/>
                      <a:pt x="820" y="5475"/>
                    </a:cubicBezTo>
                    <a:lnTo>
                      <a:pt x="820" y="403"/>
                    </a:lnTo>
                    <a:cubicBezTo>
                      <a:pt x="815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50"/>
              <p:cNvSpPr/>
              <p:nvPr/>
            </p:nvSpPr>
            <p:spPr>
              <a:xfrm>
                <a:off x="5280800" y="316825"/>
                <a:ext cx="2055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94" extrusionOk="0">
                    <a:moveTo>
                      <a:pt x="412" y="1"/>
                    </a:moveTo>
                    <a:cubicBezTo>
                      <a:pt x="184" y="1"/>
                      <a:pt x="0" y="183"/>
                      <a:pt x="2" y="411"/>
                    </a:cubicBezTo>
                    <a:lnTo>
                      <a:pt x="2" y="5483"/>
                    </a:lnTo>
                    <a:cubicBezTo>
                      <a:pt x="2" y="5710"/>
                      <a:pt x="184" y="5893"/>
                      <a:pt x="412" y="5893"/>
                    </a:cubicBezTo>
                    <a:cubicBezTo>
                      <a:pt x="637" y="5893"/>
                      <a:pt x="821" y="5710"/>
                      <a:pt x="821" y="5483"/>
                    </a:cubicBezTo>
                    <a:lnTo>
                      <a:pt x="821" y="411"/>
                    </a:lnTo>
                    <a:cubicBezTo>
                      <a:pt x="821" y="183"/>
                      <a:pt x="637" y="1"/>
                      <a:pt x="4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50"/>
              <p:cNvSpPr/>
              <p:nvPr/>
            </p:nvSpPr>
            <p:spPr>
              <a:xfrm>
                <a:off x="534612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5" y="5885"/>
                      <a:pt x="412" y="5885"/>
                    </a:cubicBezTo>
                    <a:cubicBezTo>
                      <a:pt x="637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50"/>
              <p:cNvSpPr/>
              <p:nvPr/>
            </p:nvSpPr>
            <p:spPr>
              <a:xfrm>
                <a:off x="5411450" y="317025"/>
                <a:ext cx="205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86" extrusionOk="0">
                    <a:moveTo>
                      <a:pt x="411" y="1"/>
                    </a:moveTo>
                    <a:cubicBezTo>
                      <a:pt x="188" y="1"/>
                      <a:pt x="6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1" y="5885"/>
                    </a:cubicBezTo>
                    <a:cubicBezTo>
                      <a:pt x="638" y="5885"/>
                      <a:pt x="821" y="5702"/>
                      <a:pt x="821" y="5475"/>
                    </a:cubicBezTo>
                    <a:lnTo>
                      <a:pt x="821" y="403"/>
                    </a:lnTo>
                    <a:cubicBezTo>
                      <a:pt x="816" y="180"/>
                      <a:pt x="635" y="1"/>
                      <a:pt x="4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50"/>
              <p:cNvSpPr/>
              <p:nvPr/>
            </p:nvSpPr>
            <p:spPr>
              <a:xfrm>
                <a:off x="5476750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2" y="5885"/>
                    </a:cubicBezTo>
                    <a:cubicBezTo>
                      <a:pt x="638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50"/>
              <p:cNvSpPr/>
              <p:nvPr/>
            </p:nvSpPr>
            <p:spPr>
              <a:xfrm>
                <a:off x="554212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1"/>
                      <a:pt x="183" y="5885"/>
                      <a:pt x="410" y="5885"/>
                    </a:cubicBezTo>
                    <a:cubicBezTo>
                      <a:pt x="411" y="5885"/>
                      <a:pt x="412" y="5885"/>
                      <a:pt x="413" y="5885"/>
                    </a:cubicBezTo>
                    <a:cubicBezTo>
                      <a:pt x="639" y="5885"/>
                      <a:pt x="822" y="5701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50"/>
              <p:cNvSpPr/>
              <p:nvPr/>
            </p:nvSpPr>
            <p:spPr>
              <a:xfrm>
                <a:off x="560742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4" y="5885"/>
                      <a:pt x="410" y="5885"/>
                    </a:cubicBezTo>
                    <a:cubicBezTo>
                      <a:pt x="637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50"/>
              <p:cNvSpPr/>
              <p:nvPr/>
            </p:nvSpPr>
            <p:spPr>
              <a:xfrm>
                <a:off x="5672750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3" y="5885"/>
                      <a:pt x="410" y="5885"/>
                    </a:cubicBezTo>
                    <a:cubicBezTo>
                      <a:pt x="638" y="5885"/>
                      <a:pt x="820" y="5702"/>
                      <a:pt x="822" y="5475"/>
                    </a:cubicBezTo>
                    <a:lnTo>
                      <a:pt x="822" y="403"/>
                    </a:lnTo>
                    <a:cubicBezTo>
                      <a:pt x="816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0"/>
              <p:cNvSpPr/>
              <p:nvPr/>
            </p:nvSpPr>
            <p:spPr>
              <a:xfrm>
                <a:off x="5738075" y="316825"/>
                <a:ext cx="2052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94" extrusionOk="0">
                    <a:moveTo>
                      <a:pt x="411" y="1"/>
                    </a:moveTo>
                    <a:cubicBezTo>
                      <a:pt x="184" y="1"/>
                      <a:pt x="1" y="183"/>
                      <a:pt x="1" y="411"/>
                    </a:cubicBezTo>
                    <a:lnTo>
                      <a:pt x="1" y="5483"/>
                    </a:lnTo>
                    <a:cubicBezTo>
                      <a:pt x="1" y="5710"/>
                      <a:pt x="184" y="5893"/>
                      <a:pt x="411" y="5893"/>
                    </a:cubicBezTo>
                    <a:cubicBezTo>
                      <a:pt x="638" y="5893"/>
                      <a:pt x="821" y="5710"/>
                      <a:pt x="821" y="5483"/>
                    </a:cubicBezTo>
                    <a:lnTo>
                      <a:pt x="821" y="411"/>
                    </a:lnTo>
                    <a:cubicBezTo>
                      <a:pt x="821" y="183"/>
                      <a:pt x="638" y="1"/>
                      <a:pt x="4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50"/>
              <p:cNvSpPr/>
              <p:nvPr/>
            </p:nvSpPr>
            <p:spPr>
              <a:xfrm>
                <a:off x="5803375" y="317025"/>
                <a:ext cx="205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86" extrusionOk="0">
                    <a:moveTo>
                      <a:pt x="412" y="1"/>
                    </a:moveTo>
                    <a:cubicBezTo>
                      <a:pt x="188" y="1"/>
                      <a:pt x="5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2" y="5885"/>
                    </a:cubicBezTo>
                    <a:cubicBezTo>
                      <a:pt x="638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7" y="180"/>
                      <a:pt x="634" y="1"/>
                      <a:pt x="4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50"/>
              <p:cNvSpPr/>
              <p:nvPr/>
            </p:nvSpPr>
            <p:spPr>
              <a:xfrm>
                <a:off x="5868700" y="317025"/>
                <a:ext cx="2057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5886" extrusionOk="0">
                    <a:moveTo>
                      <a:pt x="411" y="1"/>
                    </a:moveTo>
                    <a:cubicBezTo>
                      <a:pt x="188" y="1"/>
                      <a:pt x="6" y="180"/>
                      <a:pt x="1" y="403"/>
                    </a:cubicBezTo>
                    <a:lnTo>
                      <a:pt x="1" y="5475"/>
                    </a:lnTo>
                    <a:cubicBezTo>
                      <a:pt x="1" y="5702"/>
                      <a:pt x="185" y="5885"/>
                      <a:pt x="411" y="5885"/>
                    </a:cubicBezTo>
                    <a:cubicBezTo>
                      <a:pt x="638" y="5885"/>
                      <a:pt x="822" y="5702"/>
                      <a:pt x="822" y="5475"/>
                    </a:cubicBezTo>
                    <a:lnTo>
                      <a:pt x="822" y="403"/>
                    </a:lnTo>
                    <a:cubicBezTo>
                      <a:pt x="818" y="180"/>
                      <a:pt x="635" y="1"/>
                      <a:pt x="41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50"/>
              <p:cNvSpPr/>
              <p:nvPr/>
            </p:nvSpPr>
            <p:spPr>
              <a:xfrm>
                <a:off x="5934050" y="317025"/>
                <a:ext cx="205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886" extrusionOk="0">
                    <a:moveTo>
                      <a:pt x="410" y="1"/>
                    </a:moveTo>
                    <a:cubicBezTo>
                      <a:pt x="188" y="1"/>
                      <a:pt x="5" y="180"/>
                      <a:pt x="0" y="403"/>
                    </a:cubicBezTo>
                    <a:lnTo>
                      <a:pt x="0" y="5475"/>
                    </a:lnTo>
                    <a:cubicBezTo>
                      <a:pt x="0" y="5702"/>
                      <a:pt x="183" y="5885"/>
                      <a:pt x="410" y="5885"/>
                    </a:cubicBezTo>
                    <a:cubicBezTo>
                      <a:pt x="637" y="5885"/>
                      <a:pt x="820" y="5702"/>
                      <a:pt x="820" y="5475"/>
                    </a:cubicBezTo>
                    <a:lnTo>
                      <a:pt x="820" y="403"/>
                    </a:lnTo>
                    <a:cubicBezTo>
                      <a:pt x="815" y="180"/>
                      <a:pt x="634" y="1"/>
                      <a:pt x="41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50"/>
              <p:cNvSpPr/>
              <p:nvPr/>
            </p:nvSpPr>
            <p:spPr>
              <a:xfrm>
                <a:off x="5106150" y="505725"/>
                <a:ext cx="22137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55" h="8840" extrusionOk="0">
                    <a:moveTo>
                      <a:pt x="4859" y="0"/>
                    </a:moveTo>
                    <a:cubicBezTo>
                      <a:pt x="1867" y="1813"/>
                      <a:pt x="1" y="5348"/>
                      <a:pt x="201" y="8840"/>
                    </a:cubicBezTo>
                    <a:lnTo>
                      <a:pt x="5660" y="8840"/>
                    </a:lnTo>
                    <a:cubicBezTo>
                      <a:pt x="5513" y="7351"/>
                      <a:pt x="5396" y="5793"/>
                      <a:pt x="5955" y="4406"/>
                    </a:cubicBezTo>
                    <a:cubicBezTo>
                      <a:pt x="6222" y="3740"/>
                      <a:pt x="6640" y="3146"/>
                      <a:pt x="7051" y="2560"/>
                    </a:cubicBezTo>
                    <a:cubicBezTo>
                      <a:pt x="7603" y="1776"/>
                      <a:pt x="8303" y="784"/>
                      <a:pt x="885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50"/>
              <p:cNvSpPr/>
              <p:nvPr/>
            </p:nvSpPr>
            <p:spPr>
              <a:xfrm>
                <a:off x="5109850" y="1252025"/>
                <a:ext cx="170325" cy="197950"/>
              </a:xfrm>
              <a:custGeom>
                <a:avLst/>
                <a:gdLst/>
                <a:ahLst/>
                <a:cxnLst/>
                <a:rect l="l" t="t" r="r" b="b"/>
                <a:pathLst>
                  <a:path w="6813" h="7918" extrusionOk="0">
                    <a:moveTo>
                      <a:pt x="109" y="1"/>
                    </a:moveTo>
                    <a:cubicBezTo>
                      <a:pt x="1" y="1907"/>
                      <a:pt x="1032" y="3675"/>
                      <a:pt x="2094" y="5261"/>
                    </a:cubicBezTo>
                    <a:cubicBezTo>
                      <a:pt x="2833" y="6365"/>
                      <a:pt x="3693" y="7533"/>
                      <a:pt x="4967" y="7917"/>
                    </a:cubicBezTo>
                    <a:lnTo>
                      <a:pt x="6813" y="7917"/>
                    </a:lnTo>
                    <a:cubicBezTo>
                      <a:pt x="6087" y="7175"/>
                      <a:pt x="5572" y="6238"/>
                      <a:pt x="5234" y="5258"/>
                    </a:cubicBezTo>
                    <a:cubicBezTo>
                      <a:pt x="4685" y="3674"/>
                      <a:pt x="4719" y="1677"/>
                      <a:pt x="4759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50"/>
              <p:cNvSpPr/>
              <p:nvPr/>
            </p:nvSpPr>
            <p:spPr>
              <a:xfrm>
                <a:off x="5261925" y="883850"/>
                <a:ext cx="111225" cy="62750"/>
              </a:xfrm>
              <a:custGeom>
                <a:avLst/>
                <a:gdLst/>
                <a:ahLst/>
                <a:cxnLst/>
                <a:rect l="l" t="t" r="r" b="b"/>
                <a:pathLst>
                  <a:path w="4449" h="2510" extrusionOk="0">
                    <a:moveTo>
                      <a:pt x="3520" y="1"/>
                    </a:moveTo>
                    <a:cubicBezTo>
                      <a:pt x="3359" y="1"/>
                      <a:pt x="3197" y="48"/>
                      <a:pt x="3055" y="146"/>
                    </a:cubicBezTo>
                    <a:cubicBezTo>
                      <a:pt x="2403" y="609"/>
                      <a:pt x="1623" y="860"/>
                      <a:pt x="820" y="867"/>
                    </a:cubicBezTo>
                    <a:cubicBezTo>
                      <a:pt x="367" y="868"/>
                      <a:pt x="1" y="1237"/>
                      <a:pt x="2" y="1690"/>
                    </a:cubicBezTo>
                    <a:cubicBezTo>
                      <a:pt x="4" y="2144"/>
                      <a:pt x="371" y="2509"/>
                      <a:pt x="825" y="2509"/>
                    </a:cubicBezTo>
                    <a:lnTo>
                      <a:pt x="830" y="2509"/>
                    </a:lnTo>
                    <a:cubicBezTo>
                      <a:pt x="1969" y="2500"/>
                      <a:pt x="3079" y="2141"/>
                      <a:pt x="4009" y="1482"/>
                    </a:cubicBezTo>
                    <a:cubicBezTo>
                      <a:pt x="4369" y="1215"/>
                      <a:pt x="4449" y="709"/>
                      <a:pt x="4188" y="346"/>
                    </a:cubicBezTo>
                    <a:cubicBezTo>
                      <a:pt x="4029" y="121"/>
                      <a:pt x="3776" y="1"/>
                      <a:pt x="352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50"/>
              <p:cNvSpPr/>
              <p:nvPr/>
            </p:nvSpPr>
            <p:spPr>
              <a:xfrm>
                <a:off x="5793850" y="872150"/>
                <a:ext cx="117225" cy="58650"/>
              </a:xfrm>
              <a:custGeom>
                <a:avLst/>
                <a:gdLst/>
                <a:ahLst/>
                <a:cxnLst/>
                <a:rect l="l" t="t" r="r" b="b"/>
                <a:pathLst>
                  <a:path w="4689" h="2346" extrusionOk="0">
                    <a:moveTo>
                      <a:pt x="942" y="0"/>
                    </a:moveTo>
                    <a:cubicBezTo>
                      <a:pt x="646" y="0"/>
                      <a:pt x="360" y="161"/>
                      <a:pt x="213" y="442"/>
                    </a:cubicBezTo>
                    <a:cubicBezTo>
                      <a:pt x="0" y="849"/>
                      <a:pt x="162" y="1349"/>
                      <a:pt x="572" y="1554"/>
                    </a:cubicBezTo>
                    <a:cubicBezTo>
                      <a:pt x="1570" y="2073"/>
                      <a:pt x="2679" y="2344"/>
                      <a:pt x="3804" y="2345"/>
                    </a:cubicBezTo>
                    <a:lnTo>
                      <a:pt x="3869" y="2345"/>
                    </a:lnTo>
                    <a:cubicBezTo>
                      <a:pt x="4321" y="2342"/>
                      <a:pt x="4688" y="1973"/>
                      <a:pt x="4685" y="1521"/>
                    </a:cubicBezTo>
                    <a:cubicBezTo>
                      <a:pt x="4684" y="1067"/>
                      <a:pt x="4317" y="702"/>
                      <a:pt x="3864" y="702"/>
                    </a:cubicBezTo>
                    <a:cubicBezTo>
                      <a:pt x="3863" y="702"/>
                      <a:pt x="3862" y="702"/>
                      <a:pt x="3861" y="702"/>
                    </a:cubicBezTo>
                    <a:lnTo>
                      <a:pt x="3853" y="702"/>
                    </a:lnTo>
                    <a:cubicBezTo>
                      <a:pt x="3837" y="703"/>
                      <a:pt x="3821" y="703"/>
                      <a:pt x="3804" y="703"/>
                    </a:cubicBezTo>
                    <a:cubicBezTo>
                      <a:pt x="2944" y="703"/>
                      <a:pt x="2094" y="495"/>
                      <a:pt x="1330" y="99"/>
                    </a:cubicBezTo>
                    <a:cubicBezTo>
                      <a:pt x="1206" y="32"/>
                      <a:pt x="1073" y="0"/>
                      <a:pt x="94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91" name="Google Shape;1591;p50"/>
            <p:cNvSpPr/>
            <p:nvPr/>
          </p:nvSpPr>
          <p:spPr>
            <a:xfrm rot="2255">
              <a:off x="6814085" y="178357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50"/>
          <p:cNvGrpSpPr/>
          <p:nvPr/>
        </p:nvGrpSpPr>
        <p:grpSpPr>
          <a:xfrm>
            <a:off x="924185" y="1266378"/>
            <a:ext cx="824509" cy="731712"/>
            <a:chOff x="2593035" y="1538755"/>
            <a:chExt cx="382621" cy="308688"/>
          </a:xfrm>
        </p:grpSpPr>
        <p:sp>
          <p:nvSpPr>
            <p:cNvPr id="1593" name="Google Shape;1593;p50"/>
            <p:cNvSpPr/>
            <p:nvPr/>
          </p:nvSpPr>
          <p:spPr>
            <a:xfrm>
              <a:off x="2817162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0" y="365"/>
                  </a:cubicBezTo>
                  <a:cubicBezTo>
                    <a:pt x="174" y="409"/>
                    <a:pt x="227" y="428"/>
                    <a:pt x="280" y="428"/>
                  </a:cubicBezTo>
                  <a:cubicBezTo>
                    <a:pt x="390" y="428"/>
                    <a:pt x="495" y="343"/>
                    <a:pt x="495" y="216"/>
                  </a:cubicBezTo>
                  <a:cubicBezTo>
                    <a:pt x="495" y="96"/>
                    <a:pt x="399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0"/>
            <p:cNvSpPr/>
            <p:nvPr/>
          </p:nvSpPr>
          <p:spPr>
            <a:xfrm>
              <a:off x="2599082" y="1658869"/>
              <a:ext cx="221876" cy="183024"/>
            </a:xfrm>
            <a:custGeom>
              <a:avLst/>
              <a:gdLst/>
              <a:ahLst/>
              <a:cxnLst/>
              <a:rect l="l" t="t" r="r" b="b"/>
              <a:pathLst>
                <a:path w="8475" h="6991" extrusionOk="0">
                  <a:moveTo>
                    <a:pt x="4454" y="1"/>
                  </a:moveTo>
                  <a:lnTo>
                    <a:pt x="221" y="4233"/>
                  </a:lnTo>
                  <a:cubicBezTo>
                    <a:pt x="0" y="4454"/>
                    <a:pt x="0" y="4814"/>
                    <a:pt x="221" y="5035"/>
                  </a:cubicBezTo>
                  <a:lnTo>
                    <a:pt x="1922" y="6741"/>
                  </a:lnTo>
                  <a:cubicBezTo>
                    <a:pt x="2081" y="6899"/>
                    <a:pt x="2297" y="6990"/>
                    <a:pt x="2523" y="6990"/>
                  </a:cubicBezTo>
                  <a:lnTo>
                    <a:pt x="5150" y="6990"/>
                  </a:lnTo>
                  <a:cubicBezTo>
                    <a:pt x="5376" y="6990"/>
                    <a:pt x="5592" y="6899"/>
                    <a:pt x="5751" y="6741"/>
                  </a:cubicBezTo>
                  <a:lnTo>
                    <a:pt x="8475" y="4021"/>
                  </a:lnTo>
                  <a:lnTo>
                    <a:pt x="4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0"/>
            <p:cNvSpPr/>
            <p:nvPr/>
          </p:nvSpPr>
          <p:spPr>
            <a:xfrm>
              <a:off x="2633666" y="1748404"/>
              <a:ext cx="187292" cy="93358"/>
            </a:xfrm>
            <a:custGeom>
              <a:avLst/>
              <a:gdLst/>
              <a:ahLst/>
              <a:cxnLst/>
              <a:rect l="l" t="t" r="r" b="b"/>
              <a:pathLst>
                <a:path w="7154" h="3566" extrusionOk="0">
                  <a:moveTo>
                    <a:pt x="6553" y="1"/>
                  </a:moveTo>
                  <a:lnTo>
                    <a:pt x="4329" y="2220"/>
                  </a:lnTo>
                  <a:cubicBezTo>
                    <a:pt x="4012" y="2538"/>
                    <a:pt x="3575" y="2715"/>
                    <a:pt x="3128" y="2715"/>
                  </a:cubicBezTo>
                  <a:lnTo>
                    <a:pt x="1" y="2715"/>
                  </a:lnTo>
                  <a:lnTo>
                    <a:pt x="601" y="3316"/>
                  </a:lnTo>
                  <a:cubicBezTo>
                    <a:pt x="760" y="3474"/>
                    <a:pt x="976" y="3566"/>
                    <a:pt x="1202" y="3566"/>
                  </a:cubicBezTo>
                  <a:lnTo>
                    <a:pt x="3829" y="3566"/>
                  </a:lnTo>
                  <a:cubicBezTo>
                    <a:pt x="4055" y="3566"/>
                    <a:pt x="4267" y="3474"/>
                    <a:pt x="4430" y="3316"/>
                  </a:cubicBezTo>
                  <a:lnTo>
                    <a:pt x="7154" y="601"/>
                  </a:lnTo>
                  <a:lnTo>
                    <a:pt x="6553" y="1"/>
                  </a:lnTo>
                  <a:close/>
                </a:path>
              </a:pathLst>
            </a:cu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0"/>
            <p:cNvSpPr/>
            <p:nvPr/>
          </p:nvSpPr>
          <p:spPr>
            <a:xfrm>
              <a:off x="2715662" y="1544357"/>
              <a:ext cx="221273" cy="219807"/>
            </a:xfrm>
            <a:custGeom>
              <a:avLst/>
              <a:gdLst/>
              <a:ahLst/>
              <a:cxnLst/>
              <a:rect l="l" t="t" r="r" b="b"/>
              <a:pathLst>
                <a:path w="8452" h="8396" extrusionOk="0">
                  <a:moveTo>
                    <a:pt x="4610" y="0"/>
                  </a:moveTo>
                  <a:cubicBezTo>
                    <a:pt x="4465" y="0"/>
                    <a:pt x="4320" y="56"/>
                    <a:pt x="4209" y="166"/>
                  </a:cubicBezTo>
                  <a:lnTo>
                    <a:pt x="1" y="4375"/>
                  </a:lnTo>
                  <a:lnTo>
                    <a:pt x="4022" y="8395"/>
                  </a:lnTo>
                  <a:lnTo>
                    <a:pt x="8230" y="4187"/>
                  </a:lnTo>
                  <a:cubicBezTo>
                    <a:pt x="8451" y="3961"/>
                    <a:pt x="8451" y="3606"/>
                    <a:pt x="8230" y="3380"/>
                  </a:cubicBezTo>
                  <a:lnTo>
                    <a:pt x="5011" y="166"/>
                  </a:lnTo>
                  <a:cubicBezTo>
                    <a:pt x="4901" y="56"/>
                    <a:pt x="4756" y="0"/>
                    <a:pt x="46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0"/>
            <p:cNvSpPr/>
            <p:nvPr/>
          </p:nvSpPr>
          <p:spPr>
            <a:xfrm>
              <a:off x="2593035" y="1538755"/>
              <a:ext cx="350053" cy="308531"/>
            </a:xfrm>
            <a:custGeom>
              <a:avLst/>
              <a:gdLst/>
              <a:ahLst/>
              <a:cxnLst/>
              <a:rect l="l" t="t" r="r" b="b"/>
              <a:pathLst>
                <a:path w="13371" h="11785" extrusionOk="0">
                  <a:moveTo>
                    <a:pt x="9294" y="425"/>
                  </a:moveTo>
                  <a:cubicBezTo>
                    <a:pt x="9386" y="425"/>
                    <a:pt x="9477" y="459"/>
                    <a:pt x="9546" y="529"/>
                  </a:cubicBezTo>
                  <a:lnTo>
                    <a:pt x="11641" y="2628"/>
                  </a:lnTo>
                  <a:lnTo>
                    <a:pt x="12760" y="3748"/>
                  </a:lnTo>
                  <a:cubicBezTo>
                    <a:pt x="12900" y="3887"/>
                    <a:pt x="12900" y="4108"/>
                    <a:pt x="12760" y="4247"/>
                  </a:cubicBezTo>
                  <a:lnTo>
                    <a:pt x="8706" y="8307"/>
                  </a:lnTo>
                  <a:lnTo>
                    <a:pt x="4987" y="4589"/>
                  </a:lnTo>
                  <a:lnTo>
                    <a:pt x="9042" y="529"/>
                  </a:lnTo>
                  <a:cubicBezTo>
                    <a:pt x="9112" y="459"/>
                    <a:pt x="9203" y="425"/>
                    <a:pt x="9294" y="425"/>
                  </a:cubicBezTo>
                  <a:close/>
                  <a:moveTo>
                    <a:pt x="9297" y="1"/>
                  </a:moveTo>
                  <a:cubicBezTo>
                    <a:pt x="9090" y="1"/>
                    <a:pt x="8893" y="82"/>
                    <a:pt x="8744" y="231"/>
                  </a:cubicBezTo>
                  <a:lnTo>
                    <a:pt x="4536" y="4435"/>
                  </a:lnTo>
                  <a:lnTo>
                    <a:pt x="303" y="8667"/>
                  </a:lnTo>
                  <a:cubicBezTo>
                    <a:pt x="1" y="8975"/>
                    <a:pt x="1" y="9469"/>
                    <a:pt x="303" y="9772"/>
                  </a:cubicBezTo>
                  <a:lnTo>
                    <a:pt x="2004" y="11473"/>
                  </a:lnTo>
                  <a:cubicBezTo>
                    <a:pt x="2206" y="11674"/>
                    <a:pt x="2475" y="11785"/>
                    <a:pt x="2758" y="11785"/>
                  </a:cubicBezTo>
                  <a:lnTo>
                    <a:pt x="7995" y="11785"/>
                  </a:lnTo>
                  <a:cubicBezTo>
                    <a:pt x="8277" y="11785"/>
                    <a:pt x="8278" y="11362"/>
                    <a:pt x="7999" y="11362"/>
                  </a:cubicBezTo>
                  <a:cubicBezTo>
                    <a:pt x="7998" y="11362"/>
                    <a:pt x="7996" y="11362"/>
                    <a:pt x="7995" y="11362"/>
                  </a:cubicBezTo>
                  <a:lnTo>
                    <a:pt x="2758" y="11362"/>
                  </a:lnTo>
                  <a:cubicBezTo>
                    <a:pt x="2585" y="11362"/>
                    <a:pt x="2422" y="11295"/>
                    <a:pt x="2302" y="11175"/>
                  </a:cubicBezTo>
                  <a:lnTo>
                    <a:pt x="601" y="9474"/>
                  </a:lnTo>
                  <a:cubicBezTo>
                    <a:pt x="462" y="9335"/>
                    <a:pt x="462" y="9109"/>
                    <a:pt x="601" y="8975"/>
                  </a:cubicBezTo>
                  <a:lnTo>
                    <a:pt x="4685" y="4886"/>
                  </a:lnTo>
                  <a:lnTo>
                    <a:pt x="8403" y="8609"/>
                  </a:lnTo>
                  <a:lnTo>
                    <a:pt x="6429" y="10584"/>
                  </a:lnTo>
                  <a:cubicBezTo>
                    <a:pt x="6246" y="10734"/>
                    <a:pt x="6399" y="10966"/>
                    <a:pt x="6570" y="10966"/>
                  </a:cubicBezTo>
                  <a:cubicBezTo>
                    <a:pt x="6624" y="10966"/>
                    <a:pt x="6679" y="10943"/>
                    <a:pt x="6726" y="10887"/>
                  </a:cubicBezTo>
                  <a:lnTo>
                    <a:pt x="13063" y="4550"/>
                  </a:lnTo>
                  <a:cubicBezTo>
                    <a:pt x="13370" y="4247"/>
                    <a:pt x="13370" y="3748"/>
                    <a:pt x="13063" y="3445"/>
                  </a:cubicBezTo>
                  <a:lnTo>
                    <a:pt x="10858" y="1240"/>
                  </a:lnTo>
                  <a:lnTo>
                    <a:pt x="9849" y="231"/>
                  </a:lnTo>
                  <a:cubicBezTo>
                    <a:pt x="9700" y="82"/>
                    <a:pt x="9503" y="1"/>
                    <a:pt x="92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0"/>
            <p:cNvSpPr/>
            <p:nvPr/>
          </p:nvSpPr>
          <p:spPr>
            <a:xfrm>
              <a:off x="2861694" y="1836212"/>
              <a:ext cx="37254" cy="11205"/>
            </a:xfrm>
            <a:custGeom>
              <a:avLst/>
              <a:gdLst/>
              <a:ahLst/>
              <a:cxnLst/>
              <a:rect l="l" t="t" r="r" b="b"/>
              <a:pathLst>
                <a:path w="1423" h="428" extrusionOk="0">
                  <a:moveTo>
                    <a:pt x="289" y="0"/>
                  </a:moveTo>
                  <a:cubicBezTo>
                    <a:pt x="0" y="0"/>
                    <a:pt x="0" y="428"/>
                    <a:pt x="289" y="428"/>
                  </a:cubicBezTo>
                  <a:lnTo>
                    <a:pt x="1139" y="428"/>
                  </a:lnTo>
                  <a:cubicBezTo>
                    <a:pt x="1422" y="428"/>
                    <a:pt x="1422" y="0"/>
                    <a:pt x="11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0"/>
            <p:cNvSpPr/>
            <p:nvPr/>
          </p:nvSpPr>
          <p:spPr>
            <a:xfrm>
              <a:off x="2962670" y="1836212"/>
              <a:ext cx="12985" cy="11231"/>
            </a:xfrm>
            <a:custGeom>
              <a:avLst/>
              <a:gdLst/>
              <a:ahLst/>
              <a:cxnLst/>
              <a:rect l="l" t="t" r="r" b="b"/>
              <a:pathLst>
                <a:path w="496" h="429" extrusionOk="0">
                  <a:moveTo>
                    <a:pt x="284" y="0"/>
                  </a:moveTo>
                  <a:cubicBezTo>
                    <a:pt x="92" y="0"/>
                    <a:pt x="1" y="231"/>
                    <a:pt x="131" y="365"/>
                  </a:cubicBezTo>
                  <a:cubicBezTo>
                    <a:pt x="174" y="409"/>
                    <a:pt x="228" y="428"/>
                    <a:pt x="280" y="428"/>
                  </a:cubicBezTo>
                  <a:cubicBezTo>
                    <a:pt x="390" y="428"/>
                    <a:pt x="496" y="343"/>
                    <a:pt x="496" y="216"/>
                  </a:cubicBezTo>
                  <a:cubicBezTo>
                    <a:pt x="496" y="96"/>
                    <a:pt x="400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0"/>
            <p:cNvSpPr/>
            <p:nvPr/>
          </p:nvSpPr>
          <p:spPr>
            <a:xfrm>
              <a:off x="2904943" y="1836212"/>
              <a:ext cx="41417" cy="11205"/>
            </a:xfrm>
            <a:custGeom>
              <a:avLst/>
              <a:gdLst/>
              <a:ahLst/>
              <a:cxnLst/>
              <a:rect l="l" t="t" r="r" b="b"/>
              <a:pathLst>
                <a:path w="1582" h="428" extrusionOk="0">
                  <a:moveTo>
                    <a:pt x="289" y="0"/>
                  </a:moveTo>
                  <a:cubicBezTo>
                    <a:pt x="1" y="0"/>
                    <a:pt x="1" y="428"/>
                    <a:pt x="289" y="428"/>
                  </a:cubicBezTo>
                  <a:lnTo>
                    <a:pt x="1298" y="428"/>
                  </a:lnTo>
                  <a:cubicBezTo>
                    <a:pt x="1581" y="428"/>
                    <a:pt x="1581" y="0"/>
                    <a:pt x="1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197251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91;p50">
            <a:extLst>
              <a:ext uri="{FF2B5EF4-FFF2-40B4-BE49-F238E27FC236}">
                <a16:creationId xmlns:a16="http://schemas.microsoft.com/office/drawing/2014/main" id="{35E75FDA-A721-1B48-7E41-EA4D5CAA2E3E}"/>
              </a:ext>
            </a:extLst>
          </p:cNvPr>
          <p:cNvSpPr/>
          <p:nvPr/>
        </p:nvSpPr>
        <p:spPr>
          <a:xfrm>
            <a:off x="1114082" y="588354"/>
            <a:ext cx="6825746" cy="4147204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FF4DAF0-7B69-78D9-D39B-4211066153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2737" y="741227"/>
            <a:ext cx="6711161" cy="4217787"/>
          </a:xfrm>
        </p:spPr>
        <p:txBody>
          <a:bodyPr/>
          <a:lstStyle/>
          <a:p>
            <a:pPr marL="139700" indent="0" algn="l">
              <a:buNone/>
            </a:pP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Biện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pháp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chung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vi-VN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0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điều trị k dùng thuốc </a:t>
            </a:r>
            <a:endParaRPr lang="en-US" sz="1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Tx/>
              <a:buChar char="-"/>
            </a:pP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Nằm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cao</a:t>
            </a:r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Tx/>
              <a:buChar char="-"/>
            </a:pP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Nghỉ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ngơi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tránh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gắng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sức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tránh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táo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bón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tránh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kích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xúc</a:t>
            </a:r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Tx/>
              <a:buChar char="-"/>
            </a:pP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Thở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oxy: </a:t>
            </a:r>
            <a:r>
              <a:rPr lang="pt-BR" sz="1000" dirty="0">
                <a:latin typeface="Calibri" panose="020F0502020204030204" pitchFamily="34" charset="0"/>
                <a:cs typeface="Calibri" panose="020F0502020204030204" pitchFamily="34" charset="0"/>
              </a:rPr>
              <a:t>NCPAP FiO2: 34%, PEEP=4cmH2O</a:t>
            </a:r>
            <a:r>
              <a:rPr lang="vi-VN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pt-BR" sz="1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Tx/>
              <a:buChar char="-"/>
            </a:pPr>
            <a:r>
              <a:rPr lang="pt-BR" sz="1000" dirty="0">
                <a:latin typeface="Calibri" panose="020F0502020204030204" pitchFamily="34" charset="0"/>
                <a:cs typeface="Calibri" panose="020F0502020204030204" pitchFamily="34" charset="0"/>
              </a:rPr>
              <a:t>Cung cấp đủ năng lượng, chia nhỏ cử bú</a:t>
            </a:r>
          </a:p>
          <a:p>
            <a:pPr marL="139700" indent="0" algn="l">
              <a:buNone/>
            </a:pPr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>
              <a:buNone/>
            </a:pP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Kiểm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soát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suy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thuốc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l">
              <a:buFontTx/>
              <a:buChar char="-"/>
            </a:pP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triệu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chứng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ứ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huyết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tĩnh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tĩnh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mạch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giảm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sử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dụng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phối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hợp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giãn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mạch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(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Captoptil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) +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tăng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co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bóp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cơ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tim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(Digoxin) +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lợi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tiểu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(Furosemide)</a:t>
            </a:r>
            <a:endParaRPr lang="vi-VN" sz="1000" dirty="0"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  <a:p>
            <a:pPr algn="l">
              <a:buFontTx/>
              <a:buChar char="-"/>
            </a:pPr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Tăng co bóp: </a:t>
            </a:r>
          </a:p>
          <a:p>
            <a:pPr lvl="1" algn="l">
              <a:buFontTx/>
              <a:buChar char="-"/>
            </a:pPr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Giảm CLT thì dùng </a:t>
            </a:r>
          </a:p>
          <a:p>
            <a:pPr algn="l">
              <a:buFontTx/>
              <a:buChar char="-"/>
            </a:pPr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Lợi tiểu: cần giảm tiền tải (ứ huyết) </a:t>
            </a:r>
          </a:p>
          <a:p>
            <a:pPr algn="l">
              <a:buFontTx/>
              <a:buChar char="-"/>
            </a:pPr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Captopril: không có CCD thì nên dùng </a:t>
            </a:r>
          </a:p>
          <a:p>
            <a:pPr lvl="1" algn="l">
              <a:buFontTx/>
              <a:buChar char="-"/>
            </a:pPr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CCD: Tắc nghẽn: hẹp chủ hẹp eo =&gt; không dùng </a:t>
            </a:r>
          </a:p>
          <a:p>
            <a:pPr lvl="1" algn="l">
              <a:buFontTx/>
              <a:buChar char="-"/>
            </a:pPr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Giảm hậu tải thất trái</a:t>
            </a:r>
          </a:p>
          <a:p>
            <a:pPr lvl="1" algn="l">
              <a:buFontTx/>
              <a:buChar char="-"/>
            </a:pPr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Nếu có tăng kháng lực MM phổi =&gt; dùng thuốc dãn mm phổi</a:t>
            </a:r>
          </a:p>
          <a:p>
            <a:pPr lvl="1" algn="l">
              <a:buFontTx/>
              <a:buChar char="-"/>
            </a:pPr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(cidenephil, sidanlan???? ) </a:t>
            </a:r>
          </a:p>
          <a:p>
            <a:pPr lvl="1" algn="l">
              <a:buFontTx/>
              <a:buChar char="-"/>
            </a:pPr>
            <a:endParaRPr lang="vi-VN" sz="10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  <a:p>
            <a:pPr lvl="1" algn="l">
              <a:buFontTx/>
              <a:buChar char="-"/>
            </a:pPr>
            <a:r>
              <a:rPr lang="vi-VN" sz="1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Ca này: k CCD nên dùng </a:t>
            </a:r>
            <a:endParaRPr lang="en-US" sz="10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  <a:p>
            <a:pPr algn="l">
              <a:buFontTx/>
              <a:buChar char="-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  <a:p>
            <a:pPr marL="139700" indent="0" algn="l">
              <a:buNone/>
            </a:pP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yếu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tố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làm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nặng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suy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l">
              <a:buFontTx/>
              <a:buChar char="-"/>
            </a:pP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Viêm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phổi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nặng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: Imipenem + Vancomycin </a:t>
            </a:r>
          </a:p>
          <a:p>
            <a:pPr algn="l">
              <a:buFontTx/>
              <a:buChar char="-"/>
            </a:pP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Thiếu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chưa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cần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truyền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 Hb 9.2  g/dL</a:t>
            </a:r>
          </a:p>
          <a:p>
            <a:pPr marL="139700" indent="0" algn="l"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4899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91;p50">
            <a:extLst>
              <a:ext uri="{FF2B5EF4-FFF2-40B4-BE49-F238E27FC236}">
                <a16:creationId xmlns:a16="http://schemas.microsoft.com/office/drawing/2014/main" id="{9BA52D44-BBA3-A337-8CDD-EB68C28DC9BC}"/>
              </a:ext>
            </a:extLst>
          </p:cNvPr>
          <p:cNvSpPr/>
          <p:nvPr/>
        </p:nvSpPr>
        <p:spPr>
          <a:xfrm>
            <a:off x="410258" y="1310018"/>
            <a:ext cx="8259153" cy="2575086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FF4DAF0-7B69-78D9-D39B-4211066153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673" y="1451342"/>
            <a:ext cx="7984902" cy="2292438"/>
          </a:xfrm>
        </p:spPr>
        <p:txBody>
          <a:bodyPr/>
          <a:lstStyle/>
          <a:p>
            <a:pPr marL="139700" indent="0" algn="l">
              <a:buNone/>
            </a:pP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ngoại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 khoa</a:t>
            </a:r>
          </a:p>
          <a:p>
            <a:pPr marL="139700" indent="0" algn="l">
              <a:buNone/>
            </a:pP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chỉ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đóng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lỗ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liên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nhĩ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liên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thất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>
              <a:buNone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liên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thất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lớn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suy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tim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to,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áp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200" dirty="0">
                <a:latin typeface="Calibri" panose="020F0502020204030204" pitchFamily="34" charset="0"/>
                <a:cs typeface="Calibri" panose="020F0502020204030204" pitchFamily="34" charset="0"/>
              </a:rPr>
              <a:t>phổi </a:t>
            </a: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tật chính 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>
              <a:buNone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liên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nhĩ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lỗ nhỏ nên k gây suy tim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>
              <a:buNone/>
            </a:pP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Nếu 2 cái cùng thông tim dc thì thông tim </a:t>
            </a:r>
          </a:p>
          <a:p>
            <a:pPr marL="139700" indent="0" algn="l">
              <a:buNone/>
            </a:pPr>
            <a:r>
              <a:rPr lang="vi-VN" sz="1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VSD không thông tim dc =&gt; PT vá thông liên thất bằng màng ngoài tim, tiện làm luôn ASD (đại phẫu, mở ngực, tuần hoàn ngoài cơ thể) </a:t>
            </a:r>
            <a:endParaRPr lang="en-US" sz="12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>
              <a:buNone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Điều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trị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phẫu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thuật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(do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có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2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tật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tim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).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Tuy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nhiên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chống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chỉ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định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: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tăng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áp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phổi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nặng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với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kháng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lực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mạch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máu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phổi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&gt;8 wood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và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PVR/SVR &gt;0,5 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cần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thông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tim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để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xác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định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kháng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lực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mạch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máu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phổi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algn="l"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5893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50"/>
          <p:cNvSpPr/>
          <p:nvPr/>
        </p:nvSpPr>
        <p:spPr>
          <a:xfrm>
            <a:off x="691012" y="961130"/>
            <a:ext cx="4665874" cy="946104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0"/>
          <p:cNvSpPr txBox="1">
            <a:spLocks noGrp="1"/>
          </p:cNvSpPr>
          <p:nvPr>
            <p:ph type="title"/>
          </p:nvPr>
        </p:nvSpPr>
        <p:spPr>
          <a:xfrm>
            <a:off x="-191981" y="766504"/>
            <a:ext cx="5897324" cy="11407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" sz="4800" dirty="0" err="1">
                <a:latin typeface="Calibri" panose="020F0502020204030204" pitchFamily="34" charset="0"/>
                <a:cs typeface="Calibri" panose="020F0502020204030204" pitchFamily="34" charset="0"/>
              </a:rPr>
              <a:t>iên</a:t>
            </a:r>
            <a:r>
              <a:rPr lang="en" sz="4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4800" dirty="0" err="1">
                <a:latin typeface="Calibri" panose="020F0502020204030204" pitchFamily="34" charset="0"/>
                <a:cs typeface="Calibri" panose="020F0502020204030204" pitchFamily="34" charset="0"/>
              </a:rPr>
              <a:t>lượng</a:t>
            </a:r>
            <a:endParaRPr sz="4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1492;p50">
            <a:extLst>
              <a:ext uri="{FF2B5EF4-FFF2-40B4-BE49-F238E27FC236}">
                <a16:creationId xmlns:a16="http://schemas.microsoft.com/office/drawing/2014/main" id="{8C56D878-F449-3634-5744-42F7E6EAA39E}"/>
              </a:ext>
            </a:extLst>
          </p:cNvPr>
          <p:cNvSpPr/>
          <p:nvPr/>
        </p:nvSpPr>
        <p:spPr>
          <a:xfrm>
            <a:off x="653551" y="2191845"/>
            <a:ext cx="7254078" cy="1470285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VN" sz="24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Tiên lượng nặng.</a:t>
            </a:r>
            <a:br>
              <a:rPr lang="en-VN" sz="24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VN" sz="24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Bệnh nhân có 2 tật tim bẩm sinh, có tăng áp lực phổi, tiến triển suy tim sớm, viêm phổi nặng.</a:t>
            </a:r>
            <a:endParaRPr sz="2400" dirty="0">
              <a:solidFill>
                <a:schemeClr val="accent6"/>
              </a:solidFill>
            </a:endParaRPr>
          </a:p>
        </p:txBody>
      </p:sp>
      <p:grpSp>
        <p:nvGrpSpPr>
          <p:cNvPr id="6" name="Google Shape;5970;p69">
            <a:extLst>
              <a:ext uri="{FF2B5EF4-FFF2-40B4-BE49-F238E27FC236}">
                <a16:creationId xmlns:a16="http://schemas.microsoft.com/office/drawing/2014/main" id="{4A2CF02D-601A-270C-63D7-523820B669F5}"/>
              </a:ext>
            </a:extLst>
          </p:cNvPr>
          <p:cNvGrpSpPr/>
          <p:nvPr/>
        </p:nvGrpSpPr>
        <p:grpSpPr>
          <a:xfrm>
            <a:off x="6192485" y="737667"/>
            <a:ext cx="1296577" cy="1198404"/>
            <a:chOff x="2437300" y="960250"/>
            <a:chExt cx="398075" cy="445200"/>
          </a:xfrm>
        </p:grpSpPr>
        <p:sp>
          <p:nvSpPr>
            <p:cNvPr id="7" name="Google Shape;5971;p69">
              <a:extLst>
                <a:ext uri="{FF2B5EF4-FFF2-40B4-BE49-F238E27FC236}">
                  <a16:creationId xmlns:a16="http://schemas.microsoft.com/office/drawing/2014/main" id="{ED71B28A-6EFF-2CB6-69A1-0FCC473319D9}"/>
                </a:ext>
              </a:extLst>
            </p:cNvPr>
            <p:cNvSpPr/>
            <p:nvPr/>
          </p:nvSpPr>
          <p:spPr>
            <a:xfrm>
              <a:off x="2493025" y="966750"/>
              <a:ext cx="286675" cy="231575"/>
            </a:xfrm>
            <a:custGeom>
              <a:avLst/>
              <a:gdLst/>
              <a:ahLst/>
              <a:cxnLst/>
              <a:rect l="l" t="t" r="r" b="b"/>
              <a:pathLst>
                <a:path w="11467" h="9263" extrusionOk="0">
                  <a:moveTo>
                    <a:pt x="5732" y="1"/>
                  </a:moveTo>
                  <a:cubicBezTo>
                    <a:pt x="2567" y="1"/>
                    <a:pt x="1" y="2602"/>
                    <a:pt x="1" y="5812"/>
                  </a:cubicBezTo>
                  <a:cubicBezTo>
                    <a:pt x="1" y="9023"/>
                    <a:pt x="2567" y="9263"/>
                    <a:pt x="5732" y="9263"/>
                  </a:cubicBezTo>
                  <a:cubicBezTo>
                    <a:pt x="8900" y="9263"/>
                    <a:pt x="11466" y="9021"/>
                    <a:pt x="11466" y="5812"/>
                  </a:cubicBezTo>
                  <a:cubicBezTo>
                    <a:pt x="11466" y="2602"/>
                    <a:pt x="8900" y="1"/>
                    <a:pt x="5732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972;p69">
              <a:extLst>
                <a:ext uri="{FF2B5EF4-FFF2-40B4-BE49-F238E27FC236}">
                  <a16:creationId xmlns:a16="http://schemas.microsoft.com/office/drawing/2014/main" id="{D483C20B-1606-78F0-3AD0-78F21C465EA5}"/>
                </a:ext>
              </a:extLst>
            </p:cNvPr>
            <p:cNvSpPr/>
            <p:nvPr/>
          </p:nvSpPr>
          <p:spPr>
            <a:xfrm>
              <a:off x="2493025" y="966750"/>
              <a:ext cx="143325" cy="231575"/>
            </a:xfrm>
            <a:custGeom>
              <a:avLst/>
              <a:gdLst/>
              <a:ahLst/>
              <a:cxnLst/>
              <a:rect l="l" t="t" r="r" b="b"/>
              <a:pathLst>
                <a:path w="5733" h="9263" extrusionOk="0">
                  <a:moveTo>
                    <a:pt x="5732" y="1"/>
                  </a:moveTo>
                  <a:cubicBezTo>
                    <a:pt x="2567" y="1"/>
                    <a:pt x="1" y="2602"/>
                    <a:pt x="1" y="5811"/>
                  </a:cubicBezTo>
                  <a:cubicBezTo>
                    <a:pt x="1" y="8995"/>
                    <a:pt x="2526" y="9259"/>
                    <a:pt x="5658" y="9263"/>
                  </a:cubicBezTo>
                  <a:cubicBezTo>
                    <a:pt x="4082" y="9255"/>
                    <a:pt x="2816" y="8971"/>
                    <a:pt x="2816" y="5812"/>
                  </a:cubicBezTo>
                  <a:cubicBezTo>
                    <a:pt x="2816" y="2602"/>
                    <a:pt x="4121" y="1"/>
                    <a:pt x="5732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973;p69">
              <a:extLst>
                <a:ext uri="{FF2B5EF4-FFF2-40B4-BE49-F238E27FC236}">
                  <a16:creationId xmlns:a16="http://schemas.microsoft.com/office/drawing/2014/main" id="{AEC38CA3-A64F-D57D-2A12-DF8B04D4B362}"/>
                </a:ext>
              </a:extLst>
            </p:cNvPr>
            <p:cNvSpPr/>
            <p:nvPr/>
          </p:nvSpPr>
          <p:spPr>
            <a:xfrm>
              <a:off x="2532675" y="1016350"/>
              <a:ext cx="208075" cy="204575"/>
            </a:xfrm>
            <a:custGeom>
              <a:avLst/>
              <a:gdLst/>
              <a:ahLst/>
              <a:cxnLst/>
              <a:rect l="l" t="t" r="r" b="b"/>
              <a:pathLst>
                <a:path w="8323" h="8183" extrusionOk="0">
                  <a:moveTo>
                    <a:pt x="4114" y="0"/>
                  </a:moveTo>
                  <a:cubicBezTo>
                    <a:pt x="3907" y="0"/>
                    <a:pt x="3701" y="13"/>
                    <a:pt x="3495" y="38"/>
                  </a:cubicBezTo>
                  <a:cubicBezTo>
                    <a:pt x="3026" y="92"/>
                    <a:pt x="2565" y="209"/>
                    <a:pt x="2127" y="386"/>
                  </a:cubicBezTo>
                  <a:cubicBezTo>
                    <a:pt x="2097" y="399"/>
                    <a:pt x="2066" y="412"/>
                    <a:pt x="2036" y="425"/>
                  </a:cubicBezTo>
                  <a:cubicBezTo>
                    <a:pt x="1007" y="871"/>
                    <a:pt x="272" y="1634"/>
                    <a:pt x="84" y="2528"/>
                  </a:cubicBezTo>
                  <a:cubicBezTo>
                    <a:pt x="63" y="2799"/>
                    <a:pt x="48" y="3071"/>
                    <a:pt x="37" y="3343"/>
                  </a:cubicBezTo>
                  <a:cubicBezTo>
                    <a:pt x="0" y="4212"/>
                    <a:pt x="4" y="5083"/>
                    <a:pt x="48" y="5952"/>
                  </a:cubicBezTo>
                  <a:cubicBezTo>
                    <a:pt x="108" y="7137"/>
                    <a:pt x="1057" y="8083"/>
                    <a:pt x="2243" y="8139"/>
                  </a:cubicBezTo>
                  <a:cubicBezTo>
                    <a:pt x="2501" y="8150"/>
                    <a:pt x="2758" y="8159"/>
                    <a:pt x="3017" y="8166"/>
                  </a:cubicBezTo>
                  <a:lnTo>
                    <a:pt x="3019" y="8166"/>
                  </a:lnTo>
                  <a:cubicBezTo>
                    <a:pt x="3400" y="8177"/>
                    <a:pt x="3781" y="8182"/>
                    <a:pt x="4162" y="8182"/>
                  </a:cubicBezTo>
                  <a:cubicBezTo>
                    <a:pt x="4798" y="8182"/>
                    <a:pt x="5434" y="8168"/>
                    <a:pt x="6069" y="8139"/>
                  </a:cubicBezTo>
                  <a:cubicBezTo>
                    <a:pt x="7254" y="8083"/>
                    <a:pt x="8203" y="7137"/>
                    <a:pt x="8265" y="5952"/>
                  </a:cubicBezTo>
                  <a:lnTo>
                    <a:pt x="8263" y="5952"/>
                  </a:lnTo>
                  <a:cubicBezTo>
                    <a:pt x="8323" y="4811"/>
                    <a:pt x="8309" y="3670"/>
                    <a:pt x="8228" y="2531"/>
                  </a:cubicBezTo>
                  <a:cubicBezTo>
                    <a:pt x="8002" y="1445"/>
                    <a:pt x="6966" y="551"/>
                    <a:pt x="5578" y="181"/>
                  </a:cubicBezTo>
                  <a:cubicBezTo>
                    <a:pt x="5121" y="62"/>
                    <a:pt x="4650" y="0"/>
                    <a:pt x="4177" y="0"/>
                  </a:cubicBezTo>
                  <a:cubicBezTo>
                    <a:pt x="4170" y="0"/>
                    <a:pt x="4163" y="0"/>
                    <a:pt x="4156" y="0"/>
                  </a:cubicBezTo>
                  <a:cubicBezTo>
                    <a:pt x="4142" y="0"/>
                    <a:pt x="4128" y="0"/>
                    <a:pt x="4114" y="0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974;p69">
              <a:extLst>
                <a:ext uri="{FF2B5EF4-FFF2-40B4-BE49-F238E27FC236}">
                  <a16:creationId xmlns:a16="http://schemas.microsoft.com/office/drawing/2014/main" id="{F0C412E6-7850-171B-837B-C3EAE452AE80}"/>
                </a:ext>
              </a:extLst>
            </p:cNvPr>
            <p:cNvSpPr/>
            <p:nvPr/>
          </p:nvSpPr>
          <p:spPr>
            <a:xfrm>
              <a:off x="2532375" y="1025975"/>
              <a:ext cx="75775" cy="194550"/>
            </a:xfrm>
            <a:custGeom>
              <a:avLst/>
              <a:gdLst/>
              <a:ahLst/>
              <a:cxnLst/>
              <a:rect l="l" t="t" r="r" b="b"/>
              <a:pathLst>
                <a:path w="3031" h="7782" extrusionOk="0">
                  <a:moveTo>
                    <a:pt x="2139" y="1"/>
                  </a:moveTo>
                  <a:cubicBezTo>
                    <a:pt x="2109" y="14"/>
                    <a:pt x="2078" y="27"/>
                    <a:pt x="2048" y="40"/>
                  </a:cubicBezTo>
                  <a:cubicBezTo>
                    <a:pt x="1019" y="486"/>
                    <a:pt x="284" y="1251"/>
                    <a:pt x="96" y="2143"/>
                  </a:cubicBezTo>
                  <a:cubicBezTo>
                    <a:pt x="14" y="3283"/>
                    <a:pt x="1" y="4426"/>
                    <a:pt x="60" y="5567"/>
                  </a:cubicBezTo>
                  <a:cubicBezTo>
                    <a:pt x="120" y="6752"/>
                    <a:pt x="1069" y="7698"/>
                    <a:pt x="2255" y="7754"/>
                  </a:cubicBezTo>
                  <a:cubicBezTo>
                    <a:pt x="2513" y="7765"/>
                    <a:pt x="2770" y="7774"/>
                    <a:pt x="3029" y="7781"/>
                  </a:cubicBezTo>
                  <a:lnTo>
                    <a:pt x="3031" y="7781"/>
                  </a:lnTo>
                  <a:cubicBezTo>
                    <a:pt x="2511" y="7580"/>
                    <a:pt x="2117" y="6698"/>
                    <a:pt x="2089" y="5615"/>
                  </a:cubicBezTo>
                  <a:cubicBezTo>
                    <a:pt x="2052" y="4208"/>
                    <a:pt x="2070" y="1720"/>
                    <a:pt x="2139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975;p69">
              <a:extLst>
                <a:ext uri="{FF2B5EF4-FFF2-40B4-BE49-F238E27FC236}">
                  <a16:creationId xmlns:a16="http://schemas.microsoft.com/office/drawing/2014/main" id="{C7DEE08E-D4FD-A237-938F-5F1869A4E21E}"/>
                </a:ext>
              </a:extLst>
            </p:cNvPr>
            <p:cNvSpPr/>
            <p:nvPr/>
          </p:nvSpPr>
          <p:spPr>
            <a:xfrm>
              <a:off x="2533600" y="1016300"/>
              <a:ext cx="138525" cy="87450"/>
            </a:xfrm>
            <a:custGeom>
              <a:avLst/>
              <a:gdLst/>
              <a:ahLst/>
              <a:cxnLst/>
              <a:rect l="l" t="t" r="r" b="b"/>
              <a:pathLst>
                <a:path w="5541" h="3498" extrusionOk="0">
                  <a:moveTo>
                    <a:pt x="4119" y="1"/>
                  </a:moveTo>
                  <a:cubicBezTo>
                    <a:pt x="3897" y="1"/>
                    <a:pt x="3678" y="14"/>
                    <a:pt x="3458" y="40"/>
                  </a:cubicBezTo>
                  <a:cubicBezTo>
                    <a:pt x="2989" y="94"/>
                    <a:pt x="2528" y="209"/>
                    <a:pt x="2090" y="388"/>
                  </a:cubicBezTo>
                  <a:cubicBezTo>
                    <a:pt x="2060" y="401"/>
                    <a:pt x="2029" y="414"/>
                    <a:pt x="1999" y="427"/>
                  </a:cubicBezTo>
                  <a:cubicBezTo>
                    <a:pt x="970" y="873"/>
                    <a:pt x="235" y="1636"/>
                    <a:pt x="47" y="2530"/>
                  </a:cubicBezTo>
                  <a:cubicBezTo>
                    <a:pt x="26" y="2801"/>
                    <a:pt x="11" y="3073"/>
                    <a:pt x="0" y="3345"/>
                  </a:cubicBezTo>
                  <a:cubicBezTo>
                    <a:pt x="171" y="3452"/>
                    <a:pt x="343" y="3498"/>
                    <a:pt x="513" y="3498"/>
                  </a:cubicBezTo>
                  <a:cubicBezTo>
                    <a:pt x="853" y="3498"/>
                    <a:pt x="1185" y="3313"/>
                    <a:pt x="1478" y="3067"/>
                  </a:cubicBezTo>
                  <a:cubicBezTo>
                    <a:pt x="2055" y="2582"/>
                    <a:pt x="2475" y="1850"/>
                    <a:pt x="2496" y="1817"/>
                  </a:cubicBezTo>
                  <a:lnTo>
                    <a:pt x="2496" y="1817"/>
                  </a:lnTo>
                  <a:cubicBezTo>
                    <a:pt x="2360" y="2116"/>
                    <a:pt x="2330" y="2394"/>
                    <a:pt x="2569" y="2528"/>
                  </a:cubicBezTo>
                  <a:cubicBezTo>
                    <a:pt x="2635" y="2566"/>
                    <a:pt x="2713" y="2583"/>
                    <a:pt x="2799" y="2583"/>
                  </a:cubicBezTo>
                  <a:cubicBezTo>
                    <a:pt x="3546" y="2583"/>
                    <a:pt x="4928" y="1235"/>
                    <a:pt x="5541" y="185"/>
                  </a:cubicBezTo>
                  <a:lnTo>
                    <a:pt x="5541" y="183"/>
                  </a:lnTo>
                  <a:cubicBezTo>
                    <a:pt x="5077" y="62"/>
                    <a:pt x="4599" y="1"/>
                    <a:pt x="4119" y="1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976;p69">
              <a:extLst>
                <a:ext uri="{FF2B5EF4-FFF2-40B4-BE49-F238E27FC236}">
                  <a16:creationId xmlns:a16="http://schemas.microsoft.com/office/drawing/2014/main" id="{D651A269-0829-A1CD-4223-70CB19E3B45E}"/>
                </a:ext>
              </a:extLst>
            </p:cNvPr>
            <p:cNvSpPr/>
            <p:nvPr/>
          </p:nvSpPr>
          <p:spPr>
            <a:xfrm>
              <a:off x="2526900" y="1016350"/>
              <a:ext cx="109675" cy="87400"/>
            </a:xfrm>
            <a:custGeom>
              <a:avLst/>
              <a:gdLst/>
              <a:ahLst/>
              <a:cxnLst/>
              <a:rect l="l" t="t" r="r" b="b"/>
              <a:pathLst>
                <a:path w="4387" h="3496" extrusionOk="0">
                  <a:moveTo>
                    <a:pt x="4345" y="0"/>
                  </a:moveTo>
                  <a:cubicBezTo>
                    <a:pt x="4138" y="0"/>
                    <a:pt x="3932" y="13"/>
                    <a:pt x="3726" y="38"/>
                  </a:cubicBezTo>
                  <a:cubicBezTo>
                    <a:pt x="3257" y="92"/>
                    <a:pt x="2796" y="209"/>
                    <a:pt x="2358" y="386"/>
                  </a:cubicBezTo>
                  <a:cubicBezTo>
                    <a:pt x="2328" y="399"/>
                    <a:pt x="2297" y="412"/>
                    <a:pt x="2267" y="425"/>
                  </a:cubicBezTo>
                  <a:cubicBezTo>
                    <a:pt x="1238" y="871"/>
                    <a:pt x="503" y="1634"/>
                    <a:pt x="315" y="2528"/>
                  </a:cubicBezTo>
                  <a:cubicBezTo>
                    <a:pt x="294" y="2799"/>
                    <a:pt x="279" y="3071"/>
                    <a:pt x="268" y="3343"/>
                  </a:cubicBezTo>
                  <a:cubicBezTo>
                    <a:pt x="439" y="3450"/>
                    <a:pt x="611" y="3496"/>
                    <a:pt x="781" y="3496"/>
                  </a:cubicBezTo>
                  <a:cubicBezTo>
                    <a:pt x="1121" y="3496"/>
                    <a:pt x="1453" y="3311"/>
                    <a:pt x="1746" y="3065"/>
                  </a:cubicBezTo>
                  <a:cubicBezTo>
                    <a:pt x="0" y="3065"/>
                    <a:pt x="2956" y="499"/>
                    <a:pt x="4387" y="0"/>
                  </a:cubicBezTo>
                  <a:cubicBezTo>
                    <a:pt x="4373" y="0"/>
                    <a:pt x="4359" y="0"/>
                    <a:pt x="4345" y="0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977;p69">
              <a:extLst>
                <a:ext uri="{FF2B5EF4-FFF2-40B4-BE49-F238E27FC236}">
                  <a16:creationId xmlns:a16="http://schemas.microsoft.com/office/drawing/2014/main" id="{03A2A475-79C4-D9C3-58DF-229D1780D67E}"/>
                </a:ext>
              </a:extLst>
            </p:cNvPr>
            <p:cNvSpPr/>
            <p:nvPr/>
          </p:nvSpPr>
          <p:spPr>
            <a:xfrm>
              <a:off x="2554900" y="1151975"/>
              <a:ext cx="35050" cy="22250"/>
            </a:xfrm>
            <a:custGeom>
              <a:avLst/>
              <a:gdLst/>
              <a:ahLst/>
              <a:cxnLst/>
              <a:rect l="l" t="t" r="r" b="b"/>
              <a:pathLst>
                <a:path w="1402" h="890" extrusionOk="0">
                  <a:moveTo>
                    <a:pt x="700" y="0"/>
                  </a:moveTo>
                  <a:cubicBezTo>
                    <a:pt x="313" y="0"/>
                    <a:pt x="1" y="199"/>
                    <a:pt x="1" y="445"/>
                  </a:cubicBezTo>
                  <a:cubicBezTo>
                    <a:pt x="1" y="691"/>
                    <a:pt x="313" y="890"/>
                    <a:pt x="700" y="890"/>
                  </a:cubicBezTo>
                  <a:cubicBezTo>
                    <a:pt x="1089" y="890"/>
                    <a:pt x="1402" y="691"/>
                    <a:pt x="1402" y="445"/>
                  </a:cubicBezTo>
                  <a:cubicBezTo>
                    <a:pt x="1402" y="199"/>
                    <a:pt x="1089" y="0"/>
                    <a:pt x="700" y="0"/>
                  </a:cubicBezTo>
                  <a:close/>
                </a:path>
              </a:pathLst>
            </a:custGeom>
            <a:solidFill>
              <a:srgbClr val="DF93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978;p69">
              <a:extLst>
                <a:ext uri="{FF2B5EF4-FFF2-40B4-BE49-F238E27FC236}">
                  <a16:creationId xmlns:a16="http://schemas.microsoft.com/office/drawing/2014/main" id="{93496E58-70ED-F825-C131-5A51CD6726CC}"/>
                </a:ext>
              </a:extLst>
            </p:cNvPr>
            <p:cNvSpPr/>
            <p:nvPr/>
          </p:nvSpPr>
          <p:spPr>
            <a:xfrm>
              <a:off x="2683175" y="1151975"/>
              <a:ext cx="35100" cy="22250"/>
            </a:xfrm>
            <a:custGeom>
              <a:avLst/>
              <a:gdLst/>
              <a:ahLst/>
              <a:cxnLst/>
              <a:rect l="l" t="t" r="r" b="b"/>
              <a:pathLst>
                <a:path w="1404" h="890" extrusionOk="0">
                  <a:moveTo>
                    <a:pt x="702" y="0"/>
                  </a:moveTo>
                  <a:cubicBezTo>
                    <a:pt x="315" y="0"/>
                    <a:pt x="0" y="199"/>
                    <a:pt x="0" y="445"/>
                  </a:cubicBezTo>
                  <a:cubicBezTo>
                    <a:pt x="0" y="691"/>
                    <a:pt x="315" y="890"/>
                    <a:pt x="702" y="890"/>
                  </a:cubicBezTo>
                  <a:cubicBezTo>
                    <a:pt x="1089" y="890"/>
                    <a:pt x="1404" y="691"/>
                    <a:pt x="1404" y="445"/>
                  </a:cubicBezTo>
                  <a:cubicBezTo>
                    <a:pt x="1404" y="199"/>
                    <a:pt x="1089" y="0"/>
                    <a:pt x="702" y="0"/>
                  </a:cubicBezTo>
                  <a:close/>
                </a:path>
              </a:pathLst>
            </a:custGeom>
            <a:solidFill>
              <a:srgbClr val="F9A5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979;p69">
              <a:extLst>
                <a:ext uri="{FF2B5EF4-FFF2-40B4-BE49-F238E27FC236}">
                  <a16:creationId xmlns:a16="http://schemas.microsoft.com/office/drawing/2014/main" id="{2A8C0A9C-98C6-B6D0-D614-65D5605BC05B}"/>
                </a:ext>
              </a:extLst>
            </p:cNvPr>
            <p:cNvSpPr/>
            <p:nvPr/>
          </p:nvSpPr>
          <p:spPr>
            <a:xfrm>
              <a:off x="2533600" y="995550"/>
              <a:ext cx="205950" cy="84975"/>
            </a:xfrm>
            <a:custGeom>
              <a:avLst/>
              <a:gdLst/>
              <a:ahLst/>
              <a:cxnLst/>
              <a:rect l="l" t="t" r="r" b="b"/>
              <a:pathLst>
                <a:path w="8238" h="3399" extrusionOk="0">
                  <a:moveTo>
                    <a:pt x="4119" y="1"/>
                  </a:moveTo>
                  <a:cubicBezTo>
                    <a:pt x="3897" y="1"/>
                    <a:pt x="3678" y="14"/>
                    <a:pt x="3458" y="40"/>
                  </a:cubicBezTo>
                  <a:cubicBezTo>
                    <a:pt x="3091" y="81"/>
                    <a:pt x="2732" y="161"/>
                    <a:pt x="2382" y="278"/>
                  </a:cubicBezTo>
                  <a:cubicBezTo>
                    <a:pt x="2250" y="322"/>
                    <a:pt x="2122" y="371"/>
                    <a:pt x="1999" y="425"/>
                  </a:cubicBezTo>
                  <a:cubicBezTo>
                    <a:pt x="801" y="946"/>
                    <a:pt x="0" y="1895"/>
                    <a:pt x="0" y="2980"/>
                  </a:cubicBezTo>
                  <a:cubicBezTo>
                    <a:pt x="0" y="3120"/>
                    <a:pt x="13" y="3259"/>
                    <a:pt x="39" y="3397"/>
                  </a:cubicBezTo>
                  <a:cubicBezTo>
                    <a:pt x="214" y="2487"/>
                    <a:pt x="957" y="1709"/>
                    <a:pt x="1999" y="1257"/>
                  </a:cubicBezTo>
                  <a:cubicBezTo>
                    <a:pt x="2055" y="1232"/>
                    <a:pt x="2113" y="1210"/>
                    <a:pt x="2170" y="1186"/>
                  </a:cubicBezTo>
                  <a:cubicBezTo>
                    <a:pt x="2583" y="1026"/>
                    <a:pt x="3017" y="920"/>
                    <a:pt x="3458" y="871"/>
                  </a:cubicBezTo>
                  <a:cubicBezTo>
                    <a:pt x="3678" y="845"/>
                    <a:pt x="3897" y="832"/>
                    <a:pt x="4119" y="832"/>
                  </a:cubicBezTo>
                  <a:cubicBezTo>
                    <a:pt x="6199" y="832"/>
                    <a:pt x="7919" y="1949"/>
                    <a:pt x="8198" y="3399"/>
                  </a:cubicBezTo>
                  <a:cubicBezTo>
                    <a:pt x="8224" y="3261"/>
                    <a:pt x="8237" y="3121"/>
                    <a:pt x="8237" y="2982"/>
                  </a:cubicBezTo>
                  <a:lnTo>
                    <a:pt x="8237" y="2980"/>
                  </a:lnTo>
                  <a:cubicBezTo>
                    <a:pt x="8237" y="1335"/>
                    <a:pt x="6393" y="1"/>
                    <a:pt x="4119" y="1"/>
                  </a:cubicBezTo>
                  <a:close/>
                </a:path>
              </a:pathLst>
            </a:custGeom>
            <a:solidFill>
              <a:srgbClr val="DA4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980;p69">
              <a:extLst>
                <a:ext uri="{FF2B5EF4-FFF2-40B4-BE49-F238E27FC236}">
                  <a16:creationId xmlns:a16="http://schemas.microsoft.com/office/drawing/2014/main" id="{D29318E1-7B8B-562D-8B75-8E61D2C9B371}"/>
                </a:ext>
              </a:extLst>
            </p:cNvPr>
            <p:cNvSpPr/>
            <p:nvPr/>
          </p:nvSpPr>
          <p:spPr>
            <a:xfrm>
              <a:off x="2533600" y="1002475"/>
              <a:ext cx="59575" cy="78000"/>
            </a:xfrm>
            <a:custGeom>
              <a:avLst/>
              <a:gdLst/>
              <a:ahLst/>
              <a:cxnLst/>
              <a:rect l="l" t="t" r="r" b="b"/>
              <a:pathLst>
                <a:path w="2383" h="3120" extrusionOk="0">
                  <a:moveTo>
                    <a:pt x="2382" y="1"/>
                  </a:moveTo>
                  <a:cubicBezTo>
                    <a:pt x="2250" y="45"/>
                    <a:pt x="2122" y="94"/>
                    <a:pt x="1999" y="148"/>
                  </a:cubicBezTo>
                  <a:cubicBezTo>
                    <a:pt x="801" y="669"/>
                    <a:pt x="0" y="1618"/>
                    <a:pt x="0" y="2705"/>
                  </a:cubicBezTo>
                  <a:cubicBezTo>
                    <a:pt x="0" y="2843"/>
                    <a:pt x="13" y="2982"/>
                    <a:pt x="39" y="3120"/>
                  </a:cubicBezTo>
                  <a:cubicBezTo>
                    <a:pt x="214" y="2210"/>
                    <a:pt x="957" y="1432"/>
                    <a:pt x="1999" y="980"/>
                  </a:cubicBezTo>
                  <a:cubicBezTo>
                    <a:pt x="2055" y="955"/>
                    <a:pt x="2113" y="933"/>
                    <a:pt x="2170" y="909"/>
                  </a:cubicBezTo>
                  <a:lnTo>
                    <a:pt x="2382" y="3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rgbClr val="C32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981;p69">
              <a:extLst>
                <a:ext uri="{FF2B5EF4-FFF2-40B4-BE49-F238E27FC236}">
                  <a16:creationId xmlns:a16="http://schemas.microsoft.com/office/drawing/2014/main" id="{DAADAE95-B303-1DB6-4BD1-ED882AD6B134}"/>
                </a:ext>
              </a:extLst>
            </p:cNvPr>
            <p:cNvSpPr/>
            <p:nvPr/>
          </p:nvSpPr>
          <p:spPr>
            <a:xfrm>
              <a:off x="2636925" y="1184125"/>
              <a:ext cx="163250" cy="214825"/>
            </a:xfrm>
            <a:custGeom>
              <a:avLst/>
              <a:gdLst/>
              <a:ahLst/>
              <a:cxnLst/>
              <a:rect l="l" t="t" r="r" b="b"/>
              <a:pathLst>
                <a:path w="6530" h="8593" extrusionOk="0">
                  <a:moveTo>
                    <a:pt x="5731" y="0"/>
                  </a:moveTo>
                  <a:cubicBezTo>
                    <a:pt x="5675" y="0"/>
                    <a:pt x="5617" y="6"/>
                    <a:pt x="5559" y="19"/>
                  </a:cubicBezTo>
                  <a:lnTo>
                    <a:pt x="676" y="1076"/>
                  </a:lnTo>
                  <a:lnTo>
                    <a:pt x="1" y="1076"/>
                  </a:lnTo>
                  <a:lnTo>
                    <a:pt x="1" y="8592"/>
                  </a:lnTo>
                  <a:lnTo>
                    <a:pt x="676" y="8592"/>
                  </a:lnTo>
                  <a:lnTo>
                    <a:pt x="5898" y="7461"/>
                  </a:lnTo>
                  <a:cubicBezTo>
                    <a:pt x="6267" y="7381"/>
                    <a:pt x="6529" y="7055"/>
                    <a:pt x="6529" y="6679"/>
                  </a:cubicBezTo>
                  <a:lnTo>
                    <a:pt x="6529" y="798"/>
                  </a:lnTo>
                  <a:cubicBezTo>
                    <a:pt x="6527" y="348"/>
                    <a:pt x="6161" y="0"/>
                    <a:pt x="5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982;p69">
              <a:extLst>
                <a:ext uri="{FF2B5EF4-FFF2-40B4-BE49-F238E27FC236}">
                  <a16:creationId xmlns:a16="http://schemas.microsoft.com/office/drawing/2014/main" id="{DC9CE913-27DB-3771-33F3-2173DB15C221}"/>
                </a:ext>
              </a:extLst>
            </p:cNvPr>
            <p:cNvSpPr/>
            <p:nvPr/>
          </p:nvSpPr>
          <p:spPr>
            <a:xfrm>
              <a:off x="2472550" y="1184125"/>
              <a:ext cx="164450" cy="214825"/>
            </a:xfrm>
            <a:custGeom>
              <a:avLst/>
              <a:gdLst/>
              <a:ahLst/>
              <a:cxnLst/>
              <a:rect l="l" t="t" r="r" b="b"/>
              <a:pathLst>
                <a:path w="6578" h="8593" extrusionOk="0">
                  <a:moveTo>
                    <a:pt x="797" y="0"/>
                  </a:moveTo>
                  <a:cubicBezTo>
                    <a:pt x="369" y="0"/>
                    <a:pt x="1" y="348"/>
                    <a:pt x="1" y="798"/>
                  </a:cubicBezTo>
                  <a:lnTo>
                    <a:pt x="1" y="6679"/>
                  </a:lnTo>
                  <a:cubicBezTo>
                    <a:pt x="1" y="7055"/>
                    <a:pt x="263" y="7381"/>
                    <a:pt x="630" y="7461"/>
                  </a:cubicBezTo>
                  <a:lnTo>
                    <a:pt x="5854" y="8592"/>
                  </a:lnTo>
                  <a:lnTo>
                    <a:pt x="6577" y="8592"/>
                  </a:lnTo>
                  <a:lnTo>
                    <a:pt x="6577" y="1076"/>
                  </a:lnTo>
                  <a:lnTo>
                    <a:pt x="5854" y="1076"/>
                  </a:lnTo>
                  <a:lnTo>
                    <a:pt x="968" y="19"/>
                  </a:lnTo>
                  <a:cubicBezTo>
                    <a:pt x="911" y="6"/>
                    <a:pt x="853" y="0"/>
                    <a:pt x="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983;p69">
              <a:extLst>
                <a:ext uri="{FF2B5EF4-FFF2-40B4-BE49-F238E27FC236}">
                  <a16:creationId xmlns:a16="http://schemas.microsoft.com/office/drawing/2014/main" id="{CC76BBD9-3024-23CA-B502-8C4339ADD2DD}"/>
                </a:ext>
              </a:extLst>
            </p:cNvPr>
            <p:cNvSpPr/>
            <p:nvPr/>
          </p:nvSpPr>
          <p:spPr>
            <a:xfrm>
              <a:off x="2618875" y="1211000"/>
              <a:ext cx="34975" cy="187950"/>
            </a:xfrm>
            <a:custGeom>
              <a:avLst/>
              <a:gdLst/>
              <a:ahLst/>
              <a:cxnLst/>
              <a:rect l="l" t="t" r="r" b="b"/>
              <a:pathLst>
                <a:path w="1399" h="7518" extrusionOk="0">
                  <a:moveTo>
                    <a:pt x="1" y="1"/>
                  </a:moveTo>
                  <a:lnTo>
                    <a:pt x="1" y="7517"/>
                  </a:lnTo>
                  <a:lnTo>
                    <a:pt x="1398" y="7517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984;p69">
              <a:extLst>
                <a:ext uri="{FF2B5EF4-FFF2-40B4-BE49-F238E27FC236}">
                  <a16:creationId xmlns:a16="http://schemas.microsoft.com/office/drawing/2014/main" id="{FD927A67-2442-8F4E-36E4-9F950A73E8DB}"/>
                </a:ext>
              </a:extLst>
            </p:cNvPr>
            <p:cNvSpPr/>
            <p:nvPr/>
          </p:nvSpPr>
          <p:spPr>
            <a:xfrm>
              <a:off x="2785425" y="1222125"/>
              <a:ext cx="43450" cy="53025"/>
            </a:xfrm>
            <a:custGeom>
              <a:avLst/>
              <a:gdLst/>
              <a:ahLst/>
              <a:cxnLst/>
              <a:rect l="l" t="t" r="r" b="b"/>
              <a:pathLst>
                <a:path w="1738" h="2121" extrusionOk="0">
                  <a:moveTo>
                    <a:pt x="732" y="1"/>
                  </a:moveTo>
                  <a:cubicBezTo>
                    <a:pt x="328" y="1"/>
                    <a:pt x="1" y="328"/>
                    <a:pt x="1" y="732"/>
                  </a:cubicBezTo>
                  <a:lnTo>
                    <a:pt x="1" y="1389"/>
                  </a:lnTo>
                  <a:cubicBezTo>
                    <a:pt x="1" y="1793"/>
                    <a:pt x="328" y="2120"/>
                    <a:pt x="734" y="2120"/>
                  </a:cubicBezTo>
                  <a:lnTo>
                    <a:pt x="1008" y="2120"/>
                  </a:lnTo>
                  <a:cubicBezTo>
                    <a:pt x="1410" y="2120"/>
                    <a:pt x="1737" y="1793"/>
                    <a:pt x="1737" y="1389"/>
                  </a:cubicBezTo>
                  <a:lnTo>
                    <a:pt x="1737" y="732"/>
                  </a:lnTo>
                  <a:cubicBezTo>
                    <a:pt x="1737" y="328"/>
                    <a:pt x="1410" y="1"/>
                    <a:pt x="1008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985;p69">
              <a:extLst>
                <a:ext uri="{FF2B5EF4-FFF2-40B4-BE49-F238E27FC236}">
                  <a16:creationId xmlns:a16="http://schemas.microsoft.com/office/drawing/2014/main" id="{B16C1FE3-A7DA-2263-84AB-4D54A7A722DA}"/>
                </a:ext>
              </a:extLst>
            </p:cNvPr>
            <p:cNvSpPr/>
            <p:nvPr/>
          </p:nvSpPr>
          <p:spPr>
            <a:xfrm>
              <a:off x="2785425" y="1222125"/>
              <a:ext cx="28700" cy="53025"/>
            </a:xfrm>
            <a:custGeom>
              <a:avLst/>
              <a:gdLst/>
              <a:ahLst/>
              <a:cxnLst/>
              <a:rect l="l" t="t" r="r" b="b"/>
              <a:pathLst>
                <a:path w="1148" h="2121" extrusionOk="0">
                  <a:moveTo>
                    <a:pt x="732" y="1"/>
                  </a:moveTo>
                  <a:cubicBezTo>
                    <a:pt x="328" y="1"/>
                    <a:pt x="1" y="328"/>
                    <a:pt x="1" y="732"/>
                  </a:cubicBezTo>
                  <a:lnTo>
                    <a:pt x="1" y="1389"/>
                  </a:lnTo>
                  <a:cubicBezTo>
                    <a:pt x="1" y="1793"/>
                    <a:pt x="328" y="2120"/>
                    <a:pt x="732" y="2120"/>
                  </a:cubicBezTo>
                  <a:lnTo>
                    <a:pt x="1008" y="2120"/>
                  </a:lnTo>
                  <a:cubicBezTo>
                    <a:pt x="1054" y="2120"/>
                    <a:pt x="1101" y="2117"/>
                    <a:pt x="1147" y="2107"/>
                  </a:cubicBezTo>
                  <a:cubicBezTo>
                    <a:pt x="803" y="2038"/>
                    <a:pt x="556" y="1739"/>
                    <a:pt x="556" y="1389"/>
                  </a:cubicBezTo>
                  <a:lnTo>
                    <a:pt x="556" y="732"/>
                  </a:lnTo>
                  <a:cubicBezTo>
                    <a:pt x="556" y="382"/>
                    <a:pt x="803" y="82"/>
                    <a:pt x="1147" y="15"/>
                  </a:cubicBezTo>
                  <a:cubicBezTo>
                    <a:pt x="1101" y="6"/>
                    <a:pt x="1054" y="1"/>
                    <a:pt x="1008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986;p69">
              <a:extLst>
                <a:ext uri="{FF2B5EF4-FFF2-40B4-BE49-F238E27FC236}">
                  <a16:creationId xmlns:a16="http://schemas.microsoft.com/office/drawing/2014/main" id="{66D300FC-2366-62A7-7B25-AB7A335C7AA1}"/>
                </a:ext>
              </a:extLst>
            </p:cNvPr>
            <p:cNvSpPr/>
            <p:nvPr/>
          </p:nvSpPr>
          <p:spPr>
            <a:xfrm>
              <a:off x="2608075" y="1160825"/>
              <a:ext cx="56975" cy="26375"/>
            </a:xfrm>
            <a:custGeom>
              <a:avLst/>
              <a:gdLst/>
              <a:ahLst/>
              <a:cxnLst/>
              <a:rect l="l" t="t" r="r" b="b"/>
              <a:pathLst>
                <a:path w="2279" h="1055" extrusionOk="0">
                  <a:moveTo>
                    <a:pt x="298" y="1"/>
                  </a:moveTo>
                  <a:cubicBezTo>
                    <a:pt x="260" y="1"/>
                    <a:pt x="221" y="9"/>
                    <a:pt x="185" y="26"/>
                  </a:cubicBezTo>
                  <a:cubicBezTo>
                    <a:pt x="55" y="87"/>
                    <a:pt x="1" y="244"/>
                    <a:pt x="62" y="374"/>
                  </a:cubicBezTo>
                  <a:cubicBezTo>
                    <a:pt x="259" y="789"/>
                    <a:pt x="678" y="1055"/>
                    <a:pt x="1140" y="1055"/>
                  </a:cubicBezTo>
                  <a:cubicBezTo>
                    <a:pt x="1601" y="1055"/>
                    <a:pt x="2020" y="789"/>
                    <a:pt x="2217" y="374"/>
                  </a:cubicBezTo>
                  <a:cubicBezTo>
                    <a:pt x="2279" y="244"/>
                    <a:pt x="2225" y="87"/>
                    <a:pt x="2094" y="26"/>
                  </a:cubicBezTo>
                  <a:cubicBezTo>
                    <a:pt x="2058" y="9"/>
                    <a:pt x="2020" y="1"/>
                    <a:pt x="1982" y="1"/>
                  </a:cubicBezTo>
                  <a:cubicBezTo>
                    <a:pt x="1884" y="1"/>
                    <a:pt x="1791" y="55"/>
                    <a:pt x="1746" y="149"/>
                  </a:cubicBezTo>
                  <a:cubicBezTo>
                    <a:pt x="1625" y="405"/>
                    <a:pt x="1383" y="532"/>
                    <a:pt x="1140" y="532"/>
                  </a:cubicBezTo>
                  <a:cubicBezTo>
                    <a:pt x="897" y="532"/>
                    <a:pt x="654" y="405"/>
                    <a:pt x="533" y="149"/>
                  </a:cubicBezTo>
                  <a:cubicBezTo>
                    <a:pt x="489" y="55"/>
                    <a:pt x="395" y="1"/>
                    <a:pt x="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987;p69">
              <a:extLst>
                <a:ext uri="{FF2B5EF4-FFF2-40B4-BE49-F238E27FC236}">
                  <a16:creationId xmlns:a16="http://schemas.microsoft.com/office/drawing/2014/main" id="{4CA15B54-C8D4-F5A4-381B-4801F91FFC6C}"/>
                </a:ext>
              </a:extLst>
            </p:cNvPr>
            <p:cNvSpPr/>
            <p:nvPr/>
          </p:nvSpPr>
          <p:spPr>
            <a:xfrm>
              <a:off x="2667225" y="1115550"/>
              <a:ext cx="40575" cy="37150"/>
            </a:xfrm>
            <a:custGeom>
              <a:avLst/>
              <a:gdLst/>
              <a:ahLst/>
              <a:cxnLst/>
              <a:rect l="l" t="t" r="r" b="b"/>
              <a:pathLst>
                <a:path w="1623" h="1486" extrusionOk="0">
                  <a:moveTo>
                    <a:pt x="691" y="0"/>
                  </a:moveTo>
                  <a:cubicBezTo>
                    <a:pt x="484" y="0"/>
                    <a:pt x="316" y="249"/>
                    <a:pt x="316" y="558"/>
                  </a:cubicBezTo>
                  <a:cubicBezTo>
                    <a:pt x="315" y="683"/>
                    <a:pt x="344" y="808"/>
                    <a:pt x="406" y="919"/>
                  </a:cubicBezTo>
                  <a:cubicBezTo>
                    <a:pt x="344" y="940"/>
                    <a:pt x="287" y="966"/>
                    <a:pt x="231" y="998"/>
                  </a:cubicBezTo>
                  <a:cubicBezTo>
                    <a:pt x="0" y="1132"/>
                    <a:pt x="95" y="1483"/>
                    <a:pt x="361" y="1485"/>
                  </a:cubicBezTo>
                  <a:cubicBezTo>
                    <a:pt x="408" y="1483"/>
                    <a:pt x="452" y="1472"/>
                    <a:pt x="491" y="1448"/>
                  </a:cubicBezTo>
                  <a:cubicBezTo>
                    <a:pt x="502" y="1442"/>
                    <a:pt x="699" y="1335"/>
                    <a:pt x="1019" y="1335"/>
                  </a:cubicBezTo>
                  <a:cubicBezTo>
                    <a:pt x="1106" y="1335"/>
                    <a:pt x="1201" y="1342"/>
                    <a:pt x="1305" y="1362"/>
                  </a:cubicBezTo>
                  <a:cubicBezTo>
                    <a:pt x="1317" y="1364"/>
                    <a:pt x="1329" y="1365"/>
                    <a:pt x="1340" y="1365"/>
                  </a:cubicBezTo>
                  <a:cubicBezTo>
                    <a:pt x="1464" y="1365"/>
                    <a:pt x="1573" y="1278"/>
                    <a:pt x="1597" y="1154"/>
                  </a:cubicBezTo>
                  <a:cubicBezTo>
                    <a:pt x="1623" y="1018"/>
                    <a:pt x="1537" y="886"/>
                    <a:pt x="1403" y="850"/>
                  </a:cubicBezTo>
                  <a:cubicBezTo>
                    <a:pt x="1279" y="826"/>
                    <a:pt x="1150" y="813"/>
                    <a:pt x="1024" y="813"/>
                  </a:cubicBezTo>
                  <a:cubicBezTo>
                    <a:pt x="1052" y="731"/>
                    <a:pt x="1066" y="644"/>
                    <a:pt x="1066" y="558"/>
                  </a:cubicBezTo>
                  <a:cubicBezTo>
                    <a:pt x="1066" y="249"/>
                    <a:pt x="897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988;p69">
              <a:extLst>
                <a:ext uri="{FF2B5EF4-FFF2-40B4-BE49-F238E27FC236}">
                  <a16:creationId xmlns:a16="http://schemas.microsoft.com/office/drawing/2014/main" id="{E25B98A1-4F0A-9628-B038-552F4F9FCA87}"/>
                </a:ext>
              </a:extLst>
            </p:cNvPr>
            <p:cNvSpPr/>
            <p:nvPr/>
          </p:nvSpPr>
          <p:spPr>
            <a:xfrm>
              <a:off x="2565225" y="1115500"/>
              <a:ext cx="39025" cy="37050"/>
            </a:xfrm>
            <a:custGeom>
              <a:avLst/>
              <a:gdLst/>
              <a:ahLst/>
              <a:cxnLst/>
              <a:rect l="l" t="t" r="r" b="b"/>
              <a:pathLst>
                <a:path w="1561" h="1482" extrusionOk="0">
                  <a:moveTo>
                    <a:pt x="937" y="0"/>
                  </a:moveTo>
                  <a:cubicBezTo>
                    <a:pt x="730" y="0"/>
                    <a:pt x="563" y="251"/>
                    <a:pt x="563" y="558"/>
                  </a:cubicBezTo>
                  <a:cubicBezTo>
                    <a:pt x="561" y="646"/>
                    <a:pt x="576" y="732"/>
                    <a:pt x="604" y="815"/>
                  </a:cubicBezTo>
                  <a:cubicBezTo>
                    <a:pt x="477" y="815"/>
                    <a:pt x="349" y="826"/>
                    <a:pt x="224" y="851"/>
                  </a:cubicBezTo>
                  <a:cubicBezTo>
                    <a:pt x="86" y="882"/>
                    <a:pt x="1" y="1016"/>
                    <a:pt x="27" y="1154"/>
                  </a:cubicBezTo>
                  <a:cubicBezTo>
                    <a:pt x="50" y="1278"/>
                    <a:pt x="158" y="1366"/>
                    <a:pt x="281" y="1366"/>
                  </a:cubicBezTo>
                  <a:cubicBezTo>
                    <a:pt x="295" y="1366"/>
                    <a:pt x="309" y="1365"/>
                    <a:pt x="323" y="1362"/>
                  </a:cubicBezTo>
                  <a:cubicBezTo>
                    <a:pt x="426" y="1342"/>
                    <a:pt x="522" y="1335"/>
                    <a:pt x="608" y="1335"/>
                  </a:cubicBezTo>
                  <a:cubicBezTo>
                    <a:pt x="925" y="1335"/>
                    <a:pt x="1121" y="1441"/>
                    <a:pt x="1136" y="1448"/>
                  </a:cubicBezTo>
                  <a:cubicBezTo>
                    <a:pt x="1176" y="1471"/>
                    <a:pt x="1219" y="1482"/>
                    <a:pt x="1262" y="1482"/>
                  </a:cubicBezTo>
                  <a:cubicBezTo>
                    <a:pt x="1352" y="1482"/>
                    <a:pt x="1440" y="1434"/>
                    <a:pt x="1488" y="1351"/>
                  </a:cubicBezTo>
                  <a:cubicBezTo>
                    <a:pt x="1560" y="1228"/>
                    <a:pt x="1519" y="1070"/>
                    <a:pt x="1397" y="998"/>
                  </a:cubicBezTo>
                  <a:cubicBezTo>
                    <a:pt x="1341" y="968"/>
                    <a:pt x="1283" y="942"/>
                    <a:pt x="1222" y="919"/>
                  </a:cubicBezTo>
                  <a:cubicBezTo>
                    <a:pt x="1283" y="810"/>
                    <a:pt x="1313" y="685"/>
                    <a:pt x="1313" y="558"/>
                  </a:cubicBezTo>
                  <a:cubicBezTo>
                    <a:pt x="1313" y="251"/>
                    <a:pt x="1143" y="0"/>
                    <a:pt x="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989;p69">
              <a:extLst>
                <a:ext uri="{FF2B5EF4-FFF2-40B4-BE49-F238E27FC236}">
                  <a16:creationId xmlns:a16="http://schemas.microsoft.com/office/drawing/2014/main" id="{8D8FE4A6-CF93-7190-7E70-37398D36E188}"/>
                </a:ext>
              </a:extLst>
            </p:cNvPr>
            <p:cNvSpPr/>
            <p:nvPr/>
          </p:nvSpPr>
          <p:spPr>
            <a:xfrm>
              <a:off x="2691025" y="1232050"/>
              <a:ext cx="86150" cy="28725"/>
            </a:xfrm>
            <a:custGeom>
              <a:avLst/>
              <a:gdLst/>
              <a:ahLst/>
              <a:cxnLst/>
              <a:rect l="l" t="t" r="r" b="b"/>
              <a:pathLst>
                <a:path w="3446" h="1149" extrusionOk="0">
                  <a:moveTo>
                    <a:pt x="3160" y="0"/>
                  </a:moveTo>
                  <a:cubicBezTo>
                    <a:pt x="3143" y="0"/>
                    <a:pt x="3126" y="2"/>
                    <a:pt x="3109" y="6"/>
                  </a:cubicBezTo>
                  <a:lnTo>
                    <a:pt x="219" y="633"/>
                  </a:lnTo>
                  <a:cubicBezTo>
                    <a:pt x="90" y="661"/>
                    <a:pt x="1" y="782"/>
                    <a:pt x="16" y="914"/>
                  </a:cubicBezTo>
                  <a:cubicBezTo>
                    <a:pt x="29" y="1046"/>
                    <a:pt x="141" y="1146"/>
                    <a:pt x="275" y="1148"/>
                  </a:cubicBezTo>
                  <a:cubicBezTo>
                    <a:pt x="293" y="1148"/>
                    <a:pt x="312" y="1146"/>
                    <a:pt x="330" y="1143"/>
                  </a:cubicBezTo>
                  <a:lnTo>
                    <a:pt x="3219" y="515"/>
                  </a:lnTo>
                  <a:cubicBezTo>
                    <a:pt x="3358" y="484"/>
                    <a:pt x="3446" y="346"/>
                    <a:pt x="3416" y="207"/>
                  </a:cubicBezTo>
                  <a:cubicBezTo>
                    <a:pt x="3388" y="84"/>
                    <a:pt x="3280" y="0"/>
                    <a:pt x="31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990;p69">
              <a:extLst>
                <a:ext uri="{FF2B5EF4-FFF2-40B4-BE49-F238E27FC236}">
                  <a16:creationId xmlns:a16="http://schemas.microsoft.com/office/drawing/2014/main" id="{CAE88DC6-259D-1C6A-9184-7E1B5FFC88E9}"/>
                </a:ext>
              </a:extLst>
            </p:cNvPr>
            <p:cNvSpPr/>
            <p:nvPr/>
          </p:nvSpPr>
          <p:spPr>
            <a:xfrm>
              <a:off x="2691025" y="1256275"/>
              <a:ext cx="86150" cy="28700"/>
            </a:xfrm>
            <a:custGeom>
              <a:avLst/>
              <a:gdLst/>
              <a:ahLst/>
              <a:cxnLst/>
              <a:rect l="l" t="t" r="r" b="b"/>
              <a:pathLst>
                <a:path w="3446" h="1148" extrusionOk="0">
                  <a:moveTo>
                    <a:pt x="3163" y="0"/>
                  </a:moveTo>
                  <a:cubicBezTo>
                    <a:pt x="3145" y="0"/>
                    <a:pt x="3127" y="2"/>
                    <a:pt x="3109" y="6"/>
                  </a:cubicBezTo>
                  <a:lnTo>
                    <a:pt x="219" y="631"/>
                  </a:lnTo>
                  <a:cubicBezTo>
                    <a:pt x="88" y="659"/>
                    <a:pt x="1" y="782"/>
                    <a:pt x="14" y="914"/>
                  </a:cubicBezTo>
                  <a:cubicBezTo>
                    <a:pt x="29" y="1045"/>
                    <a:pt x="139" y="1147"/>
                    <a:pt x="271" y="1147"/>
                  </a:cubicBezTo>
                  <a:cubicBezTo>
                    <a:pt x="272" y="1147"/>
                    <a:pt x="273" y="1147"/>
                    <a:pt x="275" y="1147"/>
                  </a:cubicBezTo>
                  <a:cubicBezTo>
                    <a:pt x="278" y="1147"/>
                    <a:pt x="281" y="1147"/>
                    <a:pt x="285" y="1147"/>
                  </a:cubicBezTo>
                  <a:cubicBezTo>
                    <a:pt x="300" y="1147"/>
                    <a:pt x="315" y="1144"/>
                    <a:pt x="330" y="1141"/>
                  </a:cubicBezTo>
                  <a:lnTo>
                    <a:pt x="3219" y="516"/>
                  </a:lnTo>
                  <a:cubicBezTo>
                    <a:pt x="3358" y="484"/>
                    <a:pt x="3446" y="347"/>
                    <a:pt x="3416" y="207"/>
                  </a:cubicBezTo>
                  <a:cubicBezTo>
                    <a:pt x="3388" y="84"/>
                    <a:pt x="3282" y="0"/>
                    <a:pt x="31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991;p69">
              <a:extLst>
                <a:ext uri="{FF2B5EF4-FFF2-40B4-BE49-F238E27FC236}">
                  <a16:creationId xmlns:a16="http://schemas.microsoft.com/office/drawing/2014/main" id="{6862C71C-827B-2576-DB64-A01153A87A2F}"/>
                </a:ext>
              </a:extLst>
            </p:cNvPr>
            <p:cNvSpPr/>
            <p:nvPr/>
          </p:nvSpPr>
          <p:spPr>
            <a:xfrm>
              <a:off x="2437300" y="960250"/>
              <a:ext cx="398075" cy="445200"/>
            </a:xfrm>
            <a:custGeom>
              <a:avLst/>
              <a:gdLst/>
              <a:ahLst/>
              <a:cxnLst/>
              <a:rect l="l" t="t" r="r" b="b"/>
              <a:pathLst>
                <a:path w="15923" h="17808" extrusionOk="0">
                  <a:moveTo>
                    <a:pt x="7971" y="1675"/>
                  </a:moveTo>
                  <a:cubicBezTo>
                    <a:pt x="9553" y="1675"/>
                    <a:pt x="10913" y="2350"/>
                    <a:pt x="11508" y="3311"/>
                  </a:cubicBezTo>
                  <a:cubicBezTo>
                    <a:pt x="11302" y="3102"/>
                    <a:pt x="11073" y="2920"/>
                    <a:pt x="10826" y="2764"/>
                  </a:cubicBezTo>
                  <a:cubicBezTo>
                    <a:pt x="10035" y="2261"/>
                    <a:pt x="9020" y="1984"/>
                    <a:pt x="7971" y="1984"/>
                  </a:cubicBezTo>
                  <a:cubicBezTo>
                    <a:pt x="7740" y="1984"/>
                    <a:pt x="7509" y="1997"/>
                    <a:pt x="7280" y="2025"/>
                  </a:cubicBezTo>
                  <a:cubicBezTo>
                    <a:pt x="6752" y="2082"/>
                    <a:pt x="6234" y="2220"/>
                    <a:pt x="5747" y="2430"/>
                  </a:cubicBezTo>
                  <a:cubicBezTo>
                    <a:pt x="5235" y="2654"/>
                    <a:pt x="4798" y="2944"/>
                    <a:pt x="4453" y="3287"/>
                  </a:cubicBezTo>
                  <a:cubicBezTo>
                    <a:pt x="4768" y="2793"/>
                    <a:pt x="5287" y="2369"/>
                    <a:pt x="5955" y="2077"/>
                  </a:cubicBezTo>
                  <a:cubicBezTo>
                    <a:pt x="6396" y="1887"/>
                    <a:pt x="6863" y="1764"/>
                    <a:pt x="7342" y="1712"/>
                  </a:cubicBezTo>
                  <a:cubicBezTo>
                    <a:pt x="7550" y="1686"/>
                    <a:pt x="7760" y="1675"/>
                    <a:pt x="7971" y="1675"/>
                  </a:cubicBezTo>
                  <a:close/>
                  <a:moveTo>
                    <a:pt x="7969" y="2505"/>
                  </a:moveTo>
                  <a:cubicBezTo>
                    <a:pt x="8306" y="2505"/>
                    <a:pt x="8642" y="2537"/>
                    <a:pt x="8974" y="2600"/>
                  </a:cubicBezTo>
                  <a:cubicBezTo>
                    <a:pt x="8618" y="3110"/>
                    <a:pt x="8200" y="3571"/>
                    <a:pt x="7727" y="3977"/>
                  </a:cubicBezTo>
                  <a:cubicBezTo>
                    <a:pt x="7131" y="4480"/>
                    <a:pt x="6802" y="4562"/>
                    <a:pt x="6652" y="4562"/>
                  </a:cubicBezTo>
                  <a:cubicBezTo>
                    <a:pt x="6584" y="4562"/>
                    <a:pt x="6552" y="4545"/>
                    <a:pt x="6549" y="4543"/>
                  </a:cubicBezTo>
                  <a:cubicBezTo>
                    <a:pt x="6456" y="4491"/>
                    <a:pt x="6532" y="4284"/>
                    <a:pt x="6586" y="4167"/>
                  </a:cubicBezTo>
                  <a:cubicBezTo>
                    <a:pt x="6651" y="4038"/>
                    <a:pt x="6599" y="3880"/>
                    <a:pt x="6471" y="3815"/>
                  </a:cubicBezTo>
                  <a:cubicBezTo>
                    <a:pt x="6433" y="3796"/>
                    <a:pt x="6392" y="3787"/>
                    <a:pt x="6353" y="3787"/>
                  </a:cubicBezTo>
                  <a:cubicBezTo>
                    <a:pt x="6258" y="3787"/>
                    <a:pt x="6167" y="3839"/>
                    <a:pt x="6121" y="3930"/>
                  </a:cubicBezTo>
                  <a:cubicBezTo>
                    <a:pt x="5911" y="4297"/>
                    <a:pt x="5222" y="5287"/>
                    <a:pt x="4552" y="5455"/>
                  </a:cubicBezTo>
                  <a:cubicBezTo>
                    <a:pt x="4493" y="5471"/>
                    <a:pt x="4433" y="5479"/>
                    <a:pt x="4373" y="5479"/>
                  </a:cubicBezTo>
                  <a:cubicBezTo>
                    <a:pt x="4287" y="5479"/>
                    <a:pt x="4202" y="5462"/>
                    <a:pt x="4120" y="5430"/>
                  </a:cubicBezTo>
                  <a:cubicBezTo>
                    <a:pt x="4130" y="5224"/>
                    <a:pt x="4143" y="5017"/>
                    <a:pt x="4158" y="4811"/>
                  </a:cubicBezTo>
                  <a:cubicBezTo>
                    <a:pt x="4329" y="4023"/>
                    <a:pt x="4980" y="3331"/>
                    <a:pt x="5953" y="2907"/>
                  </a:cubicBezTo>
                  <a:lnTo>
                    <a:pt x="5955" y="2909"/>
                  </a:lnTo>
                  <a:cubicBezTo>
                    <a:pt x="6396" y="2719"/>
                    <a:pt x="6863" y="2594"/>
                    <a:pt x="7342" y="2542"/>
                  </a:cubicBezTo>
                  <a:cubicBezTo>
                    <a:pt x="7550" y="2517"/>
                    <a:pt x="7760" y="2505"/>
                    <a:pt x="7969" y="2505"/>
                  </a:cubicBezTo>
                  <a:close/>
                  <a:moveTo>
                    <a:pt x="7961" y="521"/>
                  </a:moveTo>
                  <a:cubicBezTo>
                    <a:pt x="10980" y="521"/>
                    <a:pt x="13435" y="3011"/>
                    <a:pt x="13435" y="6072"/>
                  </a:cubicBezTo>
                  <a:cubicBezTo>
                    <a:pt x="13435" y="7254"/>
                    <a:pt x="13070" y="8056"/>
                    <a:pt x="12299" y="8551"/>
                  </a:cubicBezTo>
                  <a:cubicBezTo>
                    <a:pt x="12320" y="8440"/>
                    <a:pt x="12333" y="8324"/>
                    <a:pt x="12340" y="8211"/>
                  </a:cubicBezTo>
                  <a:cubicBezTo>
                    <a:pt x="12346" y="8069"/>
                    <a:pt x="12352" y="7941"/>
                    <a:pt x="12357" y="7816"/>
                  </a:cubicBezTo>
                  <a:cubicBezTo>
                    <a:pt x="12363" y="7673"/>
                    <a:pt x="12249" y="7552"/>
                    <a:pt x="12106" y="7546"/>
                  </a:cubicBezTo>
                  <a:cubicBezTo>
                    <a:pt x="12102" y="7546"/>
                    <a:pt x="12099" y="7546"/>
                    <a:pt x="12096" y="7546"/>
                  </a:cubicBezTo>
                  <a:cubicBezTo>
                    <a:pt x="11957" y="7546"/>
                    <a:pt x="11841" y="7656"/>
                    <a:pt x="11836" y="7798"/>
                  </a:cubicBezTo>
                  <a:cubicBezTo>
                    <a:pt x="11830" y="7919"/>
                    <a:pt x="11825" y="8045"/>
                    <a:pt x="11819" y="8183"/>
                  </a:cubicBezTo>
                  <a:cubicBezTo>
                    <a:pt x="11801" y="8523"/>
                    <a:pt x="11698" y="8855"/>
                    <a:pt x="11522" y="9145"/>
                  </a:cubicBezTo>
                  <a:lnTo>
                    <a:pt x="8633" y="9770"/>
                  </a:lnTo>
                  <a:lnTo>
                    <a:pt x="7291" y="9770"/>
                  </a:lnTo>
                  <a:lnTo>
                    <a:pt x="4424" y="9149"/>
                  </a:lnTo>
                  <a:cubicBezTo>
                    <a:pt x="4243" y="8858"/>
                    <a:pt x="4141" y="8525"/>
                    <a:pt x="4124" y="8183"/>
                  </a:cubicBezTo>
                  <a:cubicBezTo>
                    <a:pt x="4085" y="7450"/>
                    <a:pt x="4078" y="6711"/>
                    <a:pt x="4100" y="5970"/>
                  </a:cubicBezTo>
                  <a:lnTo>
                    <a:pt x="4100" y="5970"/>
                  </a:lnTo>
                  <a:cubicBezTo>
                    <a:pt x="4187" y="5991"/>
                    <a:pt x="4275" y="6000"/>
                    <a:pt x="4364" y="6002"/>
                  </a:cubicBezTo>
                  <a:cubicBezTo>
                    <a:pt x="4470" y="6000"/>
                    <a:pt x="4578" y="5987"/>
                    <a:pt x="4682" y="5961"/>
                  </a:cubicBezTo>
                  <a:cubicBezTo>
                    <a:pt x="5256" y="5816"/>
                    <a:pt x="5771" y="5296"/>
                    <a:pt x="6119" y="4855"/>
                  </a:cubicBezTo>
                  <a:cubicBezTo>
                    <a:pt x="6167" y="4913"/>
                    <a:pt x="6227" y="4961"/>
                    <a:pt x="6292" y="4999"/>
                  </a:cubicBezTo>
                  <a:cubicBezTo>
                    <a:pt x="6402" y="5060"/>
                    <a:pt x="6521" y="5087"/>
                    <a:pt x="6647" y="5087"/>
                  </a:cubicBezTo>
                  <a:cubicBezTo>
                    <a:pt x="7108" y="5087"/>
                    <a:pt x="7650" y="4723"/>
                    <a:pt x="8064" y="4375"/>
                  </a:cubicBezTo>
                  <a:cubicBezTo>
                    <a:pt x="8607" y="3917"/>
                    <a:pt x="9149" y="3301"/>
                    <a:pt x="9512" y="2734"/>
                  </a:cubicBezTo>
                  <a:cubicBezTo>
                    <a:pt x="10693" y="3099"/>
                    <a:pt x="11581" y="3873"/>
                    <a:pt x="11786" y="4816"/>
                  </a:cubicBezTo>
                  <a:cubicBezTo>
                    <a:pt x="11832" y="5464"/>
                    <a:pt x="11855" y="6119"/>
                    <a:pt x="11855" y="6767"/>
                  </a:cubicBezTo>
                  <a:cubicBezTo>
                    <a:pt x="11858" y="6908"/>
                    <a:pt x="11974" y="7020"/>
                    <a:pt x="12115" y="7020"/>
                  </a:cubicBezTo>
                  <a:cubicBezTo>
                    <a:pt x="12257" y="7020"/>
                    <a:pt x="12372" y="6908"/>
                    <a:pt x="12378" y="6767"/>
                  </a:cubicBezTo>
                  <a:cubicBezTo>
                    <a:pt x="12378" y="6128"/>
                    <a:pt x="12353" y="5481"/>
                    <a:pt x="12309" y="4842"/>
                  </a:cubicBezTo>
                  <a:cubicBezTo>
                    <a:pt x="12337" y="4693"/>
                    <a:pt x="12352" y="4545"/>
                    <a:pt x="12352" y="4394"/>
                  </a:cubicBezTo>
                  <a:cubicBezTo>
                    <a:pt x="12352" y="3512"/>
                    <a:pt x="11884" y="2689"/>
                    <a:pt x="11036" y="2075"/>
                  </a:cubicBezTo>
                  <a:cubicBezTo>
                    <a:pt x="10215" y="1481"/>
                    <a:pt x="9126" y="1154"/>
                    <a:pt x="7971" y="1154"/>
                  </a:cubicBezTo>
                  <a:cubicBezTo>
                    <a:pt x="7958" y="1154"/>
                    <a:pt x="7945" y="1154"/>
                    <a:pt x="7932" y="1154"/>
                  </a:cubicBezTo>
                  <a:cubicBezTo>
                    <a:pt x="7714" y="1154"/>
                    <a:pt x="7496" y="1168"/>
                    <a:pt x="7280" y="1193"/>
                  </a:cubicBezTo>
                  <a:cubicBezTo>
                    <a:pt x="6752" y="1252"/>
                    <a:pt x="6234" y="1388"/>
                    <a:pt x="5747" y="1599"/>
                  </a:cubicBezTo>
                  <a:cubicBezTo>
                    <a:pt x="5110" y="1876"/>
                    <a:pt x="4574" y="2272"/>
                    <a:pt x="4198" y="2743"/>
                  </a:cubicBezTo>
                  <a:cubicBezTo>
                    <a:pt x="3802" y="3240"/>
                    <a:pt x="3592" y="3811"/>
                    <a:pt x="3592" y="4394"/>
                  </a:cubicBezTo>
                  <a:cubicBezTo>
                    <a:pt x="3592" y="4545"/>
                    <a:pt x="3605" y="4695"/>
                    <a:pt x="3633" y="4844"/>
                  </a:cubicBezTo>
                  <a:cubicBezTo>
                    <a:pt x="3556" y="5965"/>
                    <a:pt x="3545" y="7089"/>
                    <a:pt x="3603" y="8211"/>
                  </a:cubicBezTo>
                  <a:cubicBezTo>
                    <a:pt x="3609" y="8330"/>
                    <a:pt x="3623" y="8447"/>
                    <a:pt x="3646" y="8564"/>
                  </a:cubicBezTo>
                  <a:cubicBezTo>
                    <a:pt x="2860" y="8071"/>
                    <a:pt x="2490" y="7263"/>
                    <a:pt x="2490" y="6072"/>
                  </a:cubicBezTo>
                  <a:cubicBezTo>
                    <a:pt x="2490" y="3011"/>
                    <a:pt x="4945" y="521"/>
                    <a:pt x="7961" y="521"/>
                  </a:cubicBezTo>
                  <a:close/>
                  <a:moveTo>
                    <a:pt x="1267" y="10736"/>
                  </a:moveTo>
                  <a:cubicBezTo>
                    <a:pt x="1526" y="10736"/>
                    <a:pt x="1736" y="10948"/>
                    <a:pt x="1738" y="11207"/>
                  </a:cubicBezTo>
                  <a:lnTo>
                    <a:pt x="1738" y="11864"/>
                  </a:lnTo>
                  <a:cubicBezTo>
                    <a:pt x="1736" y="12124"/>
                    <a:pt x="1526" y="12335"/>
                    <a:pt x="1267" y="12335"/>
                  </a:cubicBezTo>
                  <a:lnTo>
                    <a:pt x="994" y="12335"/>
                  </a:lnTo>
                  <a:cubicBezTo>
                    <a:pt x="733" y="12335"/>
                    <a:pt x="523" y="12124"/>
                    <a:pt x="523" y="11864"/>
                  </a:cubicBezTo>
                  <a:lnTo>
                    <a:pt x="523" y="11207"/>
                  </a:lnTo>
                  <a:cubicBezTo>
                    <a:pt x="523" y="10948"/>
                    <a:pt x="733" y="10738"/>
                    <a:pt x="994" y="10736"/>
                  </a:cubicBezTo>
                  <a:close/>
                  <a:moveTo>
                    <a:pt x="14933" y="10736"/>
                  </a:moveTo>
                  <a:cubicBezTo>
                    <a:pt x="15191" y="10738"/>
                    <a:pt x="15402" y="10948"/>
                    <a:pt x="15402" y="11207"/>
                  </a:cubicBezTo>
                  <a:lnTo>
                    <a:pt x="15402" y="11864"/>
                  </a:lnTo>
                  <a:cubicBezTo>
                    <a:pt x="15400" y="12123"/>
                    <a:pt x="15191" y="12333"/>
                    <a:pt x="14933" y="12335"/>
                  </a:cubicBezTo>
                  <a:lnTo>
                    <a:pt x="14659" y="12335"/>
                  </a:lnTo>
                  <a:cubicBezTo>
                    <a:pt x="14399" y="12335"/>
                    <a:pt x="14188" y="12124"/>
                    <a:pt x="14188" y="11864"/>
                  </a:cubicBezTo>
                  <a:lnTo>
                    <a:pt x="14188" y="11207"/>
                  </a:lnTo>
                  <a:cubicBezTo>
                    <a:pt x="14188" y="10948"/>
                    <a:pt x="14399" y="10736"/>
                    <a:pt x="14657" y="10736"/>
                  </a:cubicBezTo>
                  <a:close/>
                  <a:moveTo>
                    <a:pt x="13717" y="9216"/>
                  </a:moveTo>
                  <a:cubicBezTo>
                    <a:pt x="14006" y="9216"/>
                    <a:pt x="14253" y="9451"/>
                    <a:pt x="14253" y="9753"/>
                  </a:cubicBezTo>
                  <a:lnTo>
                    <a:pt x="14253" y="10302"/>
                  </a:lnTo>
                  <a:cubicBezTo>
                    <a:pt x="13896" y="10461"/>
                    <a:pt x="13665" y="10816"/>
                    <a:pt x="13665" y="11207"/>
                  </a:cubicBezTo>
                  <a:lnTo>
                    <a:pt x="13665" y="11864"/>
                  </a:lnTo>
                  <a:cubicBezTo>
                    <a:pt x="13665" y="12255"/>
                    <a:pt x="13896" y="12610"/>
                    <a:pt x="14253" y="12770"/>
                  </a:cubicBezTo>
                  <a:lnTo>
                    <a:pt x="14253" y="15634"/>
                  </a:lnTo>
                  <a:cubicBezTo>
                    <a:pt x="14252" y="15887"/>
                    <a:pt x="14075" y="16105"/>
                    <a:pt x="13827" y="16161"/>
                  </a:cubicBezTo>
                  <a:lnTo>
                    <a:pt x="13829" y="16161"/>
                  </a:lnTo>
                  <a:lnTo>
                    <a:pt x="8922" y="17224"/>
                  </a:lnTo>
                  <a:lnTo>
                    <a:pt x="8922" y="10241"/>
                  </a:lnTo>
                  <a:lnTo>
                    <a:pt x="13600" y="9229"/>
                  </a:lnTo>
                  <a:cubicBezTo>
                    <a:pt x="13640" y="9220"/>
                    <a:pt x="13679" y="9216"/>
                    <a:pt x="13717" y="9216"/>
                  </a:cubicBezTo>
                  <a:close/>
                  <a:moveTo>
                    <a:pt x="2209" y="9216"/>
                  </a:moveTo>
                  <a:cubicBezTo>
                    <a:pt x="2247" y="9216"/>
                    <a:pt x="2285" y="9220"/>
                    <a:pt x="2324" y="9229"/>
                  </a:cubicBezTo>
                  <a:lnTo>
                    <a:pt x="7001" y="10241"/>
                  </a:lnTo>
                  <a:lnTo>
                    <a:pt x="7001" y="11894"/>
                  </a:lnTo>
                  <a:cubicBezTo>
                    <a:pt x="7001" y="12037"/>
                    <a:pt x="7118" y="12154"/>
                    <a:pt x="7262" y="12154"/>
                  </a:cubicBezTo>
                  <a:cubicBezTo>
                    <a:pt x="7407" y="12154"/>
                    <a:pt x="7524" y="12037"/>
                    <a:pt x="7524" y="11894"/>
                  </a:cubicBezTo>
                  <a:lnTo>
                    <a:pt x="7524" y="10293"/>
                  </a:lnTo>
                  <a:lnTo>
                    <a:pt x="8401" y="10293"/>
                  </a:lnTo>
                  <a:lnTo>
                    <a:pt x="8401" y="17287"/>
                  </a:lnTo>
                  <a:lnTo>
                    <a:pt x="7524" y="17287"/>
                  </a:lnTo>
                  <a:lnTo>
                    <a:pt x="7524" y="12936"/>
                  </a:lnTo>
                  <a:cubicBezTo>
                    <a:pt x="7524" y="12793"/>
                    <a:pt x="7407" y="12675"/>
                    <a:pt x="7262" y="12675"/>
                  </a:cubicBezTo>
                  <a:cubicBezTo>
                    <a:pt x="7118" y="12675"/>
                    <a:pt x="7001" y="12793"/>
                    <a:pt x="7001" y="12936"/>
                  </a:cubicBezTo>
                  <a:lnTo>
                    <a:pt x="7001" y="17224"/>
                  </a:lnTo>
                  <a:lnTo>
                    <a:pt x="2096" y="16161"/>
                  </a:lnTo>
                  <a:cubicBezTo>
                    <a:pt x="1848" y="16105"/>
                    <a:pt x="1673" y="15885"/>
                    <a:pt x="1673" y="15634"/>
                  </a:cubicBezTo>
                  <a:lnTo>
                    <a:pt x="1673" y="12770"/>
                  </a:lnTo>
                  <a:cubicBezTo>
                    <a:pt x="2029" y="12610"/>
                    <a:pt x="2259" y="12255"/>
                    <a:pt x="2259" y="11864"/>
                  </a:cubicBezTo>
                  <a:lnTo>
                    <a:pt x="2259" y="11207"/>
                  </a:lnTo>
                  <a:cubicBezTo>
                    <a:pt x="2259" y="10816"/>
                    <a:pt x="2029" y="10463"/>
                    <a:pt x="1673" y="10302"/>
                  </a:cubicBezTo>
                  <a:lnTo>
                    <a:pt x="1673" y="9753"/>
                  </a:lnTo>
                  <a:cubicBezTo>
                    <a:pt x="1673" y="9451"/>
                    <a:pt x="1919" y="9216"/>
                    <a:pt x="2209" y="9216"/>
                  </a:cubicBezTo>
                  <a:close/>
                  <a:moveTo>
                    <a:pt x="7961" y="0"/>
                  </a:moveTo>
                  <a:cubicBezTo>
                    <a:pt x="4656" y="0"/>
                    <a:pt x="1967" y="2725"/>
                    <a:pt x="1967" y="6072"/>
                  </a:cubicBezTo>
                  <a:cubicBezTo>
                    <a:pt x="1967" y="7357"/>
                    <a:pt x="2365" y="8281"/>
                    <a:pt x="3177" y="8879"/>
                  </a:cubicBezTo>
                  <a:lnTo>
                    <a:pt x="2432" y="8719"/>
                  </a:lnTo>
                  <a:cubicBezTo>
                    <a:pt x="2356" y="8702"/>
                    <a:pt x="2280" y="8694"/>
                    <a:pt x="2205" y="8694"/>
                  </a:cubicBezTo>
                  <a:cubicBezTo>
                    <a:pt x="1636" y="8694"/>
                    <a:pt x="1148" y="9156"/>
                    <a:pt x="1148" y="9753"/>
                  </a:cubicBezTo>
                  <a:lnTo>
                    <a:pt x="1148" y="10215"/>
                  </a:lnTo>
                  <a:lnTo>
                    <a:pt x="992" y="10215"/>
                  </a:lnTo>
                  <a:cubicBezTo>
                    <a:pt x="443" y="10215"/>
                    <a:pt x="0" y="10660"/>
                    <a:pt x="0" y="11207"/>
                  </a:cubicBezTo>
                  <a:lnTo>
                    <a:pt x="0" y="11864"/>
                  </a:lnTo>
                  <a:cubicBezTo>
                    <a:pt x="0" y="12411"/>
                    <a:pt x="443" y="12856"/>
                    <a:pt x="992" y="12856"/>
                  </a:cubicBezTo>
                  <a:lnTo>
                    <a:pt x="1148" y="12856"/>
                  </a:lnTo>
                  <a:lnTo>
                    <a:pt x="1148" y="15634"/>
                  </a:lnTo>
                  <a:cubicBezTo>
                    <a:pt x="1150" y="16131"/>
                    <a:pt x="1496" y="16563"/>
                    <a:pt x="1984" y="16671"/>
                  </a:cubicBezTo>
                  <a:lnTo>
                    <a:pt x="7210" y="17802"/>
                  </a:lnTo>
                  <a:cubicBezTo>
                    <a:pt x="7226" y="17806"/>
                    <a:pt x="7245" y="17808"/>
                    <a:pt x="7264" y="17808"/>
                  </a:cubicBezTo>
                  <a:lnTo>
                    <a:pt x="8663" y="17808"/>
                  </a:lnTo>
                  <a:cubicBezTo>
                    <a:pt x="8682" y="17808"/>
                    <a:pt x="8698" y="17806"/>
                    <a:pt x="8717" y="17802"/>
                  </a:cubicBezTo>
                  <a:lnTo>
                    <a:pt x="13939" y="16671"/>
                  </a:lnTo>
                  <a:cubicBezTo>
                    <a:pt x="14427" y="16563"/>
                    <a:pt x="14773" y="16131"/>
                    <a:pt x="14776" y="15634"/>
                  </a:cubicBezTo>
                  <a:lnTo>
                    <a:pt x="14776" y="12856"/>
                  </a:lnTo>
                  <a:lnTo>
                    <a:pt x="14933" y="12856"/>
                  </a:lnTo>
                  <a:cubicBezTo>
                    <a:pt x="15480" y="12854"/>
                    <a:pt x="15923" y="12411"/>
                    <a:pt x="15923" y="11864"/>
                  </a:cubicBezTo>
                  <a:lnTo>
                    <a:pt x="15923" y="11207"/>
                  </a:lnTo>
                  <a:cubicBezTo>
                    <a:pt x="15923" y="10660"/>
                    <a:pt x="15480" y="10217"/>
                    <a:pt x="14933" y="10215"/>
                  </a:cubicBezTo>
                  <a:lnTo>
                    <a:pt x="14776" y="10215"/>
                  </a:lnTo>
                  <a:lnTo>
                    <a:pt x="14776" y="9753"/>
                  </a:lnTo>
                  <a:cubicBezTo>
                    <a:pt x="14776" y="9157"/>
                    <a:pt x="14289" y="8694"/>
                    <a:pt x="13720" y="8694"/>
                  </a:cubicBezTo>
                  <a:cubicBezTo>
                    <a:pt x="13644" y="8694"/>
                    <a:pt x="13568" y="8702"/>
                    <a:pt x="13490" y="8719"/>
                  </a:cubicBezTo>
                  <a:lnTo>
                    <a:pt x="12746" y="8879"/>
                  </a:lnTo>
                  <a:cubicBezTo>
                    <a:pt x="13557" y="8283"/>
                    <a:pt x="13956" y="7357"/>
                    <a:pt x="13956" y="6072"/>
                  </a:cubicBezTo>
                  <a:cubicBezTo>
                    <a:pt x="13956" y="2725"/>
                    <a:pt x="11267" y="0"/>
                    <a:pt x="79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33422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41"/>
          <p:cNvSpPr/>
          <p:nvPr/>
        </p:nvSpPr>
        <p:spPr>
          <a:xfrm>
            <a:off x="5641275" y="1122125"/>
            <a:ext cx="2743200" cy="3037800"/>
          </a:xfrm>
          <a:prstGeom prst="roundRect">
            <a:avLst>
              <a:gd name="adj" fmla="val 6695"/>
            </a:avLst>
          </a:prstGeom>
          <a:solidFill>
            <a:schemeClr val="dk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1"/>
          <p:cNvSpPr/>
          <p:nvPr/>
        </p:nvSpPr>
        <p:spPr>
          <a:xfrm>
            <a:off x="598300" y="1122125"/>
            <a:ext cx="4739400" cy="7101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1"/>
          <p:cNvSpPr txBox="1">
            <a:spLocks noGrp="1"/>
          </p:cNvSpPr>
          <p:nvPr>
            <p:ph type="title"/>
          </p:nvPr>
        </p:nvSpPr>
        <p:spPr>
          <a:xfrm>
            <a:off x="713225" y="1099325"/>
            <a:ext cx="45096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viện</a:t>
            </a:r>
            <a:endParaRPr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49" name="Google Shape;849;p41"/>
          <p:cNvSpPr txBox="1">
            <a:spLocks noGrp="1"/>
          </p:cNvSpPr>
          <p:nvPr>
            <p:ph type="body" idx="1"/>
          </p:nvPr>
        </p:nvSpPr>
        <p:spPr>
          <a:xfrm>
            <a:off x="713225" y="1958575"/>
            <a:ext cx="4509600" cy="20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Thở</a:t>
            </a:r>
            <a:r>
              <a:rPr lang="en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nhanh</a:t>
            </a:r>
            <a:endParaRPr lang="en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4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4000" dirty="0"/>
          </a:p>
        </p:txBody>
      </p:sp>
      <p:grpSp>
        <p:nvGrpSpPr>
          <p:cNvPr id="850" name="Google Shape;850;p41"/>
          <p:cNvGrpSpPr/>
          <p:nvPr/>
        </p:nvGrpSpPr>
        <p:grpSpPr>
          <a:xfrm>
            <a:off x="5689822" y="1162916"/>
            <a:ext cx="2576211" cy="2835597"/>
            <a:chOff x="5994625" y="1400012"/>
            <a:chExt cx="2129100" cy="2343468"/>
          </a:xfrm>
        </p:grpSpPr>
        <p:sp>
          <p:nvSpPr>
            <p:cNvPr id="851" name="Google Shape;851;p41"/>
            <p:cNvSpPr/>
            <p:nvPr/>
          </p:nvSpPr>
          <p:spPr>
            <a:xfrm>
              <a:off x="5994625" y="3581180"/>
              <a:ext cx="2129100" cy="162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2" name="Google Shape;852;p41"/>
            <p:cNvGrpSpPr/>
            <p:nvPr/>
          </p:nvGrpSpPr>
          <p:grpSpPr>
            <a:xfrm>
              <a:off x="6137049" y="1400012"/>
              <a:ext cx="1844440" cy="2263812"/>
              <a:chOff x="3196600" y="3700175"/>
              <a:chExt cx="1259175" cy="1545475"/>
            </a:xfrm>
          </p:grpSpPr>
          <p:sp>
            <p:nvSpPr>
              <p:cNvPr id="853" name="Google Shape;853;p41"/>
              <p:cNvSpPr/>
              <p:nvPr/>
            </p:nvSpPr>
            <p:spPr>
              <a:xfrm>
                <a:off x="3201050" y="3715600"/>
                <a:ext cx="1244300" cy="780250"/>
              </a:xfrm>
              <a:custGeom>
                <a:avLst/>
                <a:gdLst/>
                <a:ahLst/>
                <a:cxnLst/>
                <a:rect l="l" t="t" r="r" b="b"/>
                <a:pathLst>
                  <a:path w="49772" h="31210" extrusionOk="0">
                    <a:moveTo>
                      <a:pt x="27191" y="0"/>
                    </a:moveTo>
                    <a:cubicBezTo>
                      <a:pt x="27168" y="0"/>
                      <a:pt x="27145" y="0"/>
                      <a:pt x="27122" y="0"/>
                    </a:cubicBezTo>
                    <a:cubicBezTo>
                      <a:pt x="26939" y="2053"/>
                      <a:pt x="25381" y="3824"/>
                      <a:pt x="23663" y="5270"/>
                    </a:cubicBezTo>
                    <a:cubicBezTo>
                      <a:pt x="21948" y="6716"/>
                      <a:pt x="19990" y="7990"/>
                      <a:pt x="18632" y="9690"/>
                    </a:cubicBezTo>
                    <a:cubicBezTo>
                      <a:pt x="18386" y="9998"/>
                      <a:pt x="18149" y="10330"/>
                      <a:pt x="17777" y="10527"/>
                    </a:cubicBezTo>
                    <a:cubicBezTo>
                      <a:pt x="17285" y="10789"/>
                      <a:pt x="16664" y="10760"/>
                      <a:pt x="16082" y="10768"/>
                    </a:cubicBezTo>
                    <a:cubicBezTo>
                      <a:pt x="13296" y="10810"/>
                      <a:pt x="10558" y="11947"/>
                      <a:pt x="8803" y="13790"/>
                    </a:cubicBezTo>
                    <a:cubicBezTo>
                      <a:pt x="7049" y="15634"/>
                      <a:pt x="6312" y="18152"/>
                      <a:pt x="6843" y="20483"/>
                    </a:cubicBezTo>
                    <a:cubicBezTo>
                      <a:pt x="2514" y="22130"/>
                      <a:pt x="0" y="26639"/>
                      <a:pt x="1238" y="30539"/>
                    </a:cubicBezTo>
                    <a:lnTo>
                      <a:pt x="48535" y="31210"/>
                    </a:lnTo>
                    <a:cubicBezTo>
                      <a:pt x="49771" y="26765"/>
                      <a:pt x="46899" y="21741"/>
                      <a:pt x="42027" y="19832"/>
                    </a:cubicBezTo>
                    <a:cubicBezTo>
                      <a:pt x="42590" y="16046"/>
                      <a:pt x="40441" y="12060"/>
                      <a:pt x="36701" y="9958"/>
                    </a:cubicBezTo>
                    <a:cubicBezTo>
                      <a:pt x="36385" y="9782"/>
                      <a:pt x="36048" y="9609"/>
                      <a:pt x="35834" y="9343"/>
                    </a:cubicBezTo>
                    <a:cubicBezTo>
                      <a:pt x="35602" y="9056"/>
                      <a:pt x="35540" y="8695"/>
                      <a:pt x="35476" y="8350"/>
                    </a:cubicBezTo>
                    <a:cubicBezTo>
                      <a:pt x="35114" y="6376"/>
                      <a:pt x="34445" y="4392"/>
                      <a:pt x="33059" y="2781"/>
                    </a:cubicBezTo>
                    <a:cubicBezTo>
                      <a:pt x="31685" y="1187"/>
                      <a:pt x="29511" y="0"/>
                      <a:pt x="27191" y="0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1"/>
              <p:cNvSpPr/>
              <p:nvPr/>
            </p:nvSpPr>
            <p:spPr>
              <a:xfrm>
                <a:off x="3206725" y="3700175"/>
                <a:ext cx="1238625" cy="811125"/>
              </a:xfrm>
              <a:custGeom>
                <a:avLst/>
                <a:gdLst/>
                <a:ahLst/>
                <a:cxnLst/>
                <a:rect l="l" t="t" r="r" b="b"/>
                <a:pathLst>
                  <a:path w="49545" h="32445" extrusionOk="0">
                    <a:moveTo>
                      <a:pt x="27424" y="1250"/>
                    </a:moveTo>
                    <a:cubicBezTo>
                      <a:pt x="29249" y="1388"/>
                      <a:pt x="31103" y="2335"/>
                      <a:pt x="32364" y="3800"/>
                    </a:cubicBezTo>
                    <a:cubicBezTo>
                      <a:pt x="33486" y="5102"/>
                      <a:pt x="34231" y="6828"/>
                      <a:pt x="34644" y="9077"/>
                    </a:cubicBezTo>
                    <a:lnTo>
                      <a:pt x="34649" y="9106"/>
                    </a:lnTo>
                    <a:cubicBezTo>
                      <a:pt x="34719" y="9479"/>
                      <a:pt x="34803" y="9944"/>
                      <a:pt x="35129" y="10348"/>
                    </a:cubicBezTo>
                    <a:cubicBezTo>
                      <a:pt x="35399" y="10682"/>
                      <a:pt x="35766" y="10887"/>
                      <a:pt x="36088" y="11066"/>
                    </a:cubicBezTo>
                    <a:lnTo>
                      <a:pt x="36173" y="11114"/>
                    </a:lnTo>
                    <a:cubicBezTo>
                      <a:pt x="39701" y="13096"/>
                      <a:pt x="41718" y="16812"/>
                      <a:pt x="41191" y="20360"/>
                    </a:cubicBezTo>
                    <a:cubicBezTo>
                      <a:pt x="41148" y="20642"/>
                      <a:pt x="41309" y="20917"/>
                      <a:pt x="41576" y="21022"/>
                    </a:cubicBezTo>
                    <a:cubicBezTo>
                      <a:pt x="46008" y="22760"/>
                      <a:pt x="48674" y="27164"/>
                      <a:pt x="47827" y="31207"/>
                    </a:cubicBezTo>
                    <a:lnTo>
                      <a:pt x="1479" y="30548"/>
                    </a:lnTo>
                    <a:cubicBezTo>
                      <a:pt x="644" y="27056"/>
                      <a:pt x="2965" y="23148"/>
                      <a:pt x="6835" y="21675"/>
                    </a:cubicBezTo>
                    <a:cubicBezTo>
                      <a:pt x="7121" y="21566"/>
                      <a:pt x="7284" y="21260"/>
                      <a:pt x="7216" y="20962"/>
                    </a:cubicBezTo>
                    <a:cubicBezTo>
                      <a:pt x="6728" y="18823"/>
                      <a:pt x="7404" y="16533"/>
                      <a:pt x="9022" y="14830"/>
                    </a:cubicBezTo>
                    <a:cubicBezTo>
                      <a:pt x="10671" y="13096"/>
                      <a:pt x="13229" y="12038"/>
                      <a:pt x="15865" y="12000"/>
                    </a:cubicBezTo>
                    <a:cubicBezTo>
                      <a:pt x="15928" y="11999"/>
                      <a:pt x="15992" y="11999"/>
                      <a:pt x="16057" y="11999"/>
                    </a:cubicBezTo>
                    <a:cubicBezTo>
                      <a:pt x="16624" y="11994"/>
                      <a:pt x="17268" y="11989"/>
                      <a:pt x="17839" y="11687"/>
                    </a:cubicBezTo>
                    <a:cubicBezTo>
                      <a:pt x="18287" y="11449"/>
                      <a:pt x="18567" y="11095"/>
                      <a:pt x="18815" y="10782"/>
                    </a:cubicBezTo>
                    <a:cubicBezTo>
                      <a:pt x="18839" y="10752"/>
                      <a:pt x="18863" y="10720"/>
                      <a:pt x="18886" y="10690"/>
                    </a:cubicBezTo>
                    <a:cubicBezTo>
                      <a:pt x="19811" y="9533"/>
                      <a:pt x="21020" y="8588"/>
                      <a:pt x="22300" y="7587"/>
                    </a:cubicBezTo>
                    <a:cubicBezTo>
                      <a:pt x="22807" y="7190"/>
                      <a:pt x="23333" y="6778"/>
                      <a:pt x="23833" y="6356"/>
                    </a:cubicBezTo>
                    <a:cubicBezTo>
                      <a:pt x="24864" y="5488"/>
                      <a:pt x="25652" y="4664"/>
                      <a:pt x="26242" y="3836"/>
                    </a:cubicBezTo>
                    <a:cubicBezTo>
                      <a:pt x="26852" y="2980"/>
                      <a:pt x="27247" y="2112"/>
                      <a:pt x="27424" y="1250"/>
                    </a:cubicBezTo>
                    <a:close/>
                    <a:moveTo>
                      <a:pt x="26964" y="1"/>
                    </a:moveTo>
                    <a:cubicBezTo>
                      <a:pt x="26939" y="1"/>
                      <a:pt x="26914" y="1"/>
                      <a:pt x="26888" y="1"/>
                    </a:cubicBezTo>
                    <a:cubicBezTo>
                      <a:pt x="26572" y="6"/>
                      <a:pt x="26310" y="247"/>
                      <a:pt x="26283" y="562"/>
                    </a:cubicBezTo>
                    <a:cubicBezTo>
                      <a:pt x="26145" y="2106"/>
                      <a:pt x="25084" y="3695"/>
                      <a:pt x="23041" y="5415"/>
                    </a:cubicBezTo>
                    <a:cubicBezTo>
                      <a:pt x="22556" y="5824"/>
                      <a:pt x="22040" y="6227"/>
                      <a:pt x="21541" y="6618"/>
                    </a:cubicBezTo>
                    <a:cubicBezTo>
                      <a:pt x="20262" y="7619"/>
                      <a:pt x="18937" y="8653"/>
                      <a:pt x="17925" y="9922"/>
                    </a:cubicBezTo>
                    <a:cubicBezTo>
                      <a:pt x="17900" y="9954"/>
                      <a:pt x="17874" y="9987"/>
                      <a:pt x="17849" y="10019"/>
                    </a:cubicBezTo>
                    <a:cubicBezTo>
                      <a:pt x="17652" y="10269"/>
                      <a:pt x="17480" y="10483"/>
                      <a:pt x="17263" y="10599"/>
                    </a:cubicBezTo>
                    <a:cubicBezTo>
                      <a:pt x="16958" y="10761"/>
                      <a:pt x="16516" y="10764"/>
                      <a:pt x="16047" y="10767"/>
                    </a:cubicBezTo>
                    <a:cubicBezTo>
                      <a:pt x="15981" y="10769"/>
                      <a:pt x="15914" y="10769"/>
                      <a:pt x="15847" y="10769"/>
                    </a:cubicBezTo>
                    <a:cubicBezTo>
                      <a:pt x="12888" y="10812"/>
                      <a:pt x="10003" y="12013"/>
                      <a:pt x="8131" y="13983"/>
                    </a:cubicBezTo>
                    <a:cubicBezTo>
                      <a:pt x="7203" y="14958"/>
                      <a:pt x="6517" y="16139"/>
                      <a:pt x="6149" y="17398"/>
                    </a:cubicBezTo>
                    <a:cubicBezTo>
                      <a:pt x="5829" y="18490"/>
                      <a:pt x="5750" y="19629"/>
                      <a:pt x="5918" y="20720"/>
                    </a:cubicBezTo>
                    <a:cubicBezTo>
                      <a:pt x="4979" y="21132"/>
                      <a:pt x="4110" y="21681"/>
                      <a:pt x="3337" y="22353"/>
                    </a:cubicBezTo>
                    <a:cubicBezTo>
                      <a:pt x="2472" y="23099"/>
                      <a:pt x="1745" y="23988"/>
                      <a:pt x="1189" y="24984"/>
                    </a:cubicBezTo>
                    <a:cubicBezTo>
                      <a:pt x="634" y="25977"/>
                      <a:pt x="285" y="27023"/>
                      <a:pt x="145" y="28093"/>
                    </a:cubicBezTo>
                    <a:cubicBezTo>
                      <a:pt x="0" y="29210"/>
                      <a:pt x="94" y="30303"/>
                      <a:pt x="423" y="31342"/>
                    </a:cubicBezTo>
                    <a:cubicBezTo>
                      <a:pt x="502" y="31595"/>
                      <a:pt x="736" y="31768"/>
                      <a:pt x="1001" y="31773"/>
                    </a:cubicBezTo>
                    <a:lnTo>
                      <a:pt x="48299" y="32445"/>
                    </a:lnTo>
                    <a:lnTo>
                      <a:pt x="48308" y="32445"/>
                    </a:lnTo>
                    <a:cubicBezTo>
                      <a:pt x="48585" y="32445"/>
                      <a:pt x="48828" y="32260"/>
                      <a:pt x="48901" y="31993"/>
                    </a:cubicBezTo>
                    <a:cubicBezTo>
                      <a:pt x="49544" y="29684"/>
                      <a:pt x="49180" y="27158"/>
                      <a:pt x="47879" y="24883"/>
                    </a:cubicBezTo>
                    <a:cubicBezTo>
                      <a:pt x="46667" y="22763"/>
                      <a:pt x="44758" y="21065"/>
                      <a:pt x="42467" y="20059"/>
                    </a:cubicBezTo>
                    <a:cubicBezTo>
                      <a:pt x="42545" y="19202"/>
                      <a:pt x="42500" y="18336"/>
                      <a:pt x="42335" y="17489"/>
                    </a:cubicBezTo>
                    <a:cubicBezTo>
                      <a:pt x="42138" y="16474"/>
                      <a:pt x="41785" y="15497"/>
                      <a:pt x="41293" y="14590"/>
                    </a:cubicBezTo>
                    <a:cubicBezTo>
                      <a:pt x="40786" y="13654"/>
                      <a:pt x="40149" y="12796"/>
                      <a:pt x="39401" y="12042"/>
                    </a:cubicBezTo>
                    <a:cubicBezTo>
                      <a:pt x="38624" y="11255"/>
                      <a:pt x="37739" y="10582"/>
                      <a:pt x="36775" y="10040"/>
                    </a:cubicBezTo>
                    <a:lnTo>
                      <a:pt x="36687" y="9991"/>
                    </a:lnTo>
                    <a:cubicBezTo>
                      <a:pt x="36439" y="9854"/>
                      <a:pt x="36206" y="9724"/>
                      <a:pt x="36087" y="9574"/>
                    </a:cubicBezTo>
                    <a:cubicBezTo>
                      <a:pt x="35958" y="9415"/>
                      <a:pt x="35914" y="9169"/>
                      <a:pt x="35861" y="8883"/>
                    </a:cubicBezTo>
                    <a:lnTo>
                      <a:pt x="35855" y="8856"/>
                    </a:lnTo>
                    <a:cubicBezTo>
                      <a:pt x="35645" y="7711"/>
                      <a:pt x="35364" y="6716"/>
                      <a:pt x="34995" y="5814"/>
                    </a:cubicBezTo>
                    <a:cubicBezTo>
                      <a:pt x="34557" y="4745"/>
                      <a:pt x="33987" y="3798"/>
                      <a:pt x="33297" y="2997"/>
                    </a:cubicBezTo>
                    <a:cubicBezTo>
                      <a:pt x="32534" y="2109"/>
                      <a:pt x="31565" y="1364"/>
                      <a:pt x="30493" y="841"/>
                    </a:cubicBezTo>
                    <a:cubicBezTo>
                      <a:pt x="29367" y="291"/>
                      <a:pt x="28148" y="1"/>
                      <a:pt x="269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1"/>
              <p:cNvSpPr/>
              <p:nvPr/>
            </p:nvSpPr>
            <p:spPr>
              <a:xfrm>
                <a:off x="3212650" y="4484400"/>
                <a:ext cx="1227100" cy="745850"/>
              </a:xfrm>
              <a:custGeom>
                <a:avLst/>
                <a:gdLst/>
                <a:ahLst/>
                <a:cxnLst/>
                <a:rect l="l" t="t" r="r" b="b"/>
                <a:pathLst>
                  <a:path w="49084" h="29834" extrusionOk="0">
                    <a:moveTo>
                      <a:pt x="0" y="0"/>
                    </a:moveTo>
                    <a:lnTo>
                      <a:pt x="366" y="4758"/>
                    </a:lnTo>
                    <a:cubicBezTo>
                      <a:pt x="424" y="5517"/>
                      <a:pt x="605" y="6417"/>
                      <a:pt x="1586" y="6760"/>
                    </a:cubicBezTo>
                    <a:cubicBezTo>
                      <a:pt x="2362" y="7031"/>
                      <a:pt x="3400" y="6841"/>
                      <a:pt x="4083" y="7214"/>
                    </a:cubicBezTo>
                    <a:cubicBezTo>
                      <a:pt x="4620" y="7506"/>
                      <a:pt x="4725" y="8031"/>
                      <a:pt x="4790" y="8501"/>
                    </a:cubicBezTo>
                    <a:lnTo>
                      <a:pt x="7241" y="26213"/>
                    </a:lnTo>
                    <a:cubicBezTo>
                      <a:pt x="7386" y="27257"/>
                      <a:pt x="7645" y="28440"/>
                      <a:pt x="8901" y="29025"/>
                    </a:cubicBezTo>
                    <a:cubicBezTo>
                      <a:pt x="9639" y="29368"/>
                      <a:pt x="10568" y="29424"/>
                      <a:pt x="11454" y="29466"/>
                    </a:cubicBezTo>
                    <a:cubicBezTo>
                      <a:pt x="15810" y="29673"/>
                      <a:pt x="20173" y="29795"/>
                      <a:pt x="24542" y="29833"/>
                    </a:cubicBezTo>
                    <a:cubicBezTo>
                      <a:pt x="28909" y="29795"/>
                      <a:pt x="33271" y="29673"/>
                      <a:pt x="37631" y="29466"/>
                    </a:cubicBezTo>
                    <a:cubicBezTo>
                      <a:pt x="38515" y="29424"/>
                      <a:pt x="39446" y="29368"/>
                      <a:pt x="40182" y="29025"/>
                    </a:cubicBezTo>
                    <a:cubicBezTo>
                      <a:pt x="41439" y="28440"/>
                      <a:pt x="41698" y="27257"/>
                      <a:pt x="41842" y="26213"/>
                    </a:cubicBezTo>
                    <a:cubicBezTo>
                      <a:pt x="42659" y="20309"/>
                      <a:pt x="43477" y="14404"/>
                      <a:pt x="44293" y="8501"/>
                    </a:cubicBezTo>
                    <a:cubicBezTo>
                      <a:pt x="44359" y="8031"/>
                      <a:pt x="44465" y="7506"/>
                      <a:pt x="45000" y="7214"/>
                    </a:cubicBezTo>
                    <a:cubicBezTo>
                      <a:pt x="45683" y="6841"/>
                      <a:pt x="46721" y="7031"/>
                      <a:pt x="47498" y="6760"/>
                    </a:cubicBezTo>
                    <a:cubicBezTo>
                      <a:pt x="48478" y="6417"/>
                      <a:pt x="48661" y="5517"/>
                      <a:pt x="48718" y="4758"/>
                    </a:cubicBezTo>
                    <a:cubicBezTo>
                      <a:pt x="48840" y="3171"/>
                      <a:pt x="48962" y="1586"/>
                      <a:pt x="49083" y="0"/>
                    </a:cubicBezTo>
                    <a:close/>
                  </a:path>
                </a:pathLst>
              </a:custGeom>
              <a:solidFill>
                <a:srgbClr val="EADF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41"/>
              <p:cNvSpPr/>
              <p:nvPr/>
            </p:nvSpPr>
            <p:spPr>
              <a:xfrm>
                <a:off x="3515400" y="4877625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3" y="0"/>
                    </a:moveTo>
                    <a:cubicBezTo>
                      <a:pt x="1044" y="0"/>
                      <a:pt x="0" y="1173"/>
                      <a:pt x="0" y="2618"/>
                    </a:cubicBezTo>
                    <a:cubicBezTo>
                      <a:pt x="0" y="4064"/>
                      <a:pt x="1044" y="5237"/>
                      <a:pt x="2333" y="5237"/>
                    </a:cubicBezTo>
                    <a:cubicBezTo>
                      <a:pt x="3619" y="5237"/>
                      <a:pt x="4663" y="4064"/>
                      <a:pt x="4663" y="2618"/>
                    </a:cubicBezTo>
                    <a:cubicBezTo>
                      <a:pt x="4663" y="1173"/>
                      <a:pt x="3619" y="0"/>
                      <a:pt x="233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41"/>
              <p:cNvSpPr/>
              <p:nvPr/>
            </p:nvSpPr>
            <p:spPr>
              <a:xfrm>
                <a:off x="4015550" y="4877625"/>
                <a:ext cx="11655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5237" extrusionOk="0">
                    <a:moveTo>
                      <a:pt x="2331" y="0"/>
                    </a:moveTo>
                    <a:cubicBezTo>
                      <a:pt x="1044" y="0"/>
                      <a:pt x="0" y="1173"/>
                      <a:pt x="0" y="2618"/>
                    </a:cubicBezTo>
                    <a:cubicBezTo>
                      <a:pt x="0" y="4064"/>
                      <a:pt x="1044" y="5237"/>
                      <a:pt x="2331" y="5237"/>
                    </a:cubicBezTo>
                    <a:cubicBezTo>
                      <a:pt x="3618" y="5237"/>
                      <a:pt x="4661" y="4066"/>
                      <a:pt x="4661" y="2618"/>
                    </a:cubicBezTo>
                    <a:cubicBezTo>
                      <a:pt x="4661" y="1171"/>
                      <a:pt x="3618" y="0"/>
                      <a:pt x="233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1"/>
              <p:cNvSpPr/>
              <p:nvPr/>
            </p:nvSpPr>
            <p:spPr>
              <a:xfrm>
                <a:off x="3538600" y="4912725"/>
                <a:ext cx="33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5" extrusionOk="0">
                    <a:moveTo>
                      <a:pt x="663" y="1"/>
                    </a:moveTo>
                    <a:cubicBezTo>
                      <a:pt x="297" y="1"/>
                      <a:pt x="0" y="363"/>
                      <a:pt x="0" y="808"/>
                    </a:cubicBezTo>
                    <a:cubicBezTo>
                      <a:pt x="0" y="1254"/>
                      <a:pt x="297" y="1615"/>
                      <a:pt x="663" y="1615"/>
                    </a:cubicBezTo>
                    <a:cubicBezTo>
                      <a:pt x="1030" y="1615"/>
                      <a:pt x="1327" y="1254"/>
                      <a:pt x="1327" y="808"/>
                    </a:cubicBezTo>
                    <a:cubicBezTo>
                      <a:pt x="1327" y="363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1"/>
              <p:cNvSpPr/>
              <p:nvPr/>
            </p:nvSpPr>
            <p:spPr>
              <a:xfrm>
                <a:off x="3566875" y="4955150"/>
                <a:ext cx="1367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665" extrusionOk="0">
                    <a:moveTo>
                      <a:pt x="274" y="0"/>
                    </a:moveTo>
                    <a:cubicBezTo>
                      <a:pt x="123" y="0"/>
                      <a:pt x="0" y="150"/>
                      <a:pt x="0" y="332"/>
                    </a:cubicBezTo>
                    <a:cubicBezTo>
                      <a:pt x="0" y="515"/>
                      <a:pt x="123" y="664"/>
                      <a:pt x="274" y="664"/>
                    </a:cubicBezTo>
                    <a:cubicBezTo>
                      <a:pt x="425" y="664"/>
                      <a:pt x="547" y="515"/>
                      <a:pt x="547" y="332"/>
                    </a:cubicBezTo>
                    <a:cubicBezTo>
                      <a:pt x="547" y="150"/>
                      <a:pt x="425" y="0"/>
                      <a:pt x="27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1"/>
              <p:cNvSpPr/>
              <p:nvPr/>
            </p:nvSpPr>
            <p:spPr>
              <a:xfrm>
                <a:off x="4070625" y="4955150"/>
                <a:ext cx="137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665" extrusionOk="0">
                    <a:moveTo>
                      <a:pt x="274" y="0"/>
                    </a:moveTo>
                    <a:cubicBezTo>
                      <a:pt x="123" y="0"/>
                      <a:pt x="1" y="150"/>
                      <a:pt x="1" y="332"/>
                    </a:cubicBezTo>
                    <a:cubicBezTo>
                      <a:pt x="1" y="515"/>
                      <a:pt x="123" y="664"/>
                      <a:pt x="274" y="664"/>
                    </a:cubicBezTo>
                    <a:cubicBezTo>
                      <a:pt x="425" y="664"/>
                      <a:pt x="547" y="515"/>
                      <a:pt x="547" y="332"/>
                    </a:cubicBezTo>
                    <a:cubicBezTo>
                      <a:pt x="547" y="150"/>
                      <a:pt x="425" y="0"/>
                      <a:pt x="27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41"/>
              <p:cNvSpPr/>
              <p:nvPr/>
            </p:nvSpPr>
            <p:spPr>
              <a:xfrm>
                <a:off x="4040600" y="4912725"/>
                <a:ext cx="33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5" extrusionOk="0">
                    <a:moveTo>
                      <a:pt x="665" y="1"/>
                    </a:moveTo>
                    <a:cubicBezTo>
                      <a:pt x="299" y="1"/>
                      <a:pt x="1" y="363"/>
                      <a:pt x="1" y="808"/>
                    </a:cubicBezTo>
                    <a:cubicBezTo>
                      <a:pt x="1" y="1254"/>
                      <a:pt x="298" y="1615"/>
                      <a:pt x="665" y="1615"/>
                    </a:cubicBezTo>
                    <a:cubicBezTo>
                      <a:pt x="1030" y="1615"/>
                      <a:pt x="1327" y="1254"/>
                      <a:pt x="1327" y="808"/>
                    </a:cubicBezTo>
                    <a:cubicBezTo>
                      <a:pt x="1327" y="363"/>
                      <a:pt x="1030" y="1"/>
                      <a:pt x="665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41"/>
              <p:cNvSpPr/>
              <p:nvPr/>
            </p:nvSpPr>
            <p:spPr>
              <a:xfrm>
                <a:off x="3451300" y="500062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75" y="1"/>
                    </a:moveTo>
                    <a:cubicBezTo>
                      <a:pt x="1774" y="1"/>
                      <a:pt x="1678" y="3"/>
                      <a:pt x="1592" y="7"/>
                    </a:cubicBezTo>
                    <a:cubicBezTo>
                      <a:pt x="1100" y="26"/>
                      <a:pt x="548" y="116"/>
                      <a:pt x="263" y="517"/>
                    </a:cubicBezTo>
                    <a:cubicBezTo>
                      <a:pt x="0" y="887"/>
                      <a:pt x="93" y="1460"/>
                      <a:pt x="456" y="1730"/>
                    </a:cubicBezTo>
                    <a:cubicBezTo>
                      <a:pt x="609" y="1843"/>
                      <a:pt x="792" y="1905"/>
                      <a:pt x="976" y="1951"/>
                    </a:cubicBezTo>
                    <a:cubicBezTo>
                      <a:pt x="1338" y="2045"/>
                      <a:pt x="1709" y="2091"/>
                      <a:pt x="2080" y="2091"/>
                    </a:cubicBezTo>
                    <a:cubicBezTo>
                      <a:pt x="2430" y="2091"/>
                      <a:pt x="2780" y="2050"/>
                      <a:pt x="3122" y="1967"/>
                    </a:cubicBezTo>
                    <a:cubicBezTo>
                      <a:pt x="3429" y="1894"/>
                      <a:pt x="3750" y="1770"/>
                      <a:pt x="3924" y="1508"/>
                    </a:cubicBezTo>
                    <a:cubicBezTo>
                      <a:pt x="4074" y="1275"/>
                      <a:pt x="4083" y="979"/>
                      <a:pt x="3950" y="738"/>
                    </a:cubicBezTo>
                    <a:cubicBezTo>
                      <a:pt x="3598" y="116"/>
                      <a:pt x="2585" y="1"/>
                      <a:pt x="187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1"/>
              <p:cNvSpPr/>
              <p:nvPr/>
            </p:nvSpPr>
            <p:spPr>
              <a:xfrm>
                <a:off x="4099000" y="500062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0" y="1"/>
                    </a:moveTo>
                    <a:cubicBezTo>
                      <a:pt x="1500" y="1"/>
                      <a:pt x="487" y="116"/>
                      <a:pt x="134" y="738"/>
                    </a:cubicBezTo>
                    <a:cubicBezTo>
                      <a:pt x="0" y="979"/>
                      <a:pt x="11" y="1275"/>
                      <a:pt x="161" y="1508"/>
                    </a:cubicBezTo>
                    <a:cubicBezTo>
                      <a:pt x="334" y="1770"/>
                      <a:pt x="655" y="1894"/>
                      <a:pt x="961" y="1967"/>
                    </a:cubicBezTo>
                    <a:cubicBezTo>
                      <a:pt x="1304" y="2050"/>
                      <a:pt x="1654" y="2091"/>
                      <a:pt x="2004" y="2091"/>
                    </a:cubicBezTo>
                    <a:cubicBezTo>
                      <a:pt x="2375" y="2091"/>
                      <a:pt x="2747" y="2045"/>
                      <a:pt x="3109" y="1951"/>
                    </a:cubicBezTo>
                    <a:cubicBezTo>
                      <a:pt x="3292" y="1905"/>
                      <a:pt x="3476" y="1843"/>
                      <a:pt x="3627" y="1730"/>
                    </a:cubicBezTo>
                    <a:cubicBezTo>
                      <a:pt x="3992" y="1460"/>
                      <a:pt x="4083" y="887"/>
                      <a:pt x="3821" y="517"/>
                    </a:cubicBezTo>
                    <a:cubicBezTo>
                      <a:pt x="3536" y="116"/>
                      <a:pt x="2984" y="26"/>
                      <a:pt x="2493" y="7"/>
                    </a:cubicBezTo>
                    <a:cubicBezTo>
                      <a:pt x="2406" y="3"/>
                      <a:pt x="2311" y="1"/>
                      <a:pt x="2210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1"/>
              <p:cNvSpPr/>
              <p:nvPr/>
            </p:nvSpPr>
            <p:spPr>
              <a:xfrm>
                <a:off x="3289100" y="4645800"/>
                <a:ext cx="347925" cy="40900"/>
              </a:xfrm>
              <a:custGeom>
                <a:avLst/>
                <a:gdLst/>
                <a:ahLst/>
                <a:cxnLst/>
                <a:rect l="l" t="t" r="r" b="b"/>
                <a:pathLst>
                  <a:path w="13917" h="1636" extrusionOk="0">
                    <a:moveTo>
                      <a:pt x="640" y="1"/>
                    </a:moveTo>
                    <a:cubicBezTo>
                      <a:pt x="323" y="1"/>
                      <a:pt x="51" y="245"/>
                      <a:pt x="27" y="568"/>
                    </a:cubicBezTo>
                    <a:cubicBezTo>
                      <a:pt x="0" y="911"/>
                      <a:pt x="261" y="1209"/>
                      <a:pt x="604" y="1230"/>
                    </a:cubicBezTo>
                    <a:cubicBezTo>
                      <a:pt x="4042" y="1498"/>
                      <a:pt x="7523" y="1635"/>
                      <a:pt x="10984" y="1635"/>
                    </a:cubicBezTo>
                    <a:cubicBezTo>
                      <a:pt x="11760" y="1635"/>
                      <a:pt x="12533" y="1629"/>
                      <a:pt x="13307" y="1614"/>
                    </a:cubicBezTo>
                    <a:cubicBezTo>
                      <a:pt x="13647" y="1608"/>
                      <a:pt x="13917" y="1329"/>
                      <a:pt x="13911" y="989"/>
                    </a:cubicBezTo>
                    <a:cubicBezTo>
                      <a:pt x="13904" y="652"/>
                      <a:pt x="13631" y="383"/>
                      <a:pt x="13296" y="383"/>
                    </a:cubicBezTo>
                    <a:cubicBezTo>
                      <a:pt x="13292" y="383"/>
                      <a:pt x="13289" y="383"/>
                      <a:pt x="13285" y="383"/>
                    </a:cubicBezTo>
                    <a:cubicBezTo>
                      <a:pt x="12515" y="397"/>
                      <a:pt x="11743" y="404"/>
                      <a:pt x="10970" y="404"/>
                    </a:cubicBezTo>
                    <a:cubicBezTo>
                      <a:pt x="7546" y="404"/>
                      <a:pt x="4102" y="269"/>
                      <a:pt x="701" y="4"/>
                    </a:cubicBezTo>
                    <a:cubicBezTo>
                      <a:pt x="681" y="2"/>
                      <a:pt x="660" y="1"/>
                      <a:pt x="64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1"/>
              <p:cNvSpPr/>
              <p:nvPr/>
            </p:nvSpPr>
            <p:spPr>
              <a:xfrm>
                <a:off x="3690500" y="4652375"/>
                <a:ext cx="157675" cy="33850"/>
              </a:xfrm>
              <a:custGeom>
                <a:avLst/>
                <a:gdLst/>
                <a:ahLst/>
                <a:cxnLst/>
                <a:rect l="l" t="t" r="r" b="b"/>
                <a:pathLst>
                  <a:path w="6307" h="1354" extrusionOk="0">
                    <a:moveTo>
                      <a:pt x="636" y="0"/>
                    </a:moveTo>
                    <a:cubicBezTo>
                      <a:pt x="313" y="0"/>
                      <a:pt x="43" y="252"/>
                      <a:pt x="21" y="576"/>
                    </a:cubicBezTo>
                    <a:cubicBezTo>
                      <a:pt x="1" y="913"/>
                      <a:pt x="253" y="1205"/>
                      <a:pt x="590" y="1231"/>
                    </a:cubicBezTo>
                    <a:cubicBezTo>
                      <a:pt x="1874" y="1312"/>
                      <a:pt x="3173" y="1353"/>
                      <a:pt x="4467" y="1353"/>
                    </a:cubicBezTo>
                    <a:cubicBezTo>
                      <a:pt x="4876" y="1353"/>
                      <a:pt x="5285" y="1348"/>
                      <a:pt x="5693" y="1340"/>
                    </a:cubicBezTo>
                    <a:cubicBezTo>
                      <a:pt x="6033" y="1337"/>
                      <a:pt x="6306" y="1059"/>
                      <a:pt x="6303" y="719"/>
                    </a:cubicBezTo>
                    <a:cubicBezTo>
                      <a:pt x="6300" y="381"/>
                      <a:pt x="6023" y="109"/>
                      <a:pt x="5686" y="109"/>
                    </a:cubicBezTo>
                    <a:cubicBezTo>
                      <a:pt x="5684" y="109"/>
                      <a:pt x="5682" y="109"/>
                      <a:pt x="5680" y="109"/>
                    </a:cubicBezTo>
                    <a:lnTo>
                      <a:pt x="5668" y="109"/>
                    </a:lnTo>
                    <a:cubicBezTo>
                      <a:pt x="5261" y="118"/>
                      <a:pt x="4852" y="122"/>
                      <a:pt x="4443" y="122"/>
                    </a:cubicBezTo>
                    <a:cubicBezTo>
                      <a:pt x="3184" y="122"/>
                      <a:pt x="1919" y="81"/>
                      <a:pt x="668" y="1"/>
                    </a:cubicBezTo>
                    <a:cubicBezTo>
                      <a:pt x="657" y="1"/>
                      <a:pt x="646" y="0"/>
                      <a:pt x="63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41"/>
              <p:cNvSpPr/>
              <p:nvPr/>
            </p:nvSpPr>
            <p:spPr>
              <a:xfrm>
                <a:off x="3921725" y="4652625"/>
                <a:ext cx="116100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232" extrusionOk="0">
                    <a:moveTo>
                      <a:pt x="616" y="1"/>
                    </a:moveTo>
                    <a:cubicBezTo>
                      <a:pt x="276" y="1"/>
                      <a:pt x="1" y="275"/>
                      <a:pt x="1" y="615"/>
                    </a:cubicBezTo>
                    <a:cubicBezTo>
                      <a:pt x="1" y="955"/>
                      <a:pt x="276" y="1232"/>
                      <a:pt x="616" y="1232"/>
                    </a:cubicBezTo>
                    <a:lnTo>
                      <a:pt x="4028" y="1232"/>
                    </a:lnTo>
                    <a:cubicBezTo>
                      <a:pt x="4368" y="1232"/>
                      <a:pt x="4643" y="955"/>
                      <a:pt x="4643" y="615"/>
                    </a:cubicBezTo>
                    <a:cubicBezTo>
                      <a:pt x="4643" y="275"/>
                      <a:pt x="4368" y="1"/>
                      <a:pt x="402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41"/>
              <p:cNvSpPr/>
              <p:nvPr/>
            </p:nvSpPr>
            <p:spPr>
              <a:xfrm>
                <a:off x="3208075" y="4512075"/>
                <a:ext cx="2527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0110" h="941" extrusionOk="0">
                    <a:moveTo>
                      <a:pt x="412" y="0"/>
                    </a:moveTo>
                    <a:cubicBezTo>
                      <a:pt x="186" y="0"/>
                      <a:pt x="4" y="182"/>
                      <a:pt x="2" y="409"/>
                    </a:cubicBezTo>
                    <a:cubicBezTo>
                      <a:pt x="0" y="636"/>
                      <a:pt x="183" y="820"/>
                      <a:pt x="410" y="822"/>
                    </a:cubicBezTo>
                    <a:lnTo>
                      <a:pt x="9688" y="941"/>
                    </a:lnTo>
                    <a:lnTo>
                      <a:pt x="9694" y="941"/>
                    </a:lnTo>
                    <a:cubicBezTo>
                      <a:pt x="9695" y="941"/>
                      <a:pt x="9696" y="941"/>
                      <a:pt x="9697" y="941"/>
                    </a:cubicBezTo>
                    <a:cubicBezTo>
                      <a:pt x="9922" y="941"/>
                      <a:pt x="10106" y="759"/>
                      <a:pt x="10107" y="533"/>
                    </a:cubicBezTo>
                    <a:cubicBezTo>
                      <a:pt x="10109" y="307"/>
                      <a:pt x="9926" y="121"/>
                      <a:pt x="9699" y="120"/>
                    </a:cubicBezTo>
                    <a:lnTo>
                      <a:pt x="421" y="0"/>
                    </a:lnTo>
                    <a:lnTo>
                      <a:pt x="415" y="0"/>
                    </a:lnTo>
                    <a:cubicBezTo>
                      <a:pt x="414" y="0"/>
                      <a:pt x="413" y="0"/>
                      <a:pt x="41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41"/>
              <p:cNvSpPr/>
              <p:nvPr/>
            </p:nvSpPr>
            <p:spPr>
              <a:xfrm>
                <a:off x="3492250" y="4511500"/>
                <a:ext cx="20030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012" h="909" extrusionOk="0">
                    <a:moveTo>
                      <a:pt x="414" y="1"/>
                    </a:moveTo>
                    <a:cubicBezTo>
                      <a:pt x="189" y="1"/>
                      <a:pt x="5" y="181"/>
                      <a:pt x="3" y="406"/>
                    </a:cubicBezTo>
                    <a:cubicBezTo>
                      <a:pt x="0" y="636"/>
                      <a:pt x="185" y="822"/>
                      <a:pt x="414" y="822"/>
                    </a:cubicBezTo>
                    <a:cubicBezTo>
                      <a:pt x="415" y="822"/>
                      <a:pt x="416" y="822"/>
                      <a:pt x="417" y="822"/>
                    </a:cubicBezTo>
                    <a:lnTo>
                      <a:pt x="7602" y="908"/>
                    </a:lnTo>
                    <a:lnTo>
                      <a:pt x="7607" y="908"/>
                    </a:lnTo>
                    <a:cubicBezTo>
                      <a:pt x="7831" y="905"/>
                      <a:pt x="8010" y="724"/>
                      <a:pt x="8010" y="500"/>
                    </a:cubicBezTo>
                    <a:cubicBezTo>
                      <a:pt x="8012" y="278"/>
                      <a:pt x="7836" y="93"/>
                      <a:pt x="7612" y="89"/>
                    </a:cubicBezTo>
                    <a:lnTo>
                      <a:pt x="426" y="1"/>
                    </a:lnTo>
                    <a:cubicBezTo>
                      <a:pt x="422" y="1"/>
                      <a:pt x="418" y="1"/>
                      <a:pt x="4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41"/>
              <p:cNvSpPr/>
              <p:nvPr/>
            </p:nvSpPr>
            <p:spPr>
              <a:xfrm>
                <a:off x="3742825" y="4509200"/>
                <a:ext cx="3297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3190" h="863" extrusionOk="0">
                    <a:moveTo>
                      <a:pt x="12777" y="1"/>
                    </a:moveTo>
                    <a:cubicBezTo>
                      <a:pt x="12775" y="1"/>
                      <a:pt x="12773" y="1"/>
                      <a:pt x="12771" y="1"/>
                    </a:cubicBezTo>
                    <a:cubicBezTo>
                      <a:pt x="10338" y="27"/>
                      <a:pt x="7884" y="41"/>
                      <a:pt x="5433" y="41"/>
                    </a:cubicBezTo>
                    <a:cubicBezTo>
                      <a:pt x="3753" y="41"/>
                      <a:pt x="2075" y="35"/>
                      <a:pt x="407" y="22"/>
                    </a:cubicBezTo>
                    <a:lnTo>
                      <a:pt x="404" y="22"/>
                    </a:lnTo>
                    <a:cubicBezTo>
                      <a:pt x="180" y="26"/>
                      <a:pt x="2" y="208"/>
                      <a:pt x="0" y="432"/>
                    </a:cubicBezTo>
                    <a:cubicBezTo>
                      <a:pt x="0" y="654"/>
                      <a:pt x="178" y="837"/>
                      <a:pt x="400" y="843"/>
                    </a:cubicBezTo>
                    <a:cubicBezTo>
                      <a:pt x="2069" y="856"/>
                      <a:pt x="3740" y="862"/>
                      <a:pt x="5416" y="862"/>
                    </a:cubicBezTo>
                    <a:cubicBezTo>
                      <a:pt x="7875" y="862"/>
                      <a:pt x="10339" y="848"/>
                      <a:pt x="12781" y="821"/>
                    </a:cubicBezTo>
                    <a:cubicBezTo>
                      <a:pt x="13008" y="819"/>
                      <a:pt x="13189" y="633"/>
                      <a:pt x="13186" y="406"/>
                    </a:cubicBezTo>
                    <a:cubicBezTo>
                      <a:pt x="13184" y="182"/>
                      <a:pt x="13002" y="1"/>
                      <a:pt x="1277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41"/>
              <p:cNvSpPr/>
              <p:nvPr/>
            </p:nvSpPr>
            <p:spPr>
              <a:xfrm>
                <a:off x="4117900" y="4509500"/>
                <a:ext cx="155075" cy="21950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878" extrusionOk="0">
                    <a:moveTo>
                      <a:pt x="419" y="0"/>
                    </a:moveTo>
                    <a:cubicBezTo>
                      <a:pt x="199" y="0"/>
                      <a:pt x="18" y="173"/>
                      <a:pt x="8" y="394"/>
                    </a:cubicBezTo>
                    <a:cubicBezTo>
                      <a:pt x="0" y="617"/>
                      <a:pt x="172" y="807"/>
                      <a:pt x="394" y="820"/>
                    </a:cubicBezTo>
                    <a:cubicBezTo>
                      <a:pt x="1357" y="858"/>
                      <a:pt x="2326" y="877"/>
                      <a:pt x="3294" y="877"/>
                    </a:cubicBezTo>
                    <a:cubicBezTo>
                      <a:pt x="4129" y="877"/>
                      <a:pt x="4963" y="863"/>
                      <a:pt x="5793" y="834"/>
                    </a:cubicBezTo>
                    <a:cubicBezTo>
                      <a:pt x="6021" y="831"/>
                      <a:pt x="6202" y="639"/>
                      <a:pt x="6194" y="410"/>
                    </a:cubicBezTo>
                    <a:cubicBezTo>
                      <a:pt x="6187" y="188"/>
                      <a:pt x="6004" y="14"/>
                      <a:pt x="5784" y="14"/>
                    </a:cubicBezTo>
                    <a:cubicBezTo>
                      <a:pt x="5778" y="14"/>
                      <a:pt x="5771" y="14"/>
                      <a:pt x="5764" y="14"/>
                    </a:cubicBezTo>
                    <a:cubicBezTo>
                      <a:pt x="4943" y="42"/>
                      <a:pt x="4117" y="56"/>
                      <a:pt x="3291" y="56"/>
                    </a:cubicBezTo>
                    <a:cubicBezTo>
                      <a:pt x="2334" y="56"/>
                      <a:pt x="1377" y="38"/>
                      <a:pt x="428" y="0"/>
                    </a:cubicBezTo>
                    <a:cubicBezTo>
                      <a:pt x="425" y="0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41"/>
              <p:cNvSpPr/>
              <p:nvPr/>
            </p:nvSpPr>
            <p:spPr>
              <a:xfrm>
                <a:off x="4306400" y="4506775"/>
                <a:ext cx="132550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933" extrusionOk="0">
                    <a:moveTo>
                      <a:pt x="4876" y="0"/>
                    </a:moveTo>
                    <a:cubicBezTo>
                      <a:pt x="4867" y="0"/>
                      <a:pt x="4857" y="0"/>
                      <a:pt x="4847" y="1"/>
                    </a:cubicBezTo>
                    <a:cubicBezTo>
                      <a:pt x="3813" y="74"/>
                      <a:pt x="2768" y="111"/>
                      <a:pt x="1727" y="111"/>
                    </a:cubicBezTo>
                    <a:cubicBezTo>
                      <a:pt x="1295" y="111"/>
                      <a:pt x="863" y="104"/>
                      <a:pt x="432" y="92"/>
                    </a:cubicBezTo>
                    <a:lnTo>
                      <a:pt x="419" y="92"/>
                    </a:lnTo>
                    <a:cubicBezTo>
                      <a:pt x="418" y="92"/>
                      <a:pt x="416" y="92"/>
                      <a:pt x="414" y="92"/>
                    </a:cubicBezTo>
                    <a:cubicBezTo>
                      <a:pt x="189" y="92"/>
                      <a:pt x="6" y="272"/>
                      <a:pt x="3" y="497"/>
                    </a:cubicBezTo>
                    <a:cubicBezTo>
                      <a:pt x="0" y="724"/>
                      <a:pt x="181" y="910"/>
                      <a:pt x="408" y="913"/>
                    </a:cubicBezTo>
                    <a:cubicBezTo>
                      <a:pt x="842" y="926"/>
                      <a:pt x="1277" y="932"/>
                      <a:pt x="1714" y="932"/>
                    </a:cubicBezTo>
                    <a:cubicBezTo>
                      <a:pt x="2779" y="932"/>
                      <a:pt x="3848" y="894"/>
                      <a:pt x="4904" y="821"/>
                    </a:cubicBezTo>
                    <a:cubicBezTo>
                      <a:pt x="5131" y="805"/>
                      <a:pt x="5301" y="608"/>
                      <a:pt x="5286" y="382"/>
                    </a:cubicBezTo>
                    <a:cubicBezTo>
                      <a:pt x="5270" y="166"/>
                      <a:pt x="5091" y="0"/>
                      <a:pt x="487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41"/>
              <p:cNvSpPr/>
              <p:nvPr/>
            </p:nvSpPr>
            <p:spPr>
              <a:xfrm>
                <a:off x="3347075" y="4215225"/>
                <a:ext cx="4146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16585" h="3244" extrusionOk="0">
                    <a:moveTo>
                      <a:pt x="706" y="1"/>
                    </a:moveTo>
                    <a:cubicBezTo>
                      <a:pt x="479" y="1"/>
                      <a:pt x="260" y="127"/>
                      <a:pt x="153" y="346"/>
                    </a:cubicBezTo>
                    <a:cubicBezTo>
                      <a:pt x="1" y="655"/>
                      <a:pt x="133" y="1029"/>
                      <a:pt x="444" y="1175"/>
                    </a:cubicBezTo>
                    <a:cubicBezTo>
                      <a:pt x="2605" y="2234"/>
                      <a:pt x="5107" y="2870"/>
                      <a:pt x="8093" y="3116"/>
                    </a:cubicBezTo>
                    <a:cubicBezTo>
                      <a:pt x="9213" y="3208"/>
                      <a:pt x="10333" y="3243"/>
                      <a:pt x="11479" y="3243"/>
                    </a:cubicBezTo>
                    <a:cubicBezTo>
                      <a:pt x="12929" y="3243"/>
                      <a:pt x="14418" y="3188"/>
                      <a:pt x="15994" y="3119"/>
                    </a:cubicBezTo>
                    <a:cubicBezTo>
                      <a:pt x="16327" y="3099"/>
                      <a:pt x="16585" y="2813"/>
                      <a:pt x="16570" y="2477"/>
                    </a:cubicBezTo>
                    <a:cubicBezTo>
                      <a:pt x="16555" y="2147"/>
                      <a:pt x="16283" y="1890"/>
                      <a:pt x="15955" y="1890"/>
                    </a:cubicBezTo>
                    <a:cubicBezTo>
                      <a:pt x="15950" y="1890"/>
                      <a:pt x="15945" y="1890"/>
                      <a:pt x="15940" y="1890"/>
                    </a:cubicBezTo>
                    <a:cubicBezTo>
                      <a:pt x="14491" y="1952"/>
                      <a:pt x="12985" y="2018"/>
                      <a:pt x="11462" y="2018"/>
                    </a:cubicBezTo>
                    <a:cubicBezTo>
                      <a:pt x="7892" y="2018"/>
                      <a:pt x="4226" y="1659"/>
                      <a:pt x="987" y="69"/>
                    </a:cubicBezTo>
                    <a:cubicBezTo>
                      <a:pt x="897" y="23"/>
                      <a:pt x="801" y="1"/>
                      <a:pt x="70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41"/>
              <p:cNvSpPr/>
              <p:nvPr/>
            </p:nvSpPr>
            <p:spPr>
              <a:xfrm>
                <a:off x="4053550" y="4198725"/>
                <a:ext cx="2133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8534" h="2919" extrusionOk="0">
                    <a:moveTo>
                      <a:pt x="7831" y="0"/>
                    </a:moveTo>
                    <a:cubicBezTo>
                      <a:pt x="7747" y="0"/>
                      <a:pt x="7662" y="17"/>
                      <a:pt x="7580" y="54"/>
                    </a:cubicBezTo>
                    <a:cubicBezTo>
                      <a:pt x="5366" y="1010"/>
                      <a:pt x="2997" y="1563"/>
                      <a:pt x="587" y="1689"/>
                    </a:cubicBezTo>
                    <a:cubicBezTo>
                      <a:pt x="256" y="1708"/>
                      <a:pt x="1" y="1987"/>
                      <a:pt x="10" y="2318"/>
                    </a:cubicBezTo>
                    <a:cubicBezTo>
                      <a:pt x="18" y="2650"/>
                      <a:pt x="287" y="2915"/>
                      <a:pt x="619" y="2918"/>
                    </a:cubicBezTo>
                    <a:cubicBezTo>
                      <a:pt x="630" y="2918"/>
                      <a:pt x="641" y="2918"/>
                      <a:pt x="652" y="2917"/>
                    </a:cubicBezTo>
                    <a:cubicBezTo>
                      <a:pt x="3207" y="2785"/>
                      <a:pt x="5718" y="2199"/>
                      <a:pt x="8068" y="1185"/>
                    </a:cubicBezTo>
                    <a:cubicBezTo>
                      <a:pt x="8384" y="1053"/>
                      <a:pt x="8533" y="688"/>
                      <a:pt x="8397" y="372"/>
                    </a:cubicBezTo>
                    <a:cubicBezTo>
                      <a:pt x="8297" y="139"/>
                      <a:pt x="8069" y="0"/>
                      <a:pt x="783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1"/>
              <p:cNvSpPr/>
              <p:nvPr/>
            </p:nvSpPr>
            <p:spPr>
              <a:xfrm>
                <a:off x="3873875" y="4247925"/>
                <a:ext cx="11822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4729" h="1505" extrusionOk="0">
                    <a:moveTo>
                      <a:pt x="4070" y="1"/>
                    </a:moveTo>
                    <a:cubicBezTo>
                      <a:pt x="4042" y="1"/>
                      <a:pt x="4014" y="3"/>
                      <a:pt x="3985" y="7"/>
                    </a:cubicBezTo>
                    <a:cubicBezTo>
                      <a:pt x="2870" y="175"/>
                      <a:pt x="1743" y="264"/>
                      <a:pt x="615" y="273"/>
                    </a:cubicBezTo>
                    <a:cubicBezTo>
                      <a:pt x="274" y="273"/>
                      <a:pt x="1" y="552"/>
                      <a:pt x="2" y="891"/>
                    </a:cubicBezTo>
                    <a:cubicBezTo>
                      <a:pt x="2" y="1231"/>
                      <a:pt x="280" y="1505"/>
                      <a:pt x="620" y="1505"/>
                    </a:cubicBezTo>
                    <a:lnTo>
                      <a:pt x="625" y="1505"/>
                    </a:lnTo>
                    <a:cubicBezTo>
                      <a:pt x="1812" y="1494"/>
                      <a:pt x="2995" y="1400"/>
                      <a:pt x="4169" y="1224"/>
                    </a:cubicBezTo>
                    <a:cubicBezTo>
                      <a:pt x="4501" y="1169"/>
                      <a:pt x="4728" y="857"/>
                      <a:pt x="4679" y="525"/>
                    </a:cubicBezTo>
                    <a:cubicBezTo>
                      <a:pt x="4633" y="219"/>
                      <a:pt x="4370" y="1"/>
                      <a:pt x="407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1"/>
              <p:cNvSpPr/>
              <p:nvPr/>
            </p:nvSpPr>
            <p:spPr>
              <a:xfrm>
                <a:off x="3847900" y="3941875"/>
                <a:ext cx="262600" cy="81425"/>
              </a:xfrm>
              <a:custGeom>
                <a:avLst/>
                <a:gdLst/>
                <a:ahLst/>
                <a:cxnLst/>
                <a:rect l="l" t="t" r="r" b="b"/>
                <a:pathLst>
                  <a:path w="10504" h="3257" extrusionOk="0">
                    <a:moveTo>
                      <a:pt x="9798" y="1"/>
                    </a:moveTo>
                    <a:cubicBezTo>
                      <a:pt x="9695" y="1"/>
                      <a:pt x="9591" y="27"/>
                      <a:pt x="9494" y="81"/>
                    </a:cubicBezTo>
                    <a:cubicBezTo>
                      <a:pt x="6806" y="1581"/>
                      <a:pt x="3500" y="1817"/>
                      <a:pt x="584" y="2027"/>
                    </a:cubicBezTo>
                    <a:cubicBezTo>
                      <a:pt x="253" y="2051"/>
                      <a:pt x="1" y="2332"/>
                      <a:pt x="12" y="2664"/>
                    </a:cubicBezTo>
                    <a:cubicBezTo>
                      <a:pt x="25" y="2995"/>
                      <a:pt x="296" y="3257"/>
                      <a:pt x="627" y="3257"/>
                    </a:cubicBezTo>
                    <a:lnTo>
                      <a:pt x="671" y="3257"/>
                    </a:lnTo>
                    <a:cubicBezTo>
                      <a:pt x="3717" y="3038"/>
                      <a:pt x="7167" y="2788"/>
                      <a:pt x="10093" y="1157"/>
                    </a:cubicBezTo>
                    <a:cubicBezTo>
                      <a:pt x="10394" y="993"/>
                      <a:pt x="10503" y="616"/>
                      <a:pt x="10336" y="316"/>
                    </a:cubicBezTo>
                    <a:cubicBezTo>
                      <a:pt x="10224" y="114"/>
                      <a:pt x="10014" y="1"/>
                      <a:pt x="9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1"/>
              <p:cNvSpPr/>
              <p:nvPr/>
            </p:nvSpPr>
            <p:spPr>
              <a:xfrm>
                <a:off x="3713275" y="3990900"/>
                <a:ext cx="104975" cy="3867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547" extrusionOk="0">
                    <a:moveTo>
                      <a:pt x="679" y="1"/>
                    </a:moveTo>
                    <a:cubicBezTo>
                      <a:pt x="402" y="1"/>
                      <a:pt x="150" y="189"/>
                      <a:pt x="81" y="470"/>
                    </a:cubicBezTo>
                    <a:cubicBezTo>
                      <a:pt x="0" y="800"/>
                      <a:pt x="203" y="1134"/>
                      <a:pt x="534" y="1215"/>
                    </a:cubicBezTo>
                    <a:cubicBezTo>
                      <a:pt x="1432" y="1434"/>
                      <a:pt x="2353" y="1545"/>
                      <a:pt x="3278" y="1547"/>
                    </a:cubicBezTo>
                    <a:cubicBezTo>
                      <a:pt x="3381" y="1547"/>
                      <a:pt x="3486" y="1545"/>
                      <a:pt x="3590" y="1542"/>
                    </a:cubicBezTo>
                    <a:cubicBezTo>
                      <a:pt x="3930" y="1533"/>
                      <a:pt x="4199" y="1250"/>
                      <a:pt x="4189" y="910"/>
                    </a:cubicBezTo>
                    <a:cubicBezTo>
                      <a:pt x="4180" y="576"/>
                      <a:pt x="3907" y="311"/>
                      <a:pt x="3575" y="311"/>
                    </a:cubicBezTo>
                    <a:cubicBezTo>
                      <a:pt x="3569" y="311"/>
                      <a:pt x="3563" y="311"/>
                      <a:pt x="3557" y="311"/>
                    </a:cubicBezTo>
                    <a:cubicBezTo>
                      <a:pt x="3463" y="313"/>
                      <a:pt x="3368" y="315"/>
                      <a:pt x="3274" y="315"/>
                    </a:cubicBezTo>
                    <a:cubicBezTo>
                      <a:pt x="2449" y="315"/>
                      <a:pt x="1627" y="215"/>
                      <a:pt x="826" y="19"/>
                    </a:cubicBezTo>
                    <a:cubicBezTo>
                      <a:pt x="777" y="6"/>
                      <a:pt x="727" y="1"/>
                      <a:pt x="679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1"/>
              <p:cNvSpPr/>
              <p:nvPr/>
            </p:nvSpPr>
            <p:spPr>
              <a:xfrm>
                <a:off x="3729125" y="4311650"/>
                <a:ext cx="514700" cy="93650"/>
              </a:xfrm>
              <a:custGeom>
                <a:avLst/>
                <a:gdLst/>
                <a:ahLst/>
                <a:cxnLst/>
                <a:rect l="l" t="t" r="r" b="b"/>
                <a:pathLst>
                  <a:path w="20588" h="3746" extrusionOk="0">
                    <a:moveTo>
                      <a:pt x="19417" y="0"/>
                    </a:moveTo>
                    <a:cubicBezTo>
                      <a:pt x="19237" y="0"/>
                      <a:pt x="19055" y="48"/>
                      <a:pt x="18889" y="147"/>
                    </a:cubicBezTo>
                    <a:cubicBezTo>
                      <a:pt x="17933" y="729"/>
                      <a:pt x="16698" y="903"/>
                      <a:pt x="15412" y="1045"/>
                    </a:cubicBezTo>
                    <a:cubicBezTo>
                      <a:pt x="11462" y="1478"/>
                      <a:pt x="7493" y="1694"/>
                      <a:pt x="3522" y="1694"/>
                    </a:cubicBezTo>
                    <a:cubicBezTo>
                      <a:pt x="2699" y="1694"/>
                      <a:pt x="1876" y="1684"/>
                      <a:pt x="1053" y="1666"/>
                    </a:cubicBezTo>
                    <a:cubicBezTo>
                      <a:pt x="1047" y="1666"/>
                      <a:pt x="1042" y="1666"/>
                      <a:pt x="1036" y="1666"/>
                    </a:cubicBezTo>
                    <a:cubicBezTo>
                      <a:pt x="480" y="1666"/>
                      <a:pt x="25" y="2110"/>
                      <a:pt x="13" y="2668"/>
                    </a:cubicBezTo>
                    <a:cubicBezTo>
                      <a:pt x="0" y="3231"/>
                      <a:pt x="443" y="3699"/>
                      <a:pt x="1007" y="3717"/>
                    </a:cubicBezTo>
                    <a:cubicBezTo>
                      <a:pt x="1843" y="3736"/>
                      <a:pt x="2682" y="3745"/>
                      <a:pt x="3522" y="3745"/>
                    </a:cubicBezTo>
                    <a:cubicBezTo>
                      <a:pt x="7568" y="3745"/>
                      <a:pt x="11611" y="3525"/>
                      <a:pt x="15634" y="3085"/>
                    </a:cubicBezTo>
                    <a:cubicBezTo>
                      <a:pt x="17159" y="2916"/>
                      <a:pt x="18638" y="2700"/>
                      <a:pt x="19953" y="1901"/>
                    </a:cubicBezTo>
                    <a:cubicBezTo>
                      <a:pt x="20436" y="1606"/>
                      <a:pt x="20587" y="976"/>
                      <a:pt x="20295" y="494"/>
                    </a:cubicBezTo>
                    <a:cubicBezTo>
                      <a:pt x="20102" y="176"/>
                      <a:pt x="19764" y="0"/>
                      <a:pt x="19417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1"/>
              <p:cNvSpPr/>
              <p:nvPr/>
            </p:nvSpPr>
            <p:spPr>
              <a:xfrm>
                <a:off x="3539875" y="4339675"/>
                <a:ext cx="132500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5300" h="2290" extrusionOk="0">
                    <a:moveTo>
                      <a:pt x="1064" y="1"/>
                    </a:moveTo>
                    <a:cubicBezTo>
                      <a:pt x="529" y="1"/>
                      <a:pt x="80" y="413"/>
                      <a:pt x="41" y="950"/>
                    </a:cubicBezTo>
                    <a:cubicBezTo>
                      <a:pt x="0" y="1504"/>
                      <a:pt x="407" y="1991"/>
                      <a:pt x="961" y="2048"/>
                    </a:cubicBezTo>
                    <a:lnTo>
                      <a:pt x="4180" y="2286"/>
                    </a:lnTo>
                    <a:cubicBezTo>
                      <a:pt x="4205" y="2288"/>
                      <a:pt x="4231" y="2288"/>
                      <a:pt x="4256" y="2288"/>
                    </a:cubicBezTo>
                    <a:lnTo>
                      <a:pt x="4256" y="2289"/>
                    </a:lnTo>
                    <a:cubicBezTo>
                      <a:pt x="4807" y="2289"/>
                      <a:pt x="5260" y="1852"/>
                      <a:pt x="5281" y="1301"/>
                    </a:cubicBezTo>
                    <a:cubicBezTo>
                      <a:pt x="5300" y="750"/>
                      <a:pt x="4880" y="281"/>
                      <a:pt x="4331" y="240"/>
                    </a:cubicBezTo>
                    <a:lnTo>
                      <a:pt x="1112" y="2"/>
                    </a:lnTo>
                    <a:cubicBezTo>
                      <a:pt x="1096" y="1"/>
                      <a:pt x="1080" y="1"/>
                      <a:pt x="1064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1"/>
              <p:cNvSpPr/>
              <p:nvPr/>
            </p:nvSpPr>
            <p:spPr>
              <a:xfrm>
                <a:off x="3498750" y="4035300"/>
                <a:ext cx="293625" cy="89600"/>
              </a:xfrm>
              <a:custGeom>
                <a:avLst/>
                <a:gdLst/>
                <a:ahLst/>
                <a:cxnLst/>
                <a:rect l="l" t="t" r="r" b="b"/>
                <a:pathLst>
                  <a:path w="11745" h="3584" extrusionOk="0">
                    <a:moveTo>
                      <a:pt x="1161" y="1"/>
                    </a:moveTo>
                    <a:cubicBezTo>
                      <a:pt x="746" y="1"/>
                      <a:pt x="355" y="255"/>
                      <a:pt x="199" y="667"/>
                    </a:cubicBezTo>
                    <a:cubicBezTo>
                      <a:pt x="1" y="1196"/>
                      <a:pt x="269" y="1788"/>
                      <a:pt x="800" y="1987"/>
                    </a:cubicBezTo>
                    <a:cubicBezTo>
                      <a:pt x="3618" y="3043"/>
                      <a:pt x="6605" y="3584"/>
                      <a:pt x="9615" y="3584"/>
                    </a:cubicBezTo>
                    <a:cubicBezTo>
                      <a:pt x="9987" y="3584"/>
                      <a:pt x="10359" y="3576"/>
                      <a:pt x="10731" y="3560"/>
                    </a:cubicBezTo>
                    <a:cubicBezTo>
                      <a:pt x="11301" y="3539"/>
                      <a:pt x="11744" y="3058"/>
                      <a:pt x="11719" y="2487"/>
                    </a:cubicBezTo>
                    <a:cubicBezTo>
                      <a:pt x="11694" y="1936"/>
                      <a:pt x="11238" y="1507"/>
                      <a:pt x="10694" y="1507"/>
                    </a:cubicBezTo>
                    <a:cubicBezTo>
                      <a:pt x="10675" y="1507"/>
                      <a:pt x="10657" y="1508"/>
                      <a:pt x="10638" y="1509"/>
                    </a:cubicBezTo>
                    <a:cubicBezTo>
                      <a:pt x="10303" y="1523"/>
                      <a:pt x="9967" y="1531"/>
                      <a:pt x="9631" y="1531"/>
                    </a:cubicBezTo>
                    <a:cubicBezTo>
                      <a:pt x="6864" y="1531"/>
                      <a:pt x="4118" y="1035"/>
                      <a:pt x="1521" y="66"/>
                    </a:cubicBezTo>
                    <a:cubicBezTo>
                      <a:pt x="1403" y="22"/>
                      <a:pt x="1281" y="1"/>
                      <a:pt x="1161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1"/>
              <p:cNvSpPr/>
              <p:nvPr/>
            </p:nvSpPr>
            <p:spPr>
              <a:xfrm>
                <a:off x="3814175" y="4066675"/>
                <a:ext cx="132450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5298" h="2345" extrusionOk="0">
                    <a:moveTo>
                      <a:pt x="4185" y="1"/>
                    </a:moveTo>
                    <a:cubicBezTo>
                      <a:pt x="4123" y="1"/>
                      <a:pt x="4059" y="7"/>
                      <a:pt x="3995" y="19"/>
                    </a:cubicBezTo>
                    <a:cubicBezTo>
                      <a:pt x="3034" y="200"/>
                      <a:pt x="2059" y="292"/>
                      <a:pt x="1082" y="292"/>
                    </a:cubicBezTo>
                    <a:cubicBezTo>
                      <a:pt x="1065" y="292"/>
                      <a:pt x="1049" y="292"/>
                      <a:pt x="1032" y="292"/>
                    </a:cubicBezTo>
                    <a:lnTo>
                      <a:pt x="1030" y="292"/>
                    </a:lnTo>
                    <a:cubicBezTo>
                      <a:pt x="463" y="292"/>
                      <a:pt x="2" y="749"/>
                      <a:pt x="2" y="1317"/>
                    </a:cubicBezTo>
                    <a:cubicBezTo>
                      <a:pt x="1" y="1884"/>
                      <a:pt x="460" y="2343"/>
                      <a:pt x="1027" y="2344"/>
                    </a:cubicBezTo>
                    <a:lnTo>
                      <a:pt x="1073" y="2344"/>
                    </a:lnTo>
                    <a:cubicBezTo>
                      <a:pt x="2181" y="2344"/>
                      <a:pt x="3286" y="2240"/>
                      <a:pt x="4374" y="2035"/>
                    </a:cubicBezTo>
                    <a:cubicBezTo>
                      <a:pt x="4932" y="1930"/>
                      <a:pt x="5297" y="1394"/>
                      <a:pt x="5193" y="837"/>
                    </a:cubicBezTo>
                    <a:cubicBezTo>
                      <a:pt x="5100" y="345"/>
                      <a:pt x="4669" y="1"/>
                      <a:pt x="4185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1"/>
              <p:cNvSpPr/>
              <p:nvPr/>
            </p:nvSpPr>
            <p:spPr>
              <a:xfrm>
                <a:off x="3749125" y="5045150"/>
                <a:ext cx="142850" cy="133650"/>
              </a:xfrm>
              <a:custGeom>
                <a:avLst/>
                <a:gdLst/>
                <a:ahLst/>
                <a:cxnLst/>
                <a:rect l="l" t="t" r="r" b="b"/>
                <a:pathLst>
                  <a:path w="5714" h="5346" extrusionOk="0">
                    <a:moveTo>
                      <a:pt x="768" y="0"/>
                    </a:moveTo>
                    <a:cubicBezTo>
                      <a:pt x="390" y="936"/>
                      <a:pt x="152" y="1923"/>
                      <a:pt x="59" y="2927"/>
                    </a:cubicBezTo>
                    <a:cubicBezTo>
                      <a:pt x="1" y="3567"/>
                      <a:pt x="29" y="4285"/>
                      <a:pt x="474" y="4749"/>
                    </a:cubicBezTo>
                    <a:cubicBezTo>
                      <a:pt x="811" y="5098"/>
                      <a:pt x="1315" y="5225"/>
                      <a:pt x="1794" y="5287"/>
                    </a:cubicBezTo>
                    <a:cubicBezTo>
                      <a:pt x="2097" y="5326"/>
                      <a:pt x="2402" y="5345"/>
                      <a:pt x="2706" y="5345"/>
                    </a:cubicBezTo>
                    <a:cubicBezTo>
                      <a:pt x="3220" y="5345"/>
                      <a:pt x="3732" y="5290"/>
                      <a:pt x="4236" y="5179"/>
                    </a:cubicBezTo>
                    <a:cubicBezTo>
                      <a:pt x="4508" y="5121"/>
                      <a:pt x="4783" y="5041"/>
                      <a:pt x="5002" y="4870"/>
                    </a:cubicBezTo>
                    <a:cubicBezTo>
                      <a:pt x="5401" y="4557"/>
                      <a:pt x="5521" y="4010"/>
                      <a:pt x="5580" y="3505"/>
                    </a:cubicBezTo>
                    <a:cubicBezTo>
                      <a:pt x="5713" y="2353"/>
                      <a:pt x="5661" y="1189"/>
                      <a:pt x="5424" y="53"/>
                    </a:cubicBezTo>
                    <a:lnTo>
                      <a:pt x="768" y="0"/>
                    </a:ln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1"/>
              <p:cNvSpPr/>
              <p:nvPr/>
            </p:nvSpPr>
            <p:spPr>
              <a:xfrm>
                <a:off x="3733600" y="5029500"/>
                <a:ext cx="173875" cy="164675"/>
              </a:xfrm>
              <a:custGeom>
                <a:avLst/>
                <a:gdLst/>
                <a:ahLst/>
                <a:cxnLst/>
                <a:rect l="l" t="t" r="r" b="b"/>
                <a:pathLst>
                  <a:path w="6955" h="6587" extrusionOk="0">
                    <a:moveTo>
                      <a:pt x="1393" y="0"/>
                    </a:moveTo>
                    <a:cubicBezTo>
                      <a:pt x="1145" y="0"/>
                      <a:pt x="911" y="151"/>
                      <a:pt x="817" y="396"/>
                    </a:cubicBezTo>
                    <a:cubicBezTo>
                      <a:pt x="417" y="1387"/>
                      <a:pt x="164" y="2433"/>
                      <a:pt x="66" y="3497"/>
                    </a:cubicBezTo>
                    <a:cubicBezTo>
                      <a:pt x="5" y="4163"/>
                      <a:pt x="1" y="5125"/>
                      <a:pt x="652" y="5802"/>
                    </a:cubicBezTo>
                    <a:cubicBezTo>
                      <a:pt x="1148" y="6318"/>
                      <a:pt x="1851" y="6461"/>
                      <a:pt x="2336" y="6523"/>
                    </a:cubicBezTo>
                    <a:cubicBezTo>
                      <a:pt x="2666" y="6566"/>
                      <a:pt x="2997" y="6587"/>
                      <a:pt x="3329" y="6587"/>
                    </a:cubicBezTo>
                    <a:cubicBezTo>
                      <a:pt x="3886" y="6587"/>
                      <a:pt x="4442" y="6527"/>
                      <a:pt x="4987" y="6407"/>
                    </a:cubicBezTo>
                    <a:cubicBezTo>
                      <a:pt x="5310" y="6338"/>
                      <a:pt x="5683" y="6231"/>
                      <a:pt x="6002" y="5980"/>
                    </a:cubicBezTo>
                    <a:cubicBezTo>
                      <a:pt x="6590" y="5518"/>
                      <a:pt x="6744" y="4787"/>
                      <a:pt x="6813" y="4202"/>
                    </a:cubicBezTo>
                    <a:cubicBezTo>
                      <a:pt x="6954" y="2985"/>
                      <a:pt x="6898" y="1753"/>
                      <a:pt x="6647" y="553"/>
                    </a:cubicBezTo>
                    <a:cubicBezTo>
                      <a:pt x="6582" y="268"/>
                      <a:pt x="6329" y="73"/>
                      <a:pt x="6047" y="73"/>
                    </a:cubicBezTo>
                    <a:cubicBezTo>
                      <a:pt x="6006" y="73"/>
                      <a:pt x="5964" y="77"/>
                      <a:pt x="5921" y="86"/>
                    </a:cubicBezTo>
                    <a:cubicBezTo>
                      <a:pt x="5593" y="156"/>
                      <a:pt x="5380" y="475"/>
                      <a:pt x="5442" y="804"/>
                    </a:cubicBezTo>
                    <a:cubicBezTo>
                      <a:pt x="5666" y="1875"/>
                      <a:pt x="5717" y="2974"/>
                      <a:pt x="5589" y="4061"/>
                    </a:cubicBezTo>
                    <a:cubicBezTo>
                      <a:pt x="5551" y="4380"/>
                      <a:pt x="5475" y="4828"/>
                      <a:pt x="5241" y="5013"/>
                    </a:cubicBezTo>
                    <a:cubicBezTo>
                      <a:pt x="5118" y="5110"/>
                      <a:pt x="4911" y="5164"/>
                      <a:pt x="4725" y="5205"/>
                    </a:cubicBezTo>
                    <a:cubicBezTo>
                      <a:pt x="4266" y="5305"/>
                      <a:pt x="3799" y="5356"/>
                      <a:pt x="3331" y="5356"/>
                    </a:cubicBezTo>
                    <a:cubicBezTo>
                      <a:pt x="3051" y="5356"/>
                      <a:pt x="2772" y="5338"/>
                      <a:pt x="2493" y="5302"/>
                    </a:cubicBezTo>
                    <a:cubicBezTo>
                      <a:pt x="2015" y="5241"/>
                      <a:pt x="1712" y="5129"/>
                      <a:pt x="1538" y="4949"/>
                    </a:cubicBezTo>
                    <a:cubicBezTo>
                      <a:pt x="1313" y="4712"/>
                      <a:pt x="1232" y="4275"/>
                      <a:pt x="1292" y="3610"/>
                    </a:cubicBezTo>
                    <a:cubicBezTo>
                      <a:pt x="1378" y="2665"/>
                      <a:pt x="1603" y="1737"/>
                      <a:pt x="1958" y="857"/>
                    </a:cubicBezTo>
                    <a:cubicBezTo>
                      <a:pt x="2093" y="541"/>
                      <a:pt x="1942" y="174"/>
                      <a:pt x="1623" y="45"/>
                    </a:cubicBezTo>
                    <a:cubicBezTo>
                      <a:pt x="1547" y="15"/>
                      <a:pt x="1469" y="0"/>
                      <a:pt x="139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1"/>
              <p:cNvSpPr/>
              <p:nvPr/>
            </p:nvSpPr>
            <p:spPr>
              <a:xfrm>
                <a:off x="3809025" y="5034900"/>
                <a:ext cx="22550" cy="8772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3509" extrusionOk="0">
                    <a:moveTo>
                      <a:pt x="472" y="0"/>
                    </a:moveTo>
                    <a:cubicBezTo>
                      <a:pt x="245" y="4"/>
                      <a:pt x="64" y="191"/>
                      <a:pt x="67" y="418"/>
                    </a:cubicBezTo>
                    <a:cubicBezTo>
                      <a:pt x="80" y="1300"/>
                      <a:pt x="62" y="2194"/>
                      <a:pt x="13" y="3076"/>
                    </a:cubicBezTo>
                    <a:cubicBezTo>
                      <a:pt x="0" y="3302"/>
                      <a:pt x="174" y="3495"/>
                      <a:pt x="401" y="3508"/>
                    </a:cubicBezTo>
                    <a:lnTo>
                      <a:pt x="423" y="3508"/>
                    </a:lnTo>
                    <a:cubicBezTo>
                      <a:pt x="641" y="3508"/>
                      <a:pt x="820" y="3338"/>
                      <a:pt x="833" y="3121"/>
                    </a:cubicBezTo>
                    <a:cubicBezTo>
                      <a:pt x="882" y="2220"/>
                      <a:pt x="901" y="1306"/>
                      <a:pt x="888" y="406"/>
                    </a:cubicBezTo>
                    <a:cubicBezTo>
                      <a:pt x="885" y="180"/>
                      <a:pt x="703" y="0"/>
                      <a:pt x="47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1"/>
              <p:cNvSpPr/>
              <p:nvPr/>
            </p:nvSpPr>
            <p:spPr>
              <a:xfrm>
                <a:off x="3685575" y="5016425"/>
                <a:ext cx="27500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000" h="1792" extrusionOk="0">
                    <a:moveTo>
                      <a:pt x="10324" y="1"/>
                    </a:moveTo>
                    <a:cubicBezTo>
                      <a:pt x="10280" y="1"/>
                      <a:pt x="10236" y="5"/>
                      <a:pt x="10192" y="15"/>
                    </a:cubicBezTo>
                    <a:cubicBezTo>
                      <a:pt x="8634" y="379"/>
                      <a:pt x="7044" y="561"/>
                      <a:pt x="5454" y="561"/>
                    </a:cubicBezTo>
                    <a:cubicBezTo>
                      <a:pt x="3901" y="561"/>
                      <a:pt x="2347" y="387"/>
                      <a:pt x="824" y="40"/>
                    </a:cubicBezTo>
                    <a:cubicBezTo>
                      <a:pt x="775" y="29"/>
                      <a:pt x="726" y="23"/>
                      <a:pt x="677" y="23"/>
                    </a:cubicBezTo>
                    <a:cubicBezTo>
                      <a:pt x="397" y="23"/>
                      <a:pt x="142" y="215"/>
                      <a:pt x="77" y="501"/>
                    </a:cubicBezTo>
                    <a:cubicBezTo>
                      <a:pt x="1" y="836"/>
                      <a:pt x="212" y="1170"/>
                      <a:pt x="549" y="1241"/>
                    </a:cubicBezTo>
                    <a:cubicBezTo>
                      <a:pt x="2150" y="1607"/>
                      <a:pt x="3788" y="1791"/>
                      <a:pt x="5430" y="1791"/>
                    </a:cubicBezTo>
                    <a:cubicBezTo>
                      <a:pt x="5437" y="1791"/>
                      <a:pt x="5444" y="1791"/>
                      <a:pt x="5452" y="1791"/>
                    </a:cubicBezTo>
                    <a:cubicBezTo>
                      <a:pt x="5458" y="1791"/>
                      <a:pt x="5465" y="1791"/>
                      <a:pt x="5472" y="1791"/>
                    </a:cubicBezTo>
                    <a:cubicBezTo>
                      <a:pt x="7156" y="1791"/>
                      <a:pt x="8834" y="1597"/>
                      <a:pt x="10473" y="1213"/>
                    </a:cubicBezTo>
                    <a:cubicBezTo>
                      <a:pt x="10799" y="1132"/>
                      <a:pt x="10999" y="803"/>
                      <a:pt x="10923" y="476"/>
                    </a:cubicBezTo>
                    <a:cubicBezTo>
                      <a:pt x="10855" y="192"/>
                      <a:pt x="10604" y="1"/>
                      <a:pt x="1032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1"/>
              <p:cNvSpPr/>
              <p:nvPr/>
            </p:nvSpPr>
            <p:spPr>
              <a:xfrm>
                <a:off x="3336550" y="4721450"/>
                <a:ext cx="16997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3835" extrusionOk="0">
                    <a:moveTo>
                      <a:pt x="6331" y="1"/>
                    </a:moveTo>
                    <a:cubicBezTo>
                      <a:pt x="6268" y="1"/>
                      <a:pt x="6203" y="15"/>
                      <a:pt x="6142" y="47"/>
                    </a:cubicBezTo>
                    <a:lnTo>
                      <a:pt x="257" y="3059"/>
                    </a:lnTo>
                    <a:cubicBezTo>
                      <a:pt x="88" y="3145"/>
                      <a:pt x="1" y="3337"/>
                      <a:pt x="45" y="3521"/>
                    </a:cubicBezTo>
                    <a:cubicBezTo>
                      <a:pt x="90" y="3706"/>
                      <a:pt x="255" y="3834"/>
                      <a:pt x="444" y="3834"/>
                    </a:cubicBezTo>
                    <a:cubicBezTo>
                      <a:pt x="509" y="3834"/>
                      <a:pt x="573" y="3818"/>
                      <a:pt x="631" y="3790"/>
                    </a:cubicBezTo>
                    <a:lnTo>
                      <a:pt x="6516" y="776"/>
                    </a:lnTo>
                    <a:cubicBezTo>
                      <a:pt x="6718" y="673"/>
                      <a:pt x="6799" y="427"/>
                      <a:pt x="6695" y="223"/>
                    </a:cubicBezTo>
                    <a:cubicBezTo>
                      <a:pt x="6623" y="82"/>
                      <a:pt x="6480" y="1"/>
                      <a:pt x="633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1"/>
              <p:cNvSpPr/>
              <p:nvPr/>
            </p:nvSpPr>
            <p:spPr>
              <a:xfrm>
                <a:off x="3355350" y="4835700"/>
                <a:ext cx="194975" cy="117650"/>
              </a:xfrm>
              <a:custGeom>
                <a:avLst/>
                <a:gdLst/>
                <a:ahLst/>
                <a:cxnLst/>
                <a:rect l="l" t="t" r="r" b="b"/>
                <a:pathLst>
                  <a:path w="7799" h="4706" extrusionOk="0">
                    <a:moveTo>
                      <a:pt x="7329" y="1"/>
                    </a:moveTo>
                    <a:cubicBezTo>
                      <a:pt x="7261" y="1"/>
                      <a:pt x="7192" y="18"/>
                      <a:pt x="7128" y="54"/>
                    </a:cubicBezTo>
                    <a:lnTo>
                      <a:pt x="243" y="3938"/>
                    </a:lnTo>
                    <a:cubicBezTo>
                      <a:pt x="81" y="4030"/>
                      <a:pt x="0" y="4219"/>
                      <a:pt x="48" y="4400"/>
                    </a:cubicBezTo>
                    <a:cubicBezTo>
                      <a:pt x="95" y="4579"/>
                      <a:pt x="257" y="4705"/>
                      <a:pt x="442" y="4705"/>
                    </a:cubicBezTo>
                    <a:cubicBezTo>
                      <a:pt x="443" y="4705"/>
                      <a:pt x="444" y="4705"/>
                      <a:pt x="445" y="4705"/>
                    </a:cubicBezTo>
                    <a:cubicBezTo>
                      <a:pt x="517" y="4705"/>
                      <a:pt x="585" y="4688"/>
                      <a:pt x="647" y="4653"/>
                    </a:cubicBezTo>
                    <a:lnTo>
                      <a:pt x="7532" y="769"/>
                    </a:lnTo>
                    <a:cubicBezTo>
                      <a:pt x="7729" y="657"/>
                      <a:pt x="7799" y="408"/>
                      <a:pt x="7688" y="209"/>
                    </a:cubicBezTo>
                    <a:cubicBezTo>
                      <a:pt x="7612" y="76"/>
                      <a:pt x="7473" y="1"/>
                      <a:pt x="7329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1"/>
              <p:cNvSpPr/>
              <p:nvPr/>
            </p:nvSpPr>
            <p:spPr>
              <a:xfrm>
                <a:off x="3329600" y="4661025"/>
                <a:ext cx="166050" cy="226875"/>
              </a:xfrm>
              <a:custGeom>
                <a:avLst/>
                <a:gdLst/>
                <a:ahLst/>
                <a:cxnLst/>
                <a:rect l="l" t="t" r="r" b="b"/>
                <a:pathLst>
                  <a:path w="6642" h="9075" extrusionOk="0">
                    <a:moveTo>
                      <a:pt x="466" y="0"/>
                    </a:moveTo>
                    <a:cubicBezTo>
                      <a:pt x="386" y="0"/>
                      <a:pt x="305" y="23"/>
                      <a:pt x="234" y="71"/>
                    </a:cubicBezTo>
                    <a:cubicBezTo>
                      <a:pt x="48" y="200"/>
                      <a:pt x="1" y="456"/>
                      <a:pt x="128" y="642"/>
                    </a:cubicBezTo>
                    <a:lnTo>
                      <a:pt x="5777" y="8896"/>
                    </a:lnTo>
                    <a:cubicBezTo>
                      <a:pt x="5853" y="9008"/>
                      <a:pt x="5980" y="9074"/>
                      <a:pt x="6117" y="9074"/>
                    </a:cubicBezTo>
                    <a:cubicBezTo>
                      <a:pt x="6448" y="9074"/>
                      <a:pt x="6641" y="8704"/>
                      <a:pt x="6455" y="8432"/>
                    </a:cubicBezTo>
                    <a:lnTo>
                      <a:pt x="806" y="179"/>
                    </a:lnTo>
                    <a:cubicBezTo>
                      <a:pt x="726" y="63"/>
                      <a:pt x="597" y="0"/>
                      <a:pt x="46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1"/>
              <p:cNvSpPr/>
              <p:nvPr/>
            </p:nvSpPr>
            <p:spPr>
              <a:xfrm>
                <a:off x="4158375" y="4721450"/>
                <a:ext cx="158275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3596" extrusionOk="0">
                    <a:moveTo>
                      <a:pt x="468" y="0"/>
                    </a:moveTo>
                    <a:cubicBezTo>
                      <a:pt x="319" y="0"/>
                      <a:pt x="176" y="81"/>
                      <a:pt x="103" y="223"/>
                    </a:cubicBezTo>
                    <a:cubicBezTo>
                      <a:pt x="0" y="425"/>
                      <a:pt x="80" y="673"/>
                      <a:pt x="281" y="776"/>
                    </a:cubicBezTo>
                    <a:lnTo>
                      <a:pt x="5700" y="3551"/>
                    </a:lnTo>
                    <a:cubicBezTo>
                      <a:pt x="5759" y="3580"/>
                      <a:pt x="5823" y="3596"/>
                      <a:pt x="5888" y="3596"/>
                    </a:cubicBezTo>
                    <a:cubicBezTo>
                      <a:pt x="6077" y="3596"/>
                      <a:pt x="6242" y="3466"/>
                      <a:pt x="6286" y="3281"/>
                    </a:cubicBezTo>
                    <a:cubicBezTo>
                      <a:pt x="6331" y="3097"/>
                      <a:pt x="6244" y="2906"/>
                      <a:pt x="6075" y="2821"/>
                    </a:cubicBezTo>
                    <a:lnTo>
                      <a:pt x="655" y="45"/>
                    </a:lnTo>
                    <a:cubicBezTo>
                      <a:pt x="595" y="15"/>
                      <a:pt x="531" y="0"/>
                      <a:pt x="46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1"/>
              <p:cNvSpPr/>
              <p:nvPr/>
            </p:nvSpPr>
            <p:spPr>
              <a:xfrm>
                <a:off x="4114525" y="4835700"/>
                <a:ext cx="183425" cy="111125"/>
              </a:xfrm>
              <a:custGeom>
                <a:avLst/>
                <a:gdLst/>
                <a:ahLst/>
                <a:cxnLst/>
                <a:rect l="l" t="t" r="r" b="b"/>
                <a:pathLst>
                  <a:path w="7337" h="4445" extrusionOk="0">
                    <a:moveTo>
                      <a:pt x="471" y="1"/>
                    </a:moveTo>
                    <a:cubicBezTo>
                      <a:pt x="327" y="1"/>
                      <a:pt x="188" y="76"/>
                      <a:pt x="113" y="209"/>
                    </a:cubicBezTo>
                    <a:cubicBezTo>
                      <a:pt x="0" y="406"/>
                      <a:pt x="70" y="657"/>
                      <a:pt x="269" y="769"/>
                    </a:cubicBezTo>
                    <a:lnTo>
                      <a:pt x="6690" y="4392"/>
                    </a:lnTo>
                    <a:cubicBezTo>
                      <a:pt x="6752" y="4427"/>
                      <a:pt x="6820" y="4445"/>
                      <a:pt x="6892" y="4445"/>
                    </a:cubicBezTo>
                    <a:cubicBezTo>
                      <a:pt x="7078" y="4445"/>
                      <a:pt x="7241" y="4319"/>
                      <a:pt x="7289" y="4140"/>
                    </a:cubicBezTo>
                    <a:cubicBezTo>
                      <a:pt x="7337" y="3959"/>
                      <a:pt x="7256" y="3770"/>
                      <a:pt x="7094" y="3677"/>
                    </a:cubicBezTo>
                    <a:lnTo>
                      <a:pt x="672" y="54"/>
                    </a:lnTo>
                    <a:cubicBezTo>
                      <a:pt x="608" y="18"/>
                      <a:pt x="539" y="1"/>
                      <a:pt x="47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1"/>
              <p:cNvSpPr/>
              <p:nvPr/>
            </p:nvSpPr>
            <p:spPr>
              <a:xfrm>
                <a:off x="4169250" y="4661025"/>
                <a:ext cx="166050" cy="226875"/>
              </a:xfrm>
              <a:custGeom>
                <a:avLst/>
                <a:gdLst/>
                <a:ahLst/>
                <a:cxnLst/>
                <a:rect l="l" t="t" r="r" b="b"/>
                <a:pathLst>
                  <a:path w="6642" h="9075" extrusionOk="0">
                    <a:moveTo>
                      <a:pt x="6174" y="1"/>
                    </a:moveTo>
                    <a:cubicBezTo>
                      <a:pt x="6043" y="1"/>
                      <a:pt x="5914" y="63"/>
                      <a:pt x="5836" y="179"/>
                    </a:cubicBezTo>
                    <a:lnTo>
                      <a:pt x="186" y="8432"/>
                    </a:lnTo>
                    <a:cubicBezTo>
                      <a:pt x="0" y="8704"/>
                      <a:pt x="194" y="9074"/>
                      <a:pt x="525" y="9074"/>
                    </a:cubicBezTo>
                    <a:cubicBezTo>
                      <a:pt x="526" y="9074"/>
                      <a:pt x="528" y="9074"/>
                      <a:pt x="529" y="9074"/>
                    </a:cubicBezTo>
                    <a:cubicBezTo>
                      <a:pt x="663" y="9074"/>
                      <a:pt x="788" y="9008"/>
                      <a:pt x="863" y="8898"/>
                    </a:cubicBezTo>
                    <a:lnTo>
                      <a:pt x="6512" y="643"/>
                    </a:lnTo>
                    <a:cubicBezTo>
                      <a:pt x="6641" y="456"/>
                      <a:pt x="6593" y="200"/>
                      <a:pt x="6406" y="73"/>
                    </a:cubicBezTo>
                    <a:cubicBezTo>
                      <a:pt x="6335" y="24"/>
                      <a:pt x="6254" y="1"/>
                      <a:pt x="617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1"/>
              <p:cNvSpPr/>
              <p:nvPr/>
            </p:nvSpPr>
            <p:spPr>
              <a:xfrm>
                <a:off x="3196600" y="4468975"/>
                <a:ext cx="1259175" cy="776675"/>
              </a:xfrm>
              <a:custGeom>
                <a:avLst/>
                <a:gdLst/>
                <a:ahLst/>
                <a:cxnLst/>
                <a:rect l="l" t="t" r="r" b="b"/>
                <a:pathLst>
                  <a:path w="50367" h="31067" extrusionOk="0">
                    <a:moveTo>
                      <a:pt x="49061" y="1232"/>
                    </a:moveTo>
                    <a:lnTo>
                      <a:pt x="48747" y="5327"/>
                    </a:lnTo>
                    <a:cubicBezTo>
                      <a:pt x="48680" y="6203"/>
                      <a:pt x="48453" y="6614"/>
                      <a:pt x="47936" y="6795"/>
                    </a:cubicBezTo>
                    <a:cubicBezTo>
                      <a:pt x="47665" y="6891"/>
                      <a:pt x="47315" y="6915"/>
                      <a:pt x="46947" y="6942"/>
                    </a:cubicBezTo>
                    <a:cubicBezTo>
                      <a:pt x="46403" y="6980"/>
                      <a:pt x="45841" y="7021"/>
                      <a:pt x="45347" y="7289"/>
                    </a:cubicBezTo>
                    <a:cubicBezTo>
                      <a:pt x="44503" y="7750"/>
                      <a:pt x="44384" y="8616"/>
                      <a:pt x="44325" y="9034"/>
                    </a:cubicBezTo>
                    <a:lnTo>
                      <a:pt x="41876" y="26746"/>
                    </a:lnTo>
                    <a:cubicBezTo>
                      <a:pt x="41714" y="27915"/>
                      <a:pt x="41447" y="28674"/>
                      <a:pt x="40565" y="29084"/>
                    </a:cubicBezTo>
                    <a:cubicBezTo>
                      <a:pt x="39910" y="29389"/>
                      <a:pt x="38986" y="29434"/>
                      <a:pt x="38244" y="29469"/>
                    </a:cubicBezTo>
                    <a:cubicBezTo>
                      <a:pt x="33917" y="29675"/>
                      <a:pt x="29524" y="29798"/>
                      <a:pt x="25185" y="29836"/>
                    </a:cubicBezTo>
                    <a:cubicBezTo>
                      <a:pt x="20847" y="29798"/>
                      <a:pt x="16452" y="29675"/>
                      <a:pt x="12127" y="29469"/>
                    </a:cubicBezTo>
                    <a:cubicBezTo>
                      <a:pt x="11383" y="29434"/>
                      <a:pt x="10460" y="29389"/>
                      <a:pt x="9804" y="29084"/>
                    </a:cubicBezTo>
                    <a:cubicBezTo>
                      <a:pt x="8922" y="28674"/>
                      <a:pt x="8655" y="27915"/>
                      <a:pt x="8493" y="26746"/>
                    </a:cubicBezTo>
                    <a:lnTo>
                      <a:pt x="6042" y="9034"/>
                    </a:lnTo>
                    <a:cubicBezTo>
                      <a:pt x="5985" y="8618"/>
                      <a:pt x="5864" y="7752"/>
                      <a:pt x="5020" y="7291"/>
                    </a:cubicBezTo>
                    <a:cubicBezTo>
                      <a:pt x="4526" y="7021"/>
                      <a:pt x="3966" y="6981"/>
                      <a:pt x="3422" y="6942"/>
                    </a:cubicBezTo>
                    <a:cubicBezTo>
                      <a:pt x="3052" y="6915"/>
                      <a:pt x="2704" y="6891"/>
                      <a:pt x="2431" y="6795"/>
                    </a:cubicBezTo>
                    <a:cubicBezTo>
                      <a:pt x="1916" y="6614"/>
                      <a:pt x="1689" y="6203"/>
                      <a:pt x="1621" y="5327"/>
                    </a:cubicBezTo>
                    <a:lnTo>
                      <a:pt x="1306" y="1232"/>
                    </a:lnTo>
                    <a:close/>
                    <a:moveTo>
                      <a:pt x="642" y="1"/>
                    </a:moveTo>
                    <a:cubicBezTo>
                      <a:pt x="283" y="1"/>
                      <a:pt x="0" y="306"/>
                      <a:pt x="29" y="663"/>
                    </a:cubicBezTo>
                    <a:lnTo>
                      <a:pt x="394" y="5423"/>
                    </a:lnTo>
                    <a:cubicBezTo>
                      <a:pt x="425" y="5814"/>
                      <a:pt x="488" y="6324"/>
                      <a:pt x="718" y="6800"/>
                    </a:cubicBezTo>
                    <a:cubicBezTo>
                      <a:pt x="988" y="7359"/>
                      <a:pt x="1429" y="7749"/>
                      <a:pt x="2024" y="7958"/>
                    </a:cubicBezTo>
                    <a:cubicBezTo>
                      <a:pt x="2452" y="8108"/>
                      <a:pt x="2900" y="8139"/>
                      <a:pt x="3335" y="8170"/>
                    </a:cubicBezTo>
                    <a:cubicBezTo>
                      <a:pt x="3765" y="8201"/>
                      <a:pt x="4172" y="8230"/>
                      <a:pt x="4431" y="8371"/>
                    </a:cubicBezTo>
                    <a:cubicBezTo>
                      <a:pt x="4685" y="8510"/>
                      <a:pt x="4760" y="8749"/>
                      <a:pt x="4823" y="9202"/>
                    </a:cubicBezTo>
                    <a:lnTo>
                      <a:pt x="7275" y="26914"/>
                    </a:lnTo>
                    <a:cubicBezTo>
                      <a:pt x="7354" y="27488"/>
                      <a:pt x="7465" y="28099"/>
                      <a:pt x="7742" y="28674"/>
                    </a:cubicBezTo>
                    <a:cubicBezTo>
                      <a:pt x="8072" y="29365"/>
                      <a:pt x="8592" y="29879"/>
                      <a:pt x="9284" y="30199"/>
                    </a:cubicBezTo>
                    <a:cubicBezTo>
                      <a:pt x="10093" y="30578"/>
                      <a:pt x="11022" y="30649"/>
                      <a:pt x="12066" y="30698"/>
                    </a:cubicBezTo>
                    <a:cubicBezTo>
                      <a:pt x="16411" y="30905"/>
                      <a:pt x="20823" y="31029"/>
                      <a:pt x="25179" y="31067"/>
                    </a:cubicBezTo>
                    <a:lnTo>
                      <a:pt x="25188" y="31067"/>
                    </a:lnTo>
                    <a:cubicBezTo>
                      <a:pt x="29546" y="31029"/>
                      <a:pt x="33958" y="30905"/>
                      <a:pt x="38301" y="30698"/>
                    </a:cubicBezTo>
                    <a:cubicBezTo>
                      <a:pt x="39345" y="30649"/>
                      <a:pt x="40276" y="30578"/>
                      <a:pt x="41085" y="30201"/>
                    </a:cubicBezTo>
                    <a:cubicBezTo>
                      <a:pt x="41776" y="29879"/>
                      <a:pt x="42295" y="29365"/>
                      <a:pt x="42626" y="28674"/>
                    </a:cubicBezTo>
                    <a:cubicBezTo>
                      <a:pt x="42904" y="28098"/>
                      <a:pt x="43015" y="27488"/>
                      <a:pt x="43094" y="26914"/>
                    </a:cubicBezTo>
                    <a:lnTo>
                      <a:pt x="45545" y="9202"/>
                    </a:lnTo>
                    <a:cubicBezTo>
                      <a:pt x="45607" y="8749"/>
                      <a:pt x="45682" y="8510"/>
                      <a:pt x="45938" y="8371"/>
                    </a:cubicBezTo>
                    <a:cubicBezTo>
                      <a:pt x="46195" y="8230"/>
                      <a:pt x="46603" y="8201"/>
                      <a:pt x="47034" y="8170"/>
                    </a:cubicBezTo>
                    <a:cubicBezTo>
                      <a:pt x="47468" y="8139"/>
                      <a:pt x="47917" y="8108"/>
                      <a:pt x="48345" y="7958"/>
                    </a:cubicBezTo>
                    <a:cubicBezTo>
                      <a:pt x="48940" y="7749"/>
                      <a:pt x="49380" y="7359"/>
                      <a:pt x="49651" y="6800"/>
                    </a:cubicBezTo>
                    <a:cubicBezTo>
                      <a:pt x="49881" y="6324"/>
                      <a:pt x="49944" y="5814"/>
                      <a:pt x="49975" y="5423"/>
                    </a:cubicBezTo>
                    <a:lnTo>
                      <a:pt x="50340" y="663"/>
                    </a:lnTo>
                    <a:cubicBezTo>
                      <a:pt x="50367" y="306"/>
                      <a:pt x="50084" y="1"/>
                      <a:pt x="49725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2" name="Google Shape;892;p41"/>
          <p:cNvGrpSpPr/>
          <p:nvPr/>
        </p:nvGrpSpPr>
        <p:grpSpPr>
          <a:xfrm rot="899964">
            <a:off x="8082942" y="3806947"/>
            <a:ext cx="564144" cy="559004"/>
            <a:chOff x="3479228" y="1510926"/>
            <a:chExt cx="373798" cy="370368"/>
          </a:xfrm>
        </p:grpSpPr>
        <p:sp>
          <p:nvSpPr>
            <p:cNvPr id="893" name="Google Shape;893;p41"/>
            <p:cNvSpPr/>
            <p:nvPr/>
          </p:nvSpPr>
          <p:spPr>
            <a:xfrm>
              <a:off x="3485511" y="1516554"/>
              <a:ext cx="361232" cy="359033"/>
            </a:xfrm>
            <a:custGeom>
              <a:avLst/>
              <a:gdLst/>
              <a:ahLst/>
              <a:cxnLst/>
              <a:rect l="l" t="t" r="r" b="b"/>
              <a:pathLst>
                <a:path w="13798" h="13714" extrusionOk="0">
                  <a:moveTo>
                    <a:pt x="11492" y="1"/>
                  </a:moveTo>
                  <a:cubicBezTo>
                    <a:pt x="11375" y="1"/>
                    <a:pt x="11259" y="46"/>
                    <a:pt x="11170" y="138"/>
                  </a:cubicBezTo>
                  <a:lnTo>
                    <a:pt x="178" y="11124"/>
                  </a:lnTo>
                  <a:cubicBezTo>
                    <a:pt x="0" y="11302"/>
                    <a:pt x="0" y="11595"/>
                    <a:pt x="178" y="11773"/>
                  </a:cubicBezTo>
                  <a:lnTo>
                    <a:pt x="1989" y="13579"/>
                  </a:lnTo>
                  <a:cubicBezTo>
                    <a:pt x="2076" y="13669"/>
                    <a:pt x="2193" y="13713"/>
                    <a:pt x="2309" y="13713"/>
                  </a:cubicBezTo>
                  <a:cubicBezTo>
                    <a:pt x="2424" y="13713"/>
                    <a:pt x="2540" y="13670"/>
                    <a:pt x="2628" y="13584"/>
                  </a:cubicBezTo>
                  <a:lnTo>
                    <a:pt x="13620" y="2597"/>
                  </a:lnTo>
                  <a:cubicBezTo>
                    <a:pt x="13798" y="2415"/>
                    <a:pt x="13798" y="2127"/>
                    <a:pt x="13620" y="1949"/>
                  </a:cubicBezTo>
                  <a:lnTo>
                    <a:pt x="11814" y="138"/>
                  </a:lnTo>
                  <a:cubicBezTo>
                    <a:pt x="11725" y="46"/>
                    <a:pt x="11608" y="1"/>
                    <a:pt x="1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3595807" y="1655361"/>
              <a:ext cx="111213" cy="111056"/>
            </a:xfrm>
            <a:custGeom>
              <a:avLst/>
              <a:gdLst/>
              <a:ahLst/>
              <a:cxnLst/>
              <a:rect l="l" t="t" r="r" b="b"/>
              <a:pathLst>
                <a:path w="4248" h="4242" extrusionOk="0">
                  <a:moveTo>
                    <a:pt x="1788" y="0"/>
                  </a:moveTo>
                  <a:lnTo>
                    <a:pt x="1" y="1787"/>
                  </a:lnTo>
                  <a:lnTo>
                    <a:pt x="2455" y="4242"/>
                  </a:lnTo>
                  <a:lnTo>
                    <a:pt x="4247" y="2455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1"/>
            <p:cNvSpPr/>
            <p:nvPr/>
          </p:nvSpPr>
          <p:spPr>
            <a:xfrm>
              <a:off x="3488155" y="1521371"/>
              <a:ext cx="323009" cy="319763"/>
            </a:xfrm>
            <a:custGeom>
              <a:avLst/>
              <a:gdLst/>
              <a:ahLst/>
              <a:cxnLst/>
              <a:rect l="l" t="t" r="r" b="b"/>
              <a:pathLst>
                <a:path w="12338" h="12214" extrusionOk="0">
                  <a:moveTo>
                    <a:pt x="1389" y="1"/>
                  </a:moveTo>
                  <a:cubicBezTo>
                    <a:pt x="1066" y="1"/>
                    <a:pt x="742" y="124"/>
                    <a:pt x="495" y="372"/>
                  </a:cubicBezTo>
                  <a:cubicBezTo>
                    <a:pt x="0" y="866"/>
                    <a:pt x="0" y="1669"/>
                    <a:pt x="495" y="2159"/>
                  </a:cubicBezTo>
                  <a:lnTo>
                    <a:pt x="10545" y="12214"/>
                  </a:lnTo>
                  <a:lnTo>
                    <a:pt x="12337" y="10426"/>
                  </a:lnTo>
                  <a:lnTo>
                    <a:pt x="2282" y="372"/>
                  </a:lnTo>
                  <a:cubicBezTo>
                    <a:pt x="2035" y="124"/>
                    <a:pt x="1712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1"/>
            <p:cNvSpPr/>
            <p:nvPr/>
          </p:nvSpPr>
          <p:spPr>
            <a:xfrm>
              <a:off x="3764223" y="1794324"/>
              <a:ext cx="74665" cy="73854"/>
            </a:xfrm>
            <a:custGeom>
              <a:avLst/>
              <a:gdLst/>
              <a:ahLst/>
              <a:cxnLst/>
              <a:rect l="l" t="t" r="r" b="b"/>
              <a:pathLst>
                <a:path w="2852" h="2821" extrusionOk="0">
                  <a:moveTo>
                    <a:pt x="1792" y="0"/>
                  </a:moveTo>
                  <a:lnTo>
                    <a:pt x="0" y="1788"/>
                  </a:lnTo>
                  <a:lnTo>
                    <a:pt x="2638" y="2811"/>
                  </a:lnTo>
                  <a:cubicBezTo>
                    <a:pt x="2655" y="2818"/>
                    <a:pt x="2672" y="2821"/>
                    <a:pt x="2689" y="2821"/>
                  </a:cubicBezTo>
                  <a:cubicBezTo>
                    <a:pt x="2779" y="2821"/>
                    <a:pt x="2852" y="2731"/>
                    <a:pt x="2815" y="2638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1"/>
            <p:cNvSpPr/>
            <p:nvPr/>
          </p:nvSpPr>
          <p:spPr>
            <a:xfrm>
              <a:off x="3799042" y="1794324"/>
              <a:ext cx="39767" cy="73801"/>
            </a:xfrm>
            <a:custGeom>
              <a:avLst/>
              <a:gdLst/>
              <a:ahLst/>
              <a:cxnLst/>
              <a:rect l="l" t="t" r="r" b="b"/>
              <a:pathLst>
                <a:path w="1519" h="2819" extrusionOk="0">
                  <a:moveTo>
                    <a:pt x="462" y="0"/>
                  </a:moveTo>
                  <a:lnTo>
                    <a:pt x="1" y="462"/>
                  </a:lnTo>
                  <a:lnTo>
                    <a:pt x="842" y="2628"/>
                  </a:lnTo>
                  <a:lnTo>
                    <a:pt x="1312" y="2811"/>
                  </a:lnTo>
                  <a:cubicBezTo>
                    <a:pt x="1328" y="2816"/>
                    <a:pt x="1343" y="2819"/>
                    <a:pt x="1358" y="2819"/>
                  </a:cubicBezTo>
                  <a:cubicBezTo>
                    <a:pt x="1445" y="2819"/>
                    <a:pt x="1518" y="2728"/>
                    <a:pt x="1485" y="2638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1"/>
            <p:cNvSpPr/>
            <p:nvPr/>
          </p:nvSpPr>
          <p:spPr>
            <a:xfrm>
              <a:off x="3512790" y="1521371"/>
              <a:ext cx="298373" cy="319763"/>
            </a:xfrm>
            <a:custGeom>
              <a:avLst/>
              <a:gdLst/>
              <a:ahLst/>
              <a:cxnLst/>
              <a:rect l="l" t="t" r="r" b="b"/>
              <a:pathLst>
                <a:path w="11397" h="12214" extrusionOk="0">
                  <a:moveTo>
                    <a:pt x="448" y="1"/>
                  </a:moveTo>
                  <a:cubicBezTo>
                    <a:pt x="298" y="1"/>
                    <a:pt x="147" y="28"/>
                    <a:pt x="1" y="83"/>
                  </a:cubicBezTo>
                  <a:cubicBezTo>
                    <a:pt x="169" y="146"/>
                    <a:pt x="323" y="247"/>
                    <a:pt x="448" y="372"/>
                  </a:cubicBezTo>
                  <a:lnTo>
                    <a:pt x="9157" y="9081"/>
                  </a:lnTo>
                  <a:cubicBezTo>
                    <a:pt x="9902" y="9826"/>
                    <a:pt x="9902" y="11027"/>
                    <a:pt x="9157" y="11767"/>
                  </a:cubicBezTo>
                  <a:lnTo>
                    <a:pt x="9604" y="12214"/>
                  </a:lnTo>
                  <a:lnTo>
                    <a:pt x="11396" y="10426"/>
                  </a:lnTo>
                  <a:lnTo>
                    <a:pt x="1341" y="372"/>
                  </a:lnTo>
                  <a:cubicBezTo>
                    <a:pt x="1100" y="131"/>
                    <a:pt x="778" y="1"/>
                    <a:pt x="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1"/>
            <p:cNvSpPr/>
            <p:nvPr/>
          </p:nvSpPr>
          <p:spPr>
            <a:xfrm>
              <a:off x="3811635" y="1841736"/>
              <a:ext cx="27253" cy="26442"/>
            </a:xfrm>
            <a:custGeom>
              <a:avLst/>
              <a:gdLst/>
              <a:ahLst/>
              <a:cxnLst/>
              <a:rect l="l" t="t" r="r" b="b"/>
              <a:pathLst>
                <a:path w="1041" h="1010" extrusionOk="0">
                  <a:moveTo>
                    <a:pt x="682" y="1"/>
                  </a:moveTo>
                  <a:lnTo>
                    <a:pt x="0" y="678"/>
                  </a:lnTo>
                  <a:lnTo>
                    <a:pt x="831" y="1000"/>
                  </a:lnTo>
                  <a:cubicBezTo>
                    <a:pt x="848" y="1007"/>
                    <a:pt x="865" y="1010"/>
                    <a:pt x="881" y="1010"/>
                  </a:cubicBezTo>
                  <a:cubicBezTo>
                    <a:pt x="968" y="1010"/>
                    <a:pt x="1041" y="920"/>
                    <a:pt x="1004" y="827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1"/>
            <p:cNvSpPr/>
            <p:nvPr/>
          </p:nvSpPr>
          <p:spPr>
            <a:xfrm>
              <a:off x="3523236" y="1553232"/>
              <a:ext cx="69717" cy="69691"/>
            </a:xfrm>
            <a:custGeom>
              <a:avLst/>
              <a:gdLst/>
              <a:ahLst/>
              <a:cxnLst/>
              <a:rect l="l" t="t" r="r" b="b"/>
              <a:pathLst>
                <a:path w="2663" h="2662" extrusionOk="0">
                  <a:moveTo>
                    <a:pt x="1788" y="0"/>
                  </a:moveTo>
                  <a:lnTo>
                    <a:pt x="1" y="1787"/>
                  </a:lnTo>
                  <a:lnTo>
                    <a:pt x="870" y="2662"/>
                  </a:lnTo>
                  <a:lnTo>
                    <a:pt x="2662" y="87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3479228" y="1510926"/>
              <a:ext cx="373798" cy="370368"/>
            </a:xfrm>
            <a:custGeom>
              <a:avLst/>
              <a:gdLst/>
              <a:ahLst/>
              <a:cxnLst/>
              <a:rect l="l" t="t" r="r" b="b"/>
              <a:pathLst>
                <a:path w="14278" h="14147" extrusionOk="0">
                  <a:moveTo>
                    <a:pt x="1730" y="623"/>
                  </a:moveTo>
                  <a:cubicBezTo>
                    <a:pt x="1997" y="623"/>
                    <a:pt x="2265" y="725"/>
                    <a:pt x="2469" y="929"/>
                  </a:cubicBezTo>
                  <a:lnTo>
                    <a:pt x="3161" y="1616"/>
                  </a:lnTo>
                  <a:lnTo>
                    <a:pt x="1677" y="3096"/>
                  </a:lnTo>
                  <a:lnTo>
                    <a:pt x="990" y="2404"/>
                  </a:lnTo>
                  <a:cubicBezTo>
                    <a:pt x="581" y="1996"/>
                    <a:pt x="581" y="1333"/>
                    <a:pt x="990" y="924"/>
                  </a:cubicBezTo>
                  <a:lnTo>
                    <a:pt x="990" y="929"/>
                  </a:lnTo>
                  <a:cubicBezTo>
                    <a:pt x="1194" y="725"/>
                    <a:pt x="1462" y="623"/>
                    <a:pt x="1730" y="623"/>
                  </a:cubicBezTo>
                  <a:close/>
                  <a:moveTo>
                    <a:pt x="3469" y="1924"/>
                  </a:moveTo>
                  <a:lnTo>
                    <a:pt x="4036" y="2490"/>
                  </a:lnTo>
                  <a:lnTo>
                    <a:pt x="3296" y="3230"/>
                  </a:lnTo>
                  <a:lnTo>
                    <a:pt x="2556" y="3970"/>
                  </a:lnTo>
                  <a:lnTo>
                    <a:pt x="1989" y="3403"/>
                  </a:lnTo>
                  <a:lnTo>
                    <a:pt x="3469" y="1924"/>
                  </a:lnTo>
                  <a:close/>
                  <a:moveTo>
                    <a:pt x="12596" y="11215"/>
                  </a:moveTo>
                  <a:lnTo>
                    <a:pt x="13432" y="13367"/>
                  </a:lnTo>
                  <a:lnTo>
                    <a:pt x="11280" y="12531"/>
                  </a:lnTo>
                  <a:lnTo>
                    <a:pt x="12596" y="11215"/>
                  </a:lnTo>
                  <a:close/>
                  <a:moveTo>
                    <a:pt x="5016" y="7049"/>
                  </a:moveTo>
                  <a:lnTo>
                    <a:pt x="7163" y="9197"/>
                  </a:lnTo>
                  <a:lnTo>
                    <a:pt x="6735" y="9629"/>
                  </a:lnTo>
                  <a:lnTo>
                    <a:pt x="6226" y="9115"/>
                  </a:lnTo>
                  <a:cubicBezTo>
                    <a:pt x="6177" y="9060"/>
                    <a:pt x="6121" y="9037"/>
                    <a:pt x="6066" y="9037"/>
                  </a:cubicBezTo>
                  <a:cubicBezTo>
                    <a:pt x="5893" y="9037"/>
                    <a:pt x="5742" y="9269"/>
                    <a:pt x="5914" y="9423"/>
                  </a:cubicBezTo>
                  <a:lnTo>
                    <a:pt x="6428" y="9937"/>
                  </a:lnTo>
                  <a:lnTo>
                    <a:pt x="5919" y="10441"/>
                  </a:lnTo>
                  <a:lnTo>
                    <a:pt x="4756" y="9279"/>
                  </a:lnTo>
                  <a:cubicBezTo>
                    <a:pt x="4710" y="9238"/>
                    <a:pt x="4660" y="9220"/>
                    <a:pt x="4612" y="9220"/>
                  </a:cubicBezTo>
                  <a:cubicBezTo>
                    <a:pt x="4446" y="9220"/>
                    <a:pt x="4307" y="9429"/>
                    <a:pt x="4449" y="9586"/>
                  </a:cubicBezTo>
                  <a:lnTo>
                    <a:pt x="5611" y="10753"/>
                  </a:lnTo>
                  <a:lnTo>
                    <a:pt x="5102" y="11258"/>
                  </a:lnTo>
                  <a:lnTo>
                    <a:pt x="4593" y="10749"/>
                  </a:lnTo>
                  <a:cubicBezTo>
                    <a:pt x="4546" y="10706"/>
                    <a:pt x="4495" y="10688"/>
                    <a:pt x="4446" y="10688"/>
                  </a:cubicBezTo>
                  <a:cubicBezTo>
                    <a:pt x="4280" y="10688"/>
                    <a:pt x="4141" y="10896"/>
                    <a:pt x="4285" y="11056"/>
                  </a:cubicBezTo>
                  <a:lnTo>
                    <a:pt x="4795" y="11565"/>
                  </a:lnTo>
                  <a:lnTo>
                    <a:pt x="4290" y="12075"/>
                  </a:lnTo>
                  <a:lnTo>
                    <a:pt x="3776" y="11560"/>
                  </a:lnTo>
                  <a:cubicBezTo>
                    <a:pt x="3730" y="11520"/>
                    <a:pt x="3680" y="11502"/>
                    <a:pt x="3632" y="11502"/>
                  </a:cubicBezTo>
                  <a:cubicBezTo>
                    <a:pt x="3466" y="11502"/>
                    <a:pt x="3327" y="11712"/>
                    <a:pt x="3469" y="11873"/>
                  </a:cubicBezTo>
                  <a:lnTo>
                    <a:pt x="3978" y="12382"/>
                  </a:lnTo>
                  <a:lnTo>
                    <a:pt x="3473" y="12886"/>
                  </a:lnTo>
                  <a:lnTo>
                    <a:pt x="2311" y="11724"/>
                  </a:lnTo>
                  <a:cubicBezTo>
                    <a:pt x="2265" y="11683"/>
                    <a:pt x="2215" y="11666"/>
                    <a:pt x="2167" y="11666"/>
                  </a:cubicBezTo>
                  <a:cubicBezTo>
                    <a:pt x="1999" y="11666"/>
                    <a:pt x="1858" y="11876"/>
                    <a:pt x="2003" y="12036"/>
                  </a:cubicBezTo>
                  <a:lnTo>
                    <a:pt x="3166" y="13199"/>
                  </a:lnTo>
                  <a:lnTo>
                    <a:pt x="2719" y="13641"/>
                  </a:lnTo>
                  <a:cubicBezTo>
                    <a:pt x="2674" y="13686"/>
                    <a:pt x="2612" y="13709"/>
                    <a:pt x="2551" y="13709"/>
                  </a:cubicBezTo>
                  <a:cubicBezTo>
                    <a:pt x="2490" y="13709"/>
                    <a:pt x="2429" y="13686"/>
                    <a:pt x="2383" y="13641"/>
                  </a:cubicBezTo>
                  <a:lnTo>
                    <a:pt x="572" y="11834"/>
                  </a:lnTo>
                  <a:cubicBezTo>
                    <a:pt x="481" y="11738"/>
                    <a:pt x="481" y="11589"/>
                    <a:pt x="572" y="11493"/>
                  </a:cubicBezTo>
                  <a:lnTo>
                    <a:pt x="5016" y="7049"/>
                  </a:lnTo>
                  <a:close/>
                  <a:moveTo>
                    <a:pt x="11729" y="1"/>
                  </a:moveTo>
                  <a:cubicBezTo>
                    <a:pt x="11556" y="1"/>
                    <a:pt x="11383" y="67"/>
                    <a:pt x="11251" y="199"/>
                  </a:cubicBezTo>
                  <a:lnTo>
                    <a:pt x="7845" y="3605"/>
                  </a:lnTo>
                  <a:cubicBezTo>
                    <a:pt x="7704" y="3765"/>
                    <a:pt x="7841" y="3973"/>
                    <a:pt x="8006" y="3973"/>
                  </a:cubicBezTo>
                  <a:cubicBezTo>
                    <a:pt x="8055" y="3973"/>
                    <a:pt x="8106" y="3955"/>
                    <a:pt x="8153" y="3912"/>
                  </a:cubicBezTo>
                  <a:lnTo>
                    <a:pt x="11559" y="506"/>
                  </a:lnTo>
                  <a:cubicBezTo>
                    <a:pt x="11604" y="461"/>
                    <a:pt x="11666" y="438"/>
                    <a:pt x="11727" y="438"/>
                  </a:cubicBezTo>
                  <a:cubicBezTo>
                    <a:pt x="11788" y="438"/>
                    <a:pt x="11849" y="461"/>
                    <a:pt x="11895" y="506"/>
                  </a:cubicBezTo>
                  <a:lnTo>
                    <a:pt x="13706" y="2318"/>
                  </a:lnTo>
                  <a:cubicBezTo>
                    <a:pt x="13797" y="2409"/>
                    <a:pt x="13797" y="2563"/>
                    <a:pt x="13706" y="2654"/>
                  </a:cubicBezTo>
                  <a:lnTo>
                    <a:pt x="13264" y="3101"/>
                  </a:lnTo>
                  <a:lnTo>
                    <a:pt x="12102" y="1938"/>
                  </a:lnTo>
                  <a:cubicBezTo>
                    <a:pt x="12052" y="1883"/>
                    <a:pt x="11995" y="1860"/>
                    <a:pt x="11940" y="1860"/>
                  </a:cubicBezTo>
                  <a:cubicBezTo>
                    <a:pt x="11768" y="1860"/>
                    <a:pt x="11618" y="2089"/>
                    <a:pt x="11789" y="2245"/>
                  </a:cubicBezTo>
                  <a:lnTo>
                    <a:pt x="12952" y="3408"/>
                  </a:lnTo>
                  <a:lnTo>
                    <a:pt x="12447" y="3912"/>
                  </a:lnTo>
                  <a:lnTo>
                    <a:pt x="11938" y="3403"/>
                  </a:lnTo>
                  <a:cubicBezTo>
                    <a:pt x="11889" y="3348"/>
                    <a:pt x="11832" y="3325"/>
                    <a:pt x="11777" y="3325"/>
                  </a:cubicBezTo>
                  <a:cubicBezTo>
                    <a:pt x="11604" y="3325"/>
                    <a:pt x="11454" y="3554"/>
                    <a:pt x="11626" y="3711"/>
                  </a:cubicBezTo>
                  <a:lnTo>
                    <a:pt x="12140" y="4225"/>
                  </a:lnTo>
                  <a:lnTo>
                    <a:pt x="11631" y="4729"/>
                  </a:lnTo>
                  <a:lnTo>
                    <a:pt x="11122" y="4220"/>
                  </a:lnTo>
                  <a:cubicBezTo>
                    <a:pt x="11075" y="4177"/>
                    <a:pt x="11023" y="4159"/>
                    <a:pt x="10975" y="4159"/>
                  </a:cubicBezTo>
                  <a:cubicBezTo>
                    <a:pt x="10808" y="4159"/>
                    <a:pt x="10668" y="4368"/>
                    <a:pt x="10809" y="4527"/>
                  </a:cubicBezTo>
                  <a:lnTo>
                    <a:pt x="11323" y="5037"/>
                  </a:lnTo>
                  <a:lnTo>
                    <a:pt x="10814" y="5546"/>
                  </a:lnTo>
                  <a:lnTo>
                    <a:pt x="9656" y="4388"/>
                  </a:lnTo>
                  <a:cubicBezTo>
                    <a:pt x="9609" y="4345"/>
                    <a:pt x="9558" y="4327"/>
                    <a:pt x="9509" y="4327"/>
                  </a:cubicBezTo>
                  <a:cubicBezTo>
                    <a:pt x="9343" y="4327"/>
                    <a:pt x="9203" y="4536"/>
                    <a:pt x="9344" y="4696"/>
                  </a:cubicBezTo>
                  <a:lnTo>
                    <a:pt x="10507" y="5858"/>
                  </a:lnTo>
                  <a:lnTo>
                    <a:pt x="10002" y="6363"/>
                  </a:lnTo>
                  <a:lnTo>
                    <a:pt x="9488" y="5853"/>
                  </a:lnTo>
                  <a:cubicBezTo>
                    <a:pt x="9443" y="5812"/>
                    <a:pt x="9393" y="5795"/>
                    <a:pt x="9345" y="5795"/>
                  </a:cubicBezTo>
                  <a:cubicBezTo>
                    <a:pt x="9180" y="5795"/>
                    <a:pt x="9039" y="6001"/>
                    <a:pt x="9181" y="6161"/>
                  </a:cubicBezTo>
                  <a:lnTo>
                    <a:pt x="9690" y="6675"/>
                  </a:lnTo>
                  <a:lnTo>
                    <a:pt x="9262" y="7102"/>
                  </a:lnTo>
                  <a:lnTo>
                    <a:pt x="7115" y="4955"/>
                  </a:lnTo>
                  <a:lnTo>
                    <a:pt x="7519" y="4556"/>
                  </a:lnTo>
                  <a:cubicBezTo>
                    <a:pt x="7660" y="4397"/>
                    <a:pt x="7520" y="4188"/>
                    <a:pt x="7353" y="4188"/>
                  </a:cubicBezTo>
                  <a:cubicBezTo>
                    <a:pt x="7304" y="4188"/>
                    <a:pt x="7253" y="4206"/>
                    <a:pt x="7206" y="4249"/>
                  </a:cubicBezTo>
                  <a:lnTo>
                    <a:pt x="6808" y="4647"/>
                  </a:lnTo>
                  <a:lnTo>
                    <a:pt x="2777" y="617"/>
                  </a:lnTo>
                  <a:cubicBezTo>
                    <a:pt x="2490" y="339"/>
                    <a:pt x="2120" y="201"/>
                    <a:pt x="1750" y="201"/>
                  </a:cubicBezTo>
                  <a:cubicBezTo>
                    <a:pt x="1370" y="201"/>
                    <a:pt x="991" y="347"/>
                    <a:pt x="702" y="636"/>
                  </a:cubicBezTo>
                  <a:cubicBezTo>
                    <a:pt x="130" y="1208"/>
                    <a:pt x="120" y="2130"/>
                    <a:pt x="682" y="2716"/>
                  </a:cubicBezTo>
                  <a:lnTo>
                    <a:pt x="4708" y="6742"/>
                  </a:lnTo>
                  <a:lnTo>
                    <a:pt x="264" y="11186"/>
                  </a:lnTo>
                  <a:cubicBezTo>
                    <a:pt x="0" y="11450"/>
                    <a:pt x="0" y="11878"/>
                    <a:pt x="264" y="12142"/>
                  </a:cubicBezTo>
                  <a:lnTo>
                    <a:pt x="2076" y="13948"/>
                  </a:lnTo>
                  <a:cubicBezTo>
                    <a:pt x="2208" y="14080"/>
                    <a:pt x="2381" y="14146"/>
                    <a:pt x="2553" y="14146"/>
                  </a:cubicBezTo>
                  <a:cubicBezTo>
                    <a:pt x="2725" y="14146"/>
                    <a:pt x="2897" y="14080"/>
                    <a:pt x="3027" y="13948"/>
                  </a:cubicBezTo>
                  <a:lnTo>
                    <a:pt x="7470" y="9504"/>
                  </a:lnTo>
                  <a:lnTo>
                    <a:pt x="7788" y="9821"/>
                  </a:lnTo>
                  <a:cubicBezTo>
                    <a:pt x="7837" y="9877"/>
                    <a:pt x="7894" y="9900"/>
                    <a:pt x="7949" y="9900"/>
                  </a:cubicBezTo>
                  <a:cubicBezTo>
                    <a:pt x="8121" y="9900"/>
                    <a:pt x="8271" y="9671"/>
                    <a:pt x="8100" y="9514"/>
                  </a:cubicBezTo>
                  <a:lnTo>
                    <a:pt x="7663" y="9077"/>
                  </a:lnTo>
                  <a:cubicBezTo>
                    <a:pt x="7643" y="9048"/>
                    <a:pt x="7619" y="9024"/>
                    <a:pt x="7591" y="9010"/>
                  </a:cubicBezTo>
                  <a:lnTo>
                    <a:pt x="2863" y="4278"/>
                  </a:lnTo>
                  <a:lnTo>
                    <a:pt x="3449" y="3691"/>
                  </a:lnTo>
                  <a:lnTo>
                    <a:pt x="3810" y="4052"/>
                  </a:lnTo>
                  <a:cubicBezTo>
                    <a:pt x="3858" y="4107"/>
                    <a:pt x="3915" y="4130"/>
                    <a:pt x="3969" y="4130"/>
                  </a:cubicBezTo>
                  <a:cubicBezTo>
                    <a:pt x="4141" y="4130"/>
                    <a:pt x="4292" y="3901"/>
                    <a:pt x="4117" y="3744"/>
                  </a:cubicBezTo>
                  <a:lnTo>
                    <a:pt x="3757" y="3384"/>
                  </a:lnTo>
                  <a:lnTo>
                    <a:pt x="4343" y="2798"/>
                  </a:lnTo>
                  <a:lnTo>
                    <a:pt x="6654" y="5109"/>
                  </a:lnTo>
                  <a:lnTo>
                    <a:pt x="9085" y="7540"/>
                  </a:lnTo>
                  <a:cubicBezTo>
                    <a:pt x="9099" y="7559"/>
                    <a:pt x="9113" y="7573"/>
                    <a:pt x="9128" y="7583"/>
                  </a:cubicBezTo>
                  <a:lnTo>
                    <a:pt x="12371" y="10825"/>
                  </a:lnTo>
                  <a:lnTo>
                    <a:pt x="11785" y="11412"/>
                  </a:lnTo>
                  <a:lnTo>
                    <a:pt x="8513" y="8140"/>
                  </a:lnTo>
                  <a:lnTo>
                    <a:pt x="8508" y="8135"/>
                  </a:lnTo>
                  <a:lnTo>
                    <a:pt x="7201" y="6829"/>
                  </a:lnTo>
                  <a:lnTo>
                    <a:pt x="7197" y="6824"/>
                  </a:lnTo>
                  <a:lnTo>
                    <a:pt x="4895" y="4523"/>
                  </a:lnTo>
                  <a:cubicBezTo>
                    <a:pt x="4849" y="4480"/>
                    <a:pt x="4797" y="4462"/>
                    <a:pt x="4749" y="4462"/>
                  </a:cubicBezTo>
                  <a:cubicBezTo>
                    <a:pt x="4582" y="4462"/>
                    <a:pt x="4442" y="4670"/>
                    <a:pt x="4583" y="4830"/>
                  </a:cubicBezTo>
                  <a:lnTo>
                    <a:pt x="11472" y="11719"/>
                  </a:lnTo>
                  <a:lnTo>
                    <a:pt x="10886" y="12305"/>
                  </a:lnTo>
                  <a:lnTo>
                    <a:pt x="8816" y="10230"/>
                  </a:lnTo>
                  <a:cubicBezTo>
                    <a:pt x="8769" y="10189"/>
                    <a:pt x="8718" y="10171"/>
                    <a:pt x="8670" y="10171"/>
                  </a:cubicBezTo>
                  <a:cubicBezTo>
                    <a:pt x="8503" y="10171"/>
                    <a:pt x="8362" y="10377"/>
                    <a:pt x="8503" y="10537"/>
                  </a:cubicBezTo>
                  <a:lnTo>
                    <a:pt x="10737" y="12766"/>
                  </a:lnTo>
                  <a:lnTo>
                    <a:pt x="10737" y="12771"/>
                  </a:lnTo>
                  <a:lnTo>
                    <a:pt x="10747" y="12776"/>
                  </a:lnTo>
                  <a:lnTo>
                    <a:pt x="10761" y="12785"/>
                  </a:lnTo>
                  <a:lnTo>
                    <a:pt x="10766" y="12790"/>
                  </a:lnTo>
                  <a:lnTo>
                    <a:pt x="10785" y="12805"/>
                  </a:lnTo>
                  <a:lnTo>
                    <a:pt x="10804" y="12814"/>
                  </a:lnTo>
                  <a:lnTo>
                    <a:pt x="13447" y="13838"/>
                  </a:lnTo>
                  <a:cubicBezTo>
                    <a:pt x="13490" y="13854"/>
                    <a:pt x="13533" y="13862"/>
                    <a:pt x="13574" y="13862"/>
                  </a:cubicBezTo>
                  <a:cubicBezTo>
                    <a:pt x="13807" y="13862"/>
                    <a:pt x="13997" y="13622"/>
                    <a:pt x="13903" y="13381"/>
                  </a:cubicBezTo>
                  <a:lnTo>
                    <a:pt x="12880" y="10744"/>
                  </a:lnTo>
                  <a:cubicBezTo>
                    <a:pt x="12875" y="10734"/>
                    <a:pt x="12870" y="10729"/>
                    <a:pt x="12870" y="10720"/>
                  </a:cubicBezTo>
                  <a:lnTo>
                    <a:pt x="12870" y="10715"/>
                  </a:lnTo>
                  <a:cubicBezTo>
                    <a:pt x="12865" y="10710"/>
                    <a:pt x="12861" y="10705"/>
                    <a:pt x="12856" y="10701"/>
                  </a:cubicBezTo>
                  <a:lnTo>
                    <a:pt x="12851" y="10691"/>
                  </a:lnTo>
                  <a:lnTo>
                    <a:pt x="12841" y="10681"/>
                  </a:lnTo>
                  <a:lnTo>
                    <a:pt x="12837" y="10672"/>
                  </a:lnTo>
                  <a:lnTo>
                    <a:pt x="12832" y="10667"/>
                  </a:lnTo>
                  <a:lnTo>
                    <a:pt x="9570" y="7410"/>
                  </a:lnTo>
                  <a:lnTo>
                    <a:pt x="14014" y="2961"/>
                  </a:lnTo>
                  <a:cubicBezTo>
                    <a:pt x="14278" y="2702"/>
                    <a:pt x="14278" y="2274"/>
                    <a:pt x="14014" y="2010"/>
                  </a:cubicBezTo>
                  <a:lnTo>
                    <a:pt x="12207" y="199"/>
                  </a:lnTo>
                  <a:cubicBezTo>
                    <a:pt x="12075" y="67"/>
                    <a:pt x="11902" y="1"/>
                    <a:pt x="11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41"/>
          <p:cNvGrpSpPr/>
          <p:nvPr/>
        </p:nvGrpSpPr>
        <p:grpSpPr>
          <a:xfrm rot="-1799970">
            <a:off x="5613556" y="826329"/>
            <a:ext cx="458352" cy="585316"/>
            <a:chOff x="1334850" y="2910142"/>
            <a:chExt cx="280231" cy="357854"/>
          </a:xfrm>
        </p:grpSpPr>
        <p:sp>
          <p:nvSpPr>
            <p:cNvPr id="903" name="Google Shape;903;p41"/>
            <p:cNvSpPr/>
            <p:nvPr/>
          </p:nvSpPr>
          <p:spPr>
            <a:xfrm>
              <a:off x="1339981" y="2915430"/>
              <a:ext cx="269942" cy="347513"/>
            </a:xfrm>
            <a:custGeom>
              <a:avLst/>
              <a:gdLst/>
              <a:ahLst/>
              <a:cxnLst/>
              <a:rect l="l" t="t" r="r" b="b"/>
              <a:pathLst>
                <a:path w="10311" h="13274" extrusionOk="0">
                  <a:moveTo>
                    <a:pt x="904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2950"/>
                  </a:lnTo>
                  <a:cubicBezTo>
                    <a:pt x="1" y="3334"/>
                    <a:pt x="188" y="3695"/>
                    <a:pt x="496" y="3916"/>
                  </a:cubicBezTo>
                  <a:cubicBezTo>
                    <a:pt x="1082" y="4334"/>
                    <a:pt x="1500" y="5463"/>
                    <a:pt x="1500" y="6798"/>
                  </a:cubicBezTo>
                  <a:cubicBezTo>
                    <a:pt x="1500" y="8134"/>
                    <a:pt x="1077" y="9263"/>
                    <a:pt x="496" y="9681"/>
                  </a:cubicBezTo>
                  <a:cubicBezTo>
                    <a:pt x="188" y="9902"/>
                    <a:pt x="1" y="10262"/>
                    <a:pt x="1" y="10646"/>
                  </a:cubicBezTo>
                  <a:lnTo>
                    <a:pt x="1" y="12371"/>
                  </a:lnTo>
                  <a:cubicBezTo>
                    <a:pt x="1" y="12870"/>
                    <a:pt x="405" y="13274"/>
                    <a:pt x="904" y="13274"/>
                  </a:cubicBezTo>
                  <a:lnTo>
                    <a:pt x="9407" y="13274"/>
                  </a:lnTo>
                  <a:cubicBezTo>
                    <a:pt x="9902" y="13274"/>
                    <a:pt x="10306" y="12870"/>
                    <a:pt x="10306" y="12371"/>
                  </a:cubicBezTo>
                  <a:lnTo>
                    <a:pt x="10306" y="10646"/>
                  </a:lnTo>
                  <a:cubicBezTo>
                    <a:pt x="10306" y="10262"/>
                    <a:pt x="10123" y="9902"/>
                    <a:pt x="9811" y="9681"/>
                  </a:cubicBezTo>
                  <a:cubicBezTo>
                    <a:pt x="9230" y="9258"/>
                    <a:pt x="8812" y="8124"/>
                    <a:pt x="8812" y="6793"/>
                  </a:cubicBezTo>
                  <a:cubicBezTo>
                    <a:pt x="8812" y="5463"/>
                    <a:pt x="9234" y="4334"/>
                    <a:pt x="9816" y="3911"/>
                  </a:cubicBezTo>
                  <a:cubicBezTo>
                    <a:pt x="10123" y="3690"/>
                    <a:pt x="10310" y="3330"/>
                    <a:pt x="10310" y="2950"/>
                  </a:cubicBezTo>
                  <a:lnTo>
                    <a:pt x="10310" y="899"/>
                  </a:lnTo>
                  <a:cubicBezTo>
                    <a:pt x="10310" y="399"/>
                    <a:pt x="9907" y="0"/>
                    <a:pt x="9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1539970" y="2915430"/>
              <a:ext cx="69953" cy="347513"/>
            </a:xfrm>
            <a:custGeom>
              <a:avLst/>
              <a:gdLst/>
              <a:ahLst/>
              <a:cxnLst/>
              <a:rect l="l" t="t" r="r" b="b"/>
              <a:pathLst>
                <a:path w="2672" h="13274" extrusionOk="0">
                  <a:moveTo>
                    <a:pt x="591" y="0"/>
                  </a:moveTo>
                  <a:cubicBezTo>
                    <a:pt x="1091" y="0"/>
                    <a:pt x="1495" y="399"/>
                    <a:pt x="1495" y="899"/>
                  </a:cubicBezTo>
                  <a:lnTo>
                    <a:pt x="1495" y="2950"/>
                  </a:lnTo>
                  <a:cubicBezTo>
                    <a:pt x="1495" y="3334"/>
                    <a:pt x="1312" y="3695"/>
                    <a:pt x="1000" y="3916"/>
                  </a:cubicBezTo>
                  <a:cubicBezTo>
                    <a:pt x="418" y="4334"/>
                    <a:pt x="0" y="5463"/>
                    <a:pt x="0" y="6798"/>
                  </a:cubicBezTo>
                  <a:cubicBezTo>
                    <a:pt x="0" y="8134"/>
                    <a:pt x="418" y="9263"/>
                    <a:pt x="1000" y="9681"/>
                  </a:cubicBezTo>
                  <a:cubicBezTo>
                    <a:pt x="1312" y="9902"/>
                    <a:pt x="1495" y="10262"/>
                    <a:pt x="1495" y="10646"/>
                  </a:cubicBezTo>
                  <a:lnTo>
                    <a:pt x="1495" y="12371"/>
                  </a:lnTo>
                  <a:cubicBezTo>
                    <a:pt x="1495" y="12870"/>
                    <a:pt x="1091" y="13274"/>
                    <a:pt x="591" y="13274"/>
                  </a:cubicBezTo>
                  <a:lnTo>
                    <a:pt x="1768" y="13274"/>
                  </a:lnTo>
                  <a:cubicBezTo>
                    <a:pt x="2263" y="13274"/>
                    <a:pt x="2667" y="12870"/>
                    <a:pt x="2667" y="12371"/>
                  </a:cubicBezTo>
                  <a:lnTo>
                    <a:pt x="2667" y="10646"/>
                  </a:lnTo>
                  <a:cubicBezTo>
                    <a:pt x="2667" y="10262"/>
                    <a:pt x="2484" y="9902"/>
                    <a:pt x="2172" y="9681"/>
                  </a:cubicBezTo>
                  <a:cubicBezTo>
                    <a:pt x="1591" y="9263"/>
                    <a:pt x="1173" y="8134"/>
                    <a:pt x="1173" y="6798"/>
                  </a:cubicBezTo>
                  <a:cubicBezTo>
                    <a:pt x="1173" y="5463"/>
                    <a:pt x="1591" y="4334"/>
                    <a:pt x="2177" y="3916"/>
                  </a:cubicBezTo>
                  <a:cubicBezTo>
                    <a:pt x="2484" y="3695"/>
                    <a:pt x="2671" y="3334"/>
                    <a:pt x="2671" y="2950"/>
                  </a:cubicBezTo>
                  <a:lnTo>
                    <a:pt x="2671" y="899"/>
                  </a:lnTo>
                  <a:cubicBezTo>
                    <a:pt x="2671" y="399"/>
                    <a:pt x="2268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1409934" y="3016433"/>
              <a:ext cx="130062" cy="246406"/>
            </a:xfrm>
            <a:custGeom>
              <a:avLst/>
              <a:gdLst/>
              <a:ahLst/>
              <a:cxnLst/>
              <a:rect l="l" t="t" r="r" b="b"/>
              <a:pathLst>
                <a:path w="4968" h="9412" extrusionOk="0">
                  <a:moveTo>
                    <a:pt x="653" y="0"/>
                  </a:moveTo>
                  <a:cubicBezTo>
                    <a:pt x="293" y="0"/>
                    <a:pt x="0" y="288"/>
                    <a:pt x="0" y="653"/>
                  </a:cubicBezTo>
                  <a:lnTo>
                    <a:pt x="0" y="9411"/>
                  </a:lnTo>
                  <a:lnTo>
                    <a:pt x="4967" y="9411"/>
                  </a:lnTo>
                  <a:lnTo>
                    <a:pt x="4967" y="1960"/>
                  </a:lnTo>
                  <a:cubicBezTo>
                    <a:pt x="4967" y="874"/>
                    <a:pt x="4088" y="0"/>
                    <a:pt x="30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>
              <a:off x="1464624" y="3016406"/>
              <a:ext cx="55371" cy="246432"/>
            </a:xfrm>
            <a:custGeom>
              <a:avLst/>
              <a:gdLst/>
              <a:ahLst/>
              <a:cxnLst/>
              <a:rect l="l" t="t" r="r" b="b"/>
              <a:pathLst>
                <a:path w="2115" h="9413" extrusionOk="0">
                  <a:moveTo>
                    <a:pt x="935" y="1"/>
                  </a:moveTo>
                  <a:cubicBezTo>
                    <a:pt x="928" y="1"/>
                    <a:pt x="921" y="1"/>
                    <a:pt x="914" y="1"/>
                  </a:cubicBezTo>
                  <a:lnTo>
                    <a:pt x="1" y="1"/>
                  </a:lnTo>
                  <a:lnTo>
                    <a:pt x="1" y="9412"/>
                  </a:lnTo>
                  <a:lnTo>
                    <a:pt x="2115" y="9412"/>
                  </a:lnTo>
                  <a:lnTo>
                    <a:pt x="2115" y="405"/>
                  </a:lnTo>
                  <a:cubicBezTo>
                    <a:pt x="1774" y="145"/>
                    <a:pt x="1360" y="1"/>
                    <a:pt x="93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>
              <a:off x="1484626" y="3016433"/>
              <a:ext cx="55371" cy="246406"/>
            </a:xfrm>
            <a:custGeom>
              <a:avLst/>
              <a:gdLst/>
              <a:ahLst/>
              <a:cxnLst/>
              <a:rect l="l" t="t" r="r" b="b"/>
              <a:pathLst>
                <a:path w="2115" h="9412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411"/>
                  </a:lnTo>
                  <a:lnTo>
                    <a:pt x="2114" y="9411"/>
                  </a:lnTo>
                  <a:lnTo>
                    <a:pt x="2114" y="1965"/>
                  </a:lnTo>
                  <a:cubicBezTo>
                    <a:pt x="2114" y="882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>
              <a:off x="1484626" y="3016433"/>
              <a:ext cx="55371" cy="246275"/>
            </a:xfrm>
            <a:custGeom>
              <a:avLst/>
              <a:gdLst/>
              <a:ahLst/>
              <a:cxnLst/>
              <a:rect l="l" t="t" r="r" b="b"/>
              <a:pathLst>
                <a:path w="2115" h="9407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6"/>
                  </a:lnTo>
                  <a:cubicBezTo>
                    <a:pt x="803" y="365"/>
                    <a:pt x="1346" y="1115"/>
                    <a:pt x="1346" y="1960"/>
                  </a:cubicBezTo>
                  <a:lnTo>
                    <a:pt x="1346" y="9406"/>
                  </a:lnTo>
                  <a:lnTo>
                    <a:pt x="2114" y="9406"/>
                  </a:lnTo>
                  <a:lnTo>
                    <a:pt x="2114" y="1960"/>
                  </a:lnTo>
                  <a:cubicBezTo>
                    <a:pt x="2114" y="877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1431428" y="3126598"/>
              <a:ext cx="30212" cy="25997"/>
            </a:xfrm>
            <a:custGeom>
              <a:avLst/>
              <a:gdLst/>
              <a:ahLst/>
              <a:cxnLst/>
              <a:rect l="l" t="t" r="r" b="b"/>
              <a:pathLst>
                <a:path w="1154" h="993" extrusionOk="0">
                  <a:moveTo>
                    <a:pt x="659" y="0"/>
                  </a:moveTo>
                  <a:cubicBezTo>
                    <a:pt x="222" y="0"/>
                    <a:pt x="1" y="534"/>
                    <a:pt x="313" y="846"/>
                  </a:cubicBezTo>
                  <a:cubicBezTo>
                    <a:pt x="412" y="947"/>
                    <a:pt x="535" y="992"/>
                    <a:pt x="656" y="992"/>
                  </a:cubicBezTo>
                  <a:cubicBezTo>
                    <a:pt x="909" y="992"/>
                    <a:pt x="1154" y="794"/>
                    <a:pt x="1154" y="495"/>
                  </a:cubicBezTo>
                  <a:cubicBezTo>
                    <a:pt x="1154" y="221"/>
                    <a:pt x="933" y="0"/>
                    <a:pt x="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1424386" y="3121362"/>
              <a:ext cx="42542" cy="36443"/>
            </a:xfrm>
            <a:custGeom>
              <a:avLst/>
              <a:gdLst/>
              <a:ahLst/>
              <a:cxnLst/>
              <a:rect l="l" t="t" r="r" b="b"/>
              <a:pathLst>
                <a:path w="1625" h="1392" extrusionOk="0">
                  <a:moveTo>
                    <a:pt x="932" y="401"/>
                  </a:moveTo>
                  <a:cubicBezTo>
                    <a:pt x="1005" y="401"/>
                    <a:pt x="1079" y="428"/>
                    <a:pt x="1139" y="489"/>
                  </a:cubicBezTo>
                  <a:cubicBezTo>
                    <a:pt x="1322" y="671"/>
                    <a:pt x="1192" y="988"/>
                    <a:pt x="928" y="988"/>
                  </a:cubicBezTo>
                  <a:cubicBezTo>
                    <a:pt x="769" y="988"/>
                    <a:pt x="635" y="859"/>
                    <a:pt x="635" y="695"/>
                  </a:cubicBezTo>
                  <a:cubicBezTo>
                    <a:pt x="635" y="520"/>
                    <a:pt x="780" y="401"/>
                    <a:pt x="932" y="401"/>
                  </a:cubicBezTo>
                  <a:close/>
                  <a:moveTo>
                    <a:pt x="925" y="0"/>
                  </a:moveTo>
                  <a:cubicBezTo>
                    <a:pt x="754" y="0"/>
                    <a:pt x="579" y="64"/>
                    <a:pt x="438" y="205"/>
                  </a:cubicBezTo>
                  <a:cubicBezTo>
                    <a:pt x="1" y="642"/>
                    <a:pt x="313" y="1392"/>
                    <a:pt x="928" y="1392"/>
                  </a:cubicBezTo>
                  <a:cubicBezTo>
                    <a:pt x="1312" y="1392"/>
                    <a:pt x="1624" y="1080"/>
                    <a:pt x="1624" y="695"/>
                  </a:cubicBezTo>
                  <a:cubicBezTo>
                    <a:pt x="1624" y="276"/>
                    <a:pt x="1282" y="0"/>
                    <a:pt x="9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1334850" y="2910142"/>
              <a:ext cx="280231" cy="357854"/>
            </a:xfrm>
            <a:custGeom>
              <a:avLst/>
              <a:gdLst/>
              <a:ahLst/>
              <a:cxnLst/>
              <a:rect l="l" t="t" r="r" b="b"/>
              <a:pathLst>
                <a:path w="10704" h="13669" extrusionOk="0">
                  <a:moveTo>
                    <a:pt x="5923" y="4257"/>
                  </a:moveTo>
                  <a:cubicBezTo>
                    <a:pt x="6875" y="4291"/>
                    <a:pt x="7634" y="5069"/>
                    <a:pt x="7634" y="6020"/>
                  </a:cubicBezTo>
                  <a:lnTo>
                    <a:pt x="7634" y="13274"/>
                  </a:lnTo>
                  <a:lnTo>
                    <a:pt x="5923" y="13274"/>
                  </a:lnTo>
                  <a:lnTo>
                    <a:pt x="5923" y="4257"/>
                  </a:lnTo>
                  <a:close/>
                  <a:moveTo>
                    <a:pt x="1100" y="1"/>
                  </a:moveTo>
                  <a:cubicBezTo>
                    <a:pt x="490" y="1"/>
                    <a:pt x="0" y="496"/>
                    <a:pt x="0" y="1101"/>
                  </a:cubicBezTo>
                  <a:lnTo>
                    <a:pt x="0" y="3152"/>
                  </a:lnTo>
                  <a:cubicBezTo>
                    <a:pt x="0" y="3599"/>
                    <a:pt x="211" y="4022"/>
                    <a:pt x="577" y="4281"/>
                  </a:cubicBezTo>
                  <a:cubicBezTo>
                    <a:pt x="1115" y="4665"/>
                    <a:pt x="1494" y="5780"/>
                    <a:pt x="1494" y="6995"/>
                  </a:cubicBezTo>
                  <a:cubicBezTo>
                    <a:pt x="1494" y="8211"/>
                    <a:pt x="1115" y="9330"/>
                    <a:pt x="577" y="9714"/>
                  </a:cubicBezTo>
                  <a:cubicBezTo>
                    <a:pt x="211" y="9974"/>
                    <a:pt x="0" y="10392"/>
                    <a:pt x="0" y="10843"/>
                  </a:cubicBezTo>
                  <a:lnTo>
                    <a:pt x="0" y="12568"/>
                  </a:lnTo>
                  <a:cubicBezTo>
                    <a:pt x="0" y="13178"/>
                    <a:pt x="490" y="13668"/>
                    <a:pt x="1100" y="13668"/>
                  </a:cubicBezTo>
                  <a:lnTo>
                    <a:pt x="9603" y="13668"/>
                  </a:lnTo>
                  <a:cubicBezTo>
                    <a:pt x="10209" y="13668"/>
                    <a:pt x="10703" y="13178"/>
                    <a:pt x="10703" y="12568"/>
                  </a:cubicBezTo>
                  <a:lnTo>
                    <a:pt x="10703" y="10843"/>
                  </a:lnTo>
                  <a:cubicBezTo>
                    <a:pt x="10703" y="10392"/>
                    <a:pt x="10487" y="9974"/>
                    <a:pt x="10127" y="9714"/>
                  </a:cubicBezTo>
                  <a:cubicBezTo>
                    <a:pt x="9584" y="9330"/>
                    <a:pt x="9209" y="8211"/>
                    <a:pt x="9209" y="6995"/>
                  </a:cubicBezTo>
                  <a:cubicBezTo>
                    <a:pt x="9209" y="5780"/>
                    <a:pt x="9584" y="4665"/>
                    <a:pt x="10127" y="4281"/>
                  </a:cubicBezTo>
                  <a:cubicBezTo>
                    <a:pt x="10487" y="4022"/>
                    <a:pt x="10703" y="3599"/>
                    <a:pt x="10703" y="3152"/>
                  </a:cubicBezTo>
                  <a:lnTo>
                    <a:pt x="10703" y="2081"/>
                  </a:lnTo>
                  <a:cubicBezTo>
                    <a:pt x="10703" y="1946"/>
                    <a:pt x="10604" y="1879"/>
                    <a:pt x="10504" y="1879"/>
                  </a:cubicBezTo>
                  <a:cubicBezTo>
                    <a:pt x="10404" y="1879"/>
                    <a:pt x="10305" y="1946"/>
                    <a:pt x="10305" y="2081"/>
                  </a:cubicBezTo>
                  <a:lnTo>
                    <a:pt x="10305" y="3152"/>
                  </a:lnTo>
                  <a:cubicBezTo>
                    <a:pt x="10305" y="3469"/>
                    <a:pt x="10151" y="3767"/>
                    <a:pt x="9896" y="3954"/>
                  </a:cubicBezTo>
                  <a:cubicBezTo>
                    <a:pt x="8455" y="4987"/>
                    <a:pt x="8450" y="9003"/>
                    <a:pt x="9896" y="10041"/>
                  </a:cubicBezTo>
                  <a:cubicBezTo>
                    <a:pt x="10151" y="10224"/>
                    <a:pt x="10305" y="10522"/>
                    <a:pt x="10305" y="10843"/>
                  </a:cubicBezTo>
                  <a:lnTo>
                    <a:pt x="10305" y="12568"/>
                  </a:lnTo>
                  <a:cubicBezTo>
                    <a:pt x="10305" y="12957"/>
                    <a:pt x="9992" y="13274"/>
                    <a:pt x="9603" y="13274"/>
                  </a:cubicBezTo>
                  <a:lnTo>
                    <a:pt x="8032" y="13274"/>
                  </a:lnTo>
                  <a:lnTo>
                    <a:pt x="8032" y="6020"/>
                  </a:lnTo>
                  <a:cubicBezTo>
                    <a:pt x="8032" y="4829"/>
                    <a:pt x="7062" y="3858"/>
                    <a:pt x="5871" y="3858"/>
                  </a:cubicBezTo>
                  <a:lnTo>
                    <a:pt x="3521" y="3858"/>
                  </a:lnTo>
                  <a:cubicBezTo>
                    <a:pt x="3051" y="3858"/>
                    <a:pt x="2666" y="4243"/>
                    <a:pt x="2666" y="4713"/>
                  </a:cubicBezTo>
                  <a:lnTo>
                    <a:pt x="2666" y="11617"/>
                  </a:lnTo>
                  <a:cubicBezTo>
                    <a:pt x="2666" y="11749"/>
                    <a:pt x="2767" y="11815"/>
                    <a:pt x="2868" y="11815"/>
                  </a:cubicBezTo>
                  <a:cubicBezTo>
                    <a:pt x="2969" y="11815"/>
                    <a:pt x="3070" y="11749"/>
                    <a:pt x="3070" y="11617"/>
                  </a:cubicBezTo>
                  <a:lnTo>
                    <a:pt x="3070" y="4713"/>
                  </a:lnTo>
                  <a:cubicBezTo>
                    <a:pt x="3070" y="4459"/>
                    <a:pt x="3272" y="4257"/>
                    <a:pt x="3521" y="4257"/>
                  </a:cubicBezTo>
                  <a:lnTo>
                    <a:pt x="5525" y="4257"/>
                  </a:lnTo>
                  <a:lnTo>
                    <a:pt x="5525" y="13274"/>
                  </a:lnTo>
                  <a:lnTo>
                    <a:pt x="3070" y="13274"/>
                  </a:lnTo>
                  <a:lnTo>
                    <a:pt x="3070" y="12366"/>
                  </a:lnTo>
                  <a:cubicBezTo>
                    <a:pt x="3070" y="12232"/>
                    <a:pt x="2969" y="12164"/>
                    <a:pt x="2868" y="12164"/>
                  </a:cubicBezTo>
                  <a:cubicBezTo>
                    <a:pt x="2767" y="12164"/>
                    <a:pt x="2666" y="12232"/>
                    <a:pt x="2666" y="12366"/>
                  </a:cubicBezTo>
                  <a:lnTo>
                    <a:pt x="2666" y="13274"/>
                  </a:lnTo>
                  <a:lnTo>
                    <a:pt x="1100" y="13274"/>
                  </a:lnTo>
                  <a:cubicBezTo>
                    <a:pt x="711" y="13269"/>
                    <a:pt x="399" y="12957"/>
                    <a:pt x="399" y="12573"/>
                  </a:cubicBezTo>
                  <a:lnTo>
                    <a:pt x="399" y="10843"/>
                  </a:lnTo>
                  <a:cubicBezTo>
                    <a:pt x="399" y="10526"/>
                    <a:pt x="552" y="10228"/>
                    <a:pt x="807" y="10041"/>
                  </a:cubicBezTo>
                  <a:cubicBezTo>
                    <a:pt x="2248" y="9008"/>
                    <a:pt x="2253" y="4992"/>
                    <a:pt x="807" y="3959"/>
                  </a:cubicBezTo>
                  <a:cubicBezTo>
                    <a:pt x="552" y="3772"/>
                    <a:pt x="399" y="3474"/>
                    <a:pt x="399" y="3157"/>
                  </a:cubicBezTo>
                  <a:lnTo>
                    <a:pt x="399" y="1101"/>
                  </a:lnTo>
                  <a:cubicBezTo>
                    <a:pt x="399" y="712"/>
                    <a:pt x="711" y="399"/>
                    <a:pt x="1100" y="399"/>
                  </a:cubicBezTo>
                  <a:lnTo>
                    <a:pt x="9603" y="399"/>
                  </a:lnTo>
                  <a:cubicBezTo>
                    <a:pt x="9988" y="399"/>
                    <a:pt x="10305" y="712"/>
                    <a:pt x="10305" y="1101"/>
                  </a:cubicBezTo>
                  <a:lnTo>
                    <a:pt x="10305" y="1331"/>
                  </a:lnTo>
                  <a:cubicBezTo>
                    <a:pt x="10305" y="1442"/>
                    <a:pt x="10391" y="1533"/>
                    <a:pt x="10506" y="1533"/>
                  </a:cubicBezTo>
                  <a:cubicBezTo>
                    <a:pt x="10612" y="1533"/>
                    <a:pt x="10703" y="1442"/>
                    <a:pt x="10703" y="1331"/>
                  </a:cubicBezTo>
                  <a:lnTo>
                    <a:pt x="10703" y="1101"/>
                  </a:lnTo>
                  <a:cubicBezTo>
                    <a:pt x="10703" y="496"/>
                    <a:pt x="10209" y="1"/>
                    <a:pt x="96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8943;p87">
            <a:extLst>
              <a:ext uri="{FF2B5EF4-FFF2-40B4-BE49-F238E27FC236}">
                <a16:creationId xmlns:a16="http://schemas.microsoft.com/office/drawing/2014/main" id="{2EE5CA8E-68A7-3300-BB49-0E41AFFE1524}"/>
              </a:ext>
            </a:extLst>
          </p:cNvPr>
          <p:cNvGrpSpPr/>
          <p:nvPr/>
        </p:nvGrpSpPr>
        <p:grpSpPr>
          <a:xfrm>
            <a:off x="7358153" y="2697662"/>
            <a:ext cx="455870" cy="448353"/>
            <a:chOff x="7962635" y="2411695"/>
            <a:chExt cx="376752" cy="370540"/>
          </a:xfrm>
        </p:grpSpPr>
        <p:sp>
          <p:nvSpPr>
            <p:cNvPr id="3" name="Google Shape;18944;p87">
              <a:extLst>
                <a:ext uri="{FF2B5EF4-FFF2-40B4-BE49-F238E27FC236}">
                  <a16:creationId xmlns:a16="http://schemas.microsoft.com/office/drawing/2014/main" id="{A3C8769B-0A4A-7EF8-6966-C4F3D6116617}"/>
                </a:ext>
              </a:extLst>
            </p:cNvPr>
            <p:cNvSpPr/>
            <p:nvPr/>
          </p:nvSpPr>
          <p:spPr>
            <a:xfrm>
              <a:off x="8148639" y="2617777"/>
              <a:ext cx="116174" cy="158795"/>
            </a:xfrm>
            <a:custGeom>
              <a:avLst/>
              <a:gdLst/>
              <a:ahLst/>
              <a:cxnLst/>
              <a:rect l="l" t="t" r="r" b="b"/>
              <a:pathLst>
                <a:path w="4432" h="6058" extrusionOk="0">
                  <a:moveTo>
                    <a:pt x="454" y="0"/>
                  </a:moveTo>
                  <a:cubicBezTo>
                    <a:pt x="401" y="0"/>
                    <a:pt x="350" y="45"/>
                    <a:pt x="360" y="109"/>
                  </a:cubicBezTo>
                  <a:cubicBezTo>
                    <a:pt x="581" y="1691"/>
                    <a:pt x="1" y="3625"/>
                    <a:pt x="585" y="4940"/>
                  </a:cubicBezTo>
                  <a:cubicBezTo>
                    <a:pt x="897" y="5640"/>
                    <a:pt x="1586" y="6057"/>
                    <a:pt x="2309" y="6057"/>
                  </a:cubicBezTo>
                  <a:cubicBezTo>
                    <a:pt x="2562" y="6057"/>
                    <a:pt x="2820" y="6006"/>
                    <a:pt x="3067" y="5897"/>
                  </a:cubicBezTo>
                  <a:lnTo>
                    <a:pt x="3078" y="5893"/>
                  </a:lnTo>
                  <a:cubicBezTo>
                    <a:pt x="4020" y="5457"/>
                    <a:pt x="4432" y="4343"/>
                    <a:pt x="4003" y="3400"/>
                  </a:cubicBezTo>
                  <a:cubicBezTo>
                    <a:pt x="3401" y="2092"/>
                    <a:pt x="1566" y="1245"/>
                    <a:pt x="525" y="35"/>
                  </a:cubicBezTo>
                  <a:cubicBezTo>
                    <a:pt x="505" y="11"/>
                    <a:pt x="479" y="0"/>
                    <a:pt x="454" y="0"/>
                  </a:cubicBez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8945;p87">
              <a:extLst>
                <a:ext uri="{FF2B5EF4-FFF2-40B4-BE49-F238E27FC236}">
                  <a16:creationId xmlns:a16="http://schemas.microsoft.com/office/drawing/2014/main" id="{AD831A85-A877-D387-63FE-37D16CC09C95}"/>
                </a:ext>
              </a:extLst>
            </p:cNvPr>
            <p:cNvSpPr/>
            <p:nvPr/>
          </p:nvSpPr>
          <p:spPr>
            <a:xfrm>
              <a:off x="8148744" y="2617777"/>
              <a:ext cx="105741" cy="158795"/>
            </a:xfrm>
            <a:custGeom>
              <a:avLst/>
              <a:gdLst/>
              <a:ahLst/>
              <a:cxnLst/>
              <a:rect l="l" t="t" r="r" b="b"/>
              <a:pathLst>
                <a:path w="4034" h="6058" extrusionOk="0">
                  <a:moveTo>
                    <a:pt x="451" y="0"/>
                  </a:moveTo>
                  <a:cubicBezTo>
                    <a:pt x="397" y="0"/>
                    <a:pt x="346" y="45"/>
                    <a:pt x="356" y="109"/>
                  </a:cubicBezTo>
                  <a:cubicBezTo>
                    <a:pt x="577" y="1691"/>
                    <a:pt x="0" y="3625"/>
                    <a:pt x="581" y="4940"/>
                  </a:cubicBezTo>
                  <a:cubicBezTo>
                    <a:pt x="895" y="5640"/>
                    <a:pt x="1584" y="6057"/>
                    <a:pt x="2305" y="6057"/>
                  </a:cubicBezTo>
                  <a:cubicBezTo>
                    <a:pt x="2559" y="6057"/>
                    <a:pt x="2816" y="6006"/>
                    <a:pt x="3063" y="5897"/>
                  </a:cubicBezTo>
                  <a:lnTo>
                    <a:pt x="3074" y="5893"/>
                  </a:lnTo>
                  <a:cubicBezTo>
                    <a:pt x="3513" y="5693"/>
                    <a:pt x="3858" y="5327"/>
                    <a:pt x="4034" y="4874"/>
                  </a:cubicBezTo>
                  <a:lnTo>
                    <a:pt x="4034" y="4874"/>
                  </a:lnTo>
                  <a:cubicBezTo>
                    <a:pt x="3956" y="4926"/>
                    <a:pt x="3879" y="4969"/>
                    <a:pt x="3795" y="5007"/>
                  </a:cubicBezTo>
                  <a:lnTo>
                    <a:pt x="3784" y="5014"/>
                  </a:lnTo>
                  <a:cubicBezTo>
                    <a:pt x="3538" y="5122"/>
                    <a:pt x="3280" y="5173"/>
                    <a:pt x="3027" y="5173"/>
                  </a:cubicBezTo>
                  <a:cubicBezTo>
                    <a:pt x="2305" y="5173"/>
                    <a:pt x="1616" y="4758"/>
                    <a:pt x="1301" y="4058"/>
                  </a:cubicBezTo>
                  <a:cubicBezTo>
                    <a:pt x="883" y="3112"/>
                    <a:pt x="1062" y="1849"/>
                    <a:pt x="1115" y="626"/>
                  </a:cubicBezTo>
                  <a:cubicBezTo>
                    <a:pt x="904" y="443"/>
                    <a:pt x="707" y="242"/>
                    <a:pt x="524" y="35"/>
                  </a:cubicBezTo>
                  <a:cubicBezTo>
                    <a:pt x="504" y="11"/>
                    <a:pt x="477" y="0"/>
                    <a:pt x="451" y="0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8946;p87">
              <a:extLst>
                <a:ext uri="{FF2B5EF4-FFF2-40B4-BE49-F238E27FC236}">
                  <a16:creationId xmlns:a16="http://schemas.microsoft.com/office/drawing/2014/main" id="{C74CAE6E-A1F7-6E0A-6283-DB019FE4A6A6}"/>
                </a:ext>
              </a:extLst>
            </p:cNvPr>
            <p:cNvSpPr/>
            <p:nvPr/>
          </p:nvSpPr>
          <p:spPr>
            <a:xfrm>
              <a:off x="8140041" y="2418484"/>
              <a:ext cx="199346" cy="192007"/>
            </a:xfrm>
            <a:custGeom>
              <a:avLst/>
              <a:gdLst/>
              <a:ahLst/>
              <a:cxnLst/>
              <a:rect l="l" t="t" r="r" b="b"/>
              <a:pathLst>
                <a:path w="7605" h="7325" extrusionOk="0">
                  <a:moveTo>
                    <a:pt x="175" y="0"/>
                  </a:moveTo>
                  <a:cubicBezTo>
                    <a:pt x="79" y="0"/>
                    <a:pt x="0" y="107"/>
                    <a:pt x="55" y="204"/>
                  </a:cubicBezTo>
                  <a:cubicBezTo>
                    <a:pt x="1141" y="2198"/>
                    <a:pt x="1338" y="5067"/>
                    <a:pt x="2769" y="6530"/>
                  </a:cubicBezTo>
                  <a:cubicBezTo>
                    <a:pt x="3289" y="7059"/>
                    <a:pt x="3986" y="7324"/>
                    <a:pt x="4682" y="7324"/>
                  </a:cubicBezTo>
                  <a:cubicBezTo>
                    <a:pt x="5362" y="7324"/>
                    <a:pt x="6042" y="7071"/>
                    <a:pt x="6556" y="6562"/>
                  </a:cubicBezTo>
                  <a:lnTo>
                    <a:pt x="6567" y="6551"/>
                  </a:lnTo>
                  <a:cubicBezTo>
                    <a:pt x="7604" y="5514"/>
                    <a:pt x="7594" y="3795"/>
                    <a:pt x="6553" y="2764"/>
                  </a:cubicBezTo>
                  <a:cubicBezTo>
                    <a:pt x="5097" y="1326"/>
                    <a:pt x="2231" y="1115"/>
                    <a:pt x="241" y="18"/>
                  </a:cubicBezTo>
                  <a:cubicBezTo>
                    <a:pt x="219" y="6"/>
                    <a:pt x="196" y="0"/>
                    <a:pt x="175" y="0"/>
                  </a:cubicBez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947;p87">
              <a:extLst>
                <a:ext uri="{FF2B5EF4-FFF2-40B4-BE49-F238E27FC236}">
                  <a16:creationId xmlns:a16="http://schemas.microsoft.com/office/drawing/2014/main" id="{57C81468-C7A5-4212-7201-0C9BF916371A}"/>
                </a:ext>
              </a:extLst>
            </p:cNvPr>
            <p:cNvSpPr/>
            <p:nvPr/>
          </p:nvSpPr>
          <p:spPr>
            <a:xfrm>
              <a:off x="8140041" y="2418484"/>
              <a:ext cx="192347" cy="192007"/>
            </a:xfrm>
            <a:custGeom>
              <a:avLst/>
              <a:gdLst/>
              <a:ahLst/>
              <a:cxnLst/>
              <a:rect l="l" t="t" r="r" b="b"/>
              <a:pathLst>
                <a:path w="7338" h="7325" extrusionOk="0">
                  <a:moveTo>
                    <a:pt x="175" y="0"/>
                  </a:moveTo>
                  <a:cubicBezTo>
                    <a:pt x="79" y="0"/>
                    <a:pt x="0" y="107"/>
                    <a:pt x="55" y="204"/>
                  </a:cubicBezTo>
                  <a:cubicBezTo>
                    <a:pt x="1141" y="2198"/>
                    <a:pt x="1338" y="5067"/>
                    <a:pt x="2769" y="6530"/>
                  </a:cubicBezTo>
                  <a:cubicBezTo>
                    <a:pt x="3289" y="7059"/>
                    <a:pt x="3986" y="7324"/>
                    <a:pt x="4682" y="7324"/>
                  </a:cubicBezTo>
                  <a:cubicBezTo>
                    <a:pt x="5362" y="7324"/>
                    <a:pt x="6042" y="7071"/>
                    <a:pt x="6556" y="6562"/>
                  </a:cubicBezTo>
                  <a:lnTo>
                    <a:pt x="6567" y="6551"/>
                  </a:lnTo>
                  <a:cubicBezTo>
                    <a:pt x="7052" y="6063"/>
                    <a:pt x="7330" y="5402"/>
                    <a:pt x="7337" y="4716"/>
                  </a:cubicBezTo>
                  <a:lnTo>
                    <a:pt x="7337" y="4716"/>
                  </a:lnTo>
                  <a:cubicBezTo>
                    <a:pt x="7260" y="4821"/>
                    <a:pt x="7175" y="4920"/>
                    <a:pt x="7084" y="5011"/>
                  </a:cubicBezTo>
                  <a:lnTo>
                    <a:pt x="7073" y="5025"/>
                  </a:lnTo>
                  <a:cubicBezTo>
                    <a:pt x="6560" y="5534"/>
                    <a:pt x="5880" y="5787"/>
                    <a:pt x="5201" y="5787"/>
                  </a:cubicBezTo>
                  <a:cubicBezTo>
                    <a:pt x="4504" y="5787"/>
                    <a:pt x="3806" y="5521"/>
                    <a:pt x="3286" y="4990"/>
                  </a:cubicBezTo>
                  <a:cubicBezTo>
                    <a:pt x="2263" y="3946"/>
                    <a:pt x="1866" y="2166"/>
                    <a:pt x="1324" y="510"/>
                  </a:cubicBezTo>
                  <a:cubicBezTo>
                    <a:pt x="951" y="370"/>
                    <a:pt x="589" y="208"/>
                    <a:pt x="241" y="18"/>
                  </a:cubicBezTo>
                  <a:cubicBezTo>
                    <a:pt x="219" y="6"/>
                    <a:pt x="196" y="0"/>
                    <a:pt x="175" y="0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948;p87">
              <a:extLst>
                <a:ext uri="{FF2B5EF4-FFF2-40B4-BE49-F238E27FC236}">
                  <a16:creationId xmlns:a16="http://schemas.microsoft.com/office/drawing/2014/main" id="{535B6BE8-BC90-46D8-728F-D1107EA586EA}"/>
                </a:ext>
              </a:extLst>
            </p:cNvPr>
            <p:cNvSpPr/>
            <p:nvPr/>
          </p:nvSpPr>
          <p:spPr>
            <a:xfrm>
              <a:off x="7967144" y="2470201"/>
              <a:ext cx="134156" cy="222439"/>
            </a:xfrm>
            <a:custGeom>
              <a:avLst/>
              <a:gdLst/>
              <a:ahLst/>
              <a:cxnLst/>
              <a:rect l="l" t="t" r="r" b="b"/>
              <a:pathLst>
                <a:path w="5118" h="8486" extrusionOk="0">
                  <a:moveTo>
                    <a:pt x="2207" y="0"/>
                  </a:moveTo>
                  <a:cubicBezTo>
                    <a:pt x="2152" y="0"/>
                    <a:pt x="2098" y="34"/>
                    <a:pt x="2083" y="98"/>
                  </a:cubicBezTo>
                  <a:cubicBezTo>
                    <a:pt x="1619" y="2145"/>
                    <a:pt x="1" y="4255"/>
                    <a:pt x="99" y="6143"/>
                  </a:cubicBezTo>
                  <a:cubicBezTo>
                    <a:pt x="171" y="7451"/>
                    <a:pt x="1275" y="8486"/>
                    <a:pt x="2566" y="8486"/>
                  </a:cubicBezTo>
                  <a:cubicBezTo>
                    <a:pt x="2612" y="8486"/>
                    <a:pt x="2659" y="8484"/>
                    <a:pt x="2705" y="8482"/>
                  </a:cubicBezTo>
                  <a:lnTo>
                    <a:pt x="2719" y="8482"/>
                  </a:lnTo>
                  <a:cubicBezTo>
                    <a:pt x="4073" y="8394"/>
                    <a:pt x="5117" y="7198"/>
                    <a:pt x="5026" y="5844"/>
                  </a:cubicBezTo>
                  <a:cubicBezTo>
                    <a:pt x="4896" y="3960"/>
                    <a:pt x="3036" y="2061"/>
                    <a:pt x="2325" y="84"/>
                  </a:cubicBezTo>
                  <a:cubicBezTo>
                    <a:pt x="2305" y="28"/>
                    <a:pt x="2256" y="0"/>
                    <a:pt x="2207" y="0"/>
                  </a:cubicBez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949;p87">
              <a:extLst>
                <a:ext uri="{FF2B5EF4-FFF2-40B4-BE49-F238E27FC236}">
                  <a16:creationId xmlns:a16="http://schemas.microsoft.com/office/drawing/2014/main" id="{308348D0-0F1F-4A58-534B-D0FB525D46D8}"/>
                </a:ext>
              </a:extLst>
            </p:cNvPr>
            <p:cNvSpPr/>
            <p:nvPr/>
          </p:nvSpPr>
          <p:spPr>
            <a:xfrm>
              <a:off x="7967144" y="2470201"/>
              <a:ext cx="114706" cy="222439"/>
            </a:xfrm>
            <a:custGeom>
              <a:avLst/>
              <a:gdLst/>
              <a:ahLst/>
              <a:cxnLst/>
              <a:rect l="l" t="t" r="r" b="b"/>
              <a:pathLst>
                <a:path w="4376" h="8486" extrusionOk="0">
                  <a:moveTo>
                    <a:pt x="2207" y="0"/>
                  </a:moveTo>
                  <a:cubicBezTo>
                    <a:pt x="2152" y="0"/>
                    <a:pt x="2098" y="34"/>
                    <a:pt x="2083" y="98"/>
                  </a:cubicBezTo>
                  <a:cubicBezTo>
                    <a:pt x="1619" y="2149"/>
                    <a:pt x="1" y="4255"/>
                    <a:pt x="99" y="6143"/>
                  </a:cubicBezTo>
                  <a:cubicBezTo>
                    <a:pt x="171" y="7451"/>
                    <a:pt x="1275" y="8486"/>
                    <a:pt x="2566" y="8486"/>
                  </a:cubicBezTo>
                  <a:cubicBezTo>
                    <a:pt x="2612" y="8486"/>
                    <a:pt x="2659" y="8484"/>
                    <a:pt x="2705" y="8482"/>
                  </a:cubicBezTo>
                  <a:lnTo>
                    <a:pt x="2719" y="8482"/>
                  </a:lnTo>
                  <a:cubicBezTo>
                    <a:pt x="3356" y="8439"/>
                    <a:pt x="3950" y="8151"/>
                    <a:pt x="4375" y="7680"/>
                  </a:cubicBezTo>
                  <a:lnTo>
                    <a:pt x="4375" y="7680"/>
                  </a:lnTo>
                  <a:cubicBezTo>
                    <a:pt x="4259" y="7705"/>
                    <a:pt x="4140" y="7722"/>
                    <a:pt x="4020" y="7729"/>
                  </a:cubicBezTo>
                  <a:lnTo>
                    <a:pt x="4006" y="7729"/>
                  </a:lnTo>
                  <a:cubicBezTo>
                    <a:pt x="3958" y="7732"/>
                    <a:pt x="3910" y="7733"/>
                    <a:pt x="3862" y="7733"/>
                  </a:cubicBezTo>
                  <a:cubicBezTo>
                    <a:pt x="2569" y="7733"/>
                    <a:pt x="1468" y="6696"/>
                    <a:pt x="1401" y="5394"/>
                  </a:cubicBezTo>
                  <a:cubicBezTo>
                    <a:pt x="1327" y="4040"/>
                    <a:pt x="2139" y="2567"/>
                    <a:pt x="2779" y="1087"/>
                  </a:cubicBezTo>
                  <a:cubicBezTo>
                    <a:pt x="2607" y="763"/>
                    <a:pt x="2455" y="429"/>
                    <a:pt x="2325" y="84"/>
                  </a:cubicBezTo>
                  <a:cubicBezTo>
                    <a:pt x="2305" y="28"/>
                    <a:pt x="2256" y="0"/>
                    <a:pt x="2207" y="0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950;p87">
              <a:extLst>
                <a:ext uri="{FF2B5EF4-FFF2-40B4-BE49-F238E27FC236}">
                  <a16:creationId xmlns:a16="http://schemas.microsoft.com/office/drawing/2014/main" id="{A1BB55A4-A428-EE12-E3BE-D2BDB41D4FD0}"/>
                </a:ext>
              </a:extLst>
            </p:cNvPr>
            <p:cNvSpPr/>
            <p:nvPr/>
          </p:nvSpPr>
          <p:spPr>
            <a:xfrm>
              <a:off x="8130736" y="2411695"/>
              <a:ext cx="207996" cy="205349"/>
            </a:xfrm>
            <a:custGeom>
              <a:avLst/>
              <a:gdLst/>
              <a:ahLst/>
              <a:cxnLst/>
              <a:rect l="l" t="t" r="r" b="b"/>
              <a:pathLst>
                <a:path w="7935" h="7834" extrusionOk="0">
                  <a:moveTo>
                    <a:pt x="442" y="1"/>
                  </a:moveTo>
                  <a:cubicBezTo>
                    <a:pt x="198" y="1"/>
                    <a:pt x="0" y="269"/>
                    <a:pt x="135" y="516"/>
                  </a:cubicBezTo>
                  <a:cubicBezTo>
                    <a:pt x="578" y="1328"/>
                    <a:pt x="884" y="2306"/>
                    <a:pt x="1173" y="3252"/>
                  </a:cubicBezTo>
                  <a:cubicBezTo>
                    <a:pt x="1602" y="4634"/>
                    <a:pt x="2045" y="6065"/>
                    <a:pt x="2938" y="6972"/>
                  </a:cubicBezTo>
                  <a:cubicBezTo>
                    <a:pt x="3483" y="7524"/>
                    <a:pt x="4228" y="7834"/>
                    <a:pt x="5006" y="7834"/>
                  </a:cubicBezTo>
                  <a:lnTo>
                    <a:pt x="5020" y="7834"/>
                  </a:lnTo>
                  <a:cubicBezTo>
                    <a:pt x="5028" y="7834"/>
                    <a:pt x="5037" y="7834"/>
                    <a:pt x="5046" y="7834"/>
                  </a:cubicBezTo>
                  <a:cubicBezTo>
                    <a:pt x="5807" y="7834"/>
                    <a:pt x="6534" y="7532"/>
                    <a:pt x="7073" y="6997"/>
                  </a:cubicBezTo>
                  <a:lnTo>
                    <a:pt x="7080" y="6990"/>
                  </a:lnTo>
                  <a:lnTo>
                    <a:pt x="7087" y="6983"/>
                  </a:lnTo>
                  <a:cubicBezTo>
                    <a:pt x="7632" y="6434"/>
                    <a:pt x="7935" y="5689"/>
                    <a:pt x="7928" y="4915"/>
                  </a:cubicBezTo>
                  <a:cubicBezTo>
                    <a:pt x="7928" y="4138"/>
                    <a:pt x="7615" y="3392"/>
                    <a:pt x="7063" y="2847"/>
                  </a:cubicBezTo>
                  <a:cubicBezTo>
                    <a:pt x="6152" y="1954"/>
                    <a:pt x="4724" y="1511"/>
                    <a:pt x="3342" y="1086"/>
                  </a:cubicBezTo>
                  <a:cubicBezTo>
                    <a:pt x="3008" y="980"/>
                    <a:pt x="2667" y="875"/>
                    <a:pt x="2333" y="762"/>
                  </a:cubicBezTo>
                  <a:cubicBezTo>
                    <a:pt x="2314" y="758"/>
                    <a:pt x="2296" y="755"/>
                    <a:pt x="2278" y="755"/>
                  </a:cubicBezTo>
                  <a:cubicBezTo>
                    <a:pt x="2067" y="755"/>
                    <a:pt x="1982" y="1065"/>
                    <a:pt x="2203" y="1160"/>
                  </a:cubicBezTo>
                  <a:cubicBezTo>
                    <a:pt x="2537" y="1272"/>
                    <a:pt x="2885" y="1378"/>
                    <a:pt x="3219" y="1483"/>
                  </a:cubicBezTo>
                  <a:cubicBezTo>
                    <a:pt x="4615" y="1916"/>
                    <a:pt x="5934" y="2323"/>
                    <a:pt x="6767" y="3146"/>
                  </a:cubicBezTo>
                  <a:cubicBezTo>
                    <a:pt x="7745" y="4120"/>
                    <a:pt x="7755" y="5699"/>
                    <a:pt x="6792" y="6687"/>
                  </a:cubicBezTo>
                  <a:lnTo>
                    <a:pt x="6785" y="6694"/>
                  </a:lnTo>
                  <a:lnTo>
                    <a:pt x="6781" y="6698"/>
                  </a:lnTo>
                  <a:cubicBezTo>
                    <a:pt x="6317" y="7159"/>
                    <a:pt x="5689" y="7415"/>
                    <a:pt x="5037" y="7415"/>
                  </a:cubicBezTo>
                  <a:cubicBezTo>
                    <a:pt x="5032" y="7415"/>
                    <a:pt x="5028" y="7415"/>
                    <a:pt x="5023" y="7415"/>
                  </a:cubicBezTo>
                  <a:lnTo>
                    <a:pt x="5009" y="7415"/>
                  </a:lnTo>
                  <a:cubicBezTo>
                    <a:pt x="4341" y="7415"/>
                    <a:pt x="3704" y="7152"/>
                    <a:pt x="3237" y="6677"/>
                  </a:cubicBezTo>
                  <a:cubicBezTo>
                    <a:pt x="2414" y="5840"/>
                    <a:pt x="2006" y="4521"/>
                    <a:pt x="1574" y="3125"/>
                  </a:cubicBezTo>
                  <a:cubicBezTo>
                    <a:pt x="1299" y="2236"/>
                    <a:pt x="1014" y="1318"/>
                    <a:pt x="610" y="520"/>
                  </a:cubicBezTo>
                  <a:lnTo>
                    <a:pt x="610" y="520"/>
                  </a:lnTo>
                  <a:cubicBezTo>
                    <a:pt x="835" y="632"/>
                    <a:pt x="1081" y="741"/>
                    <a:pt x="1356" y="854"/>
                  </a:cubicBezTo>
                  <a:cubicBezTo>
                    <a:pt x="1383" y="864"/>
                    <a:pt x="1410" y="869"/>
                    <a:pt x="1435" y="869"/>
                  </a:cubicBezTo>
                  <a:cubicBezTo>
                    <a:pt x="1638" y="869"/>
                    <a:pt x="1736" y="557"/>
                    <a:pt x="1510" y="463"/>
                  </a:cubicBezTo>
                  <a:cubicBezTo>
                    <a:pt x="1201" y="344"/>
                    <a:pt x="898" y="203"/>
                    <a:pt x="610" y="45"/>
                  </a:cubicBezTo>
                  <a:cubicBezTo>
                    <a:pt x="554" y="15"/>
                    <a:pt x="497" y="1"/>
                    <a:pt x="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951;p87">
              <a:extLst>
                <a:ext uri="{FF2B5EF4-FFF2-40B4-BE49-F238E27FC236}">
                  <a16:creationId xmlns:a16="http://schemas.microsoft.com/office/drawing/2014/main" id="{28CC693B-71F2-1635-63C9-9E04B126A557}"/>
                </a:ext>
              </a:extLst>
            </p:cNvPr>
            <p:cNvSpPr/>
            <p:nvPr/>
          </p:nvSpPr>
          <p:spPr>
            <a:xfrm>
              <a:off x="7962635" y="2464277"/>
              <a:ext cx="144457" cy="233894"/>
            </a:xfrm>
            <a:custGeom>
              <a:avLst/>
              <a:gdLst/>
              <a:ahLst/>
              <a:cxnLst/>
              <a:rect l="l" t="t" r="r" b="b"/>
              <a:pathLst>
                <a:path w="5511" h="8923" extrusionOk="0">
                  <a:moveTo>
                    <a:pt x="2377" y="0"/>
                  </a:moveTo>
                  <a:cubicBezTo>
                    <a:pt x="2232" y="0"/>
                    <a:pt x="2086" y="90"/>
                    <a:pt x="2047" y="265"/>
                  </a:cubicBezTo>
                  <a:cubicBezTo>
                    <a:pt x="1861" y="1084"/>
                    <a:pt x="1478" y="1935"/>
                    <a:pt x="1108" y="2758"/>
                  </a:cubicBezTo>
                  <a:cubicBezTo>
                    <a:pt x="563" y="3964"/>
                    <a:pt x="1" y="5212"/>
                    <a:pt x="64" y="6380"/>
                  </a:cubicBezTo>
                  <a:cubicBezTo>
                    <a:pt x="152" y="7800"/>
                    <a:pt x="1319" y="8908"/>
                    <a:pt x="2744" y="8922"/>
                  </a:cubicBezTo>
                  <a:cubicBezTo>
                    <a:pt x="2793" y="8922"/>
                    <a:pt x="2845" y="8919"/>
                    <a:pt x="2898" y="8915"/>
                  </a:cubicBezTo>
                  <a:lnTo>
                    <a:pt x="2916" y="8915"/>
                  </a:lnTo>
                  <a:cubicBezTo>
                    <a:pt x="4393" y="8810"/>
                    <a:pt x="5511" y="7530"/>
                    <a:pt x="5416" y="6049"/>
                  </a:cubicBezTo>
                  <a:cubicBezTo>
                    <a:pt x="5335" y="4889"/>
                    <a:pt x="4621" y="3718"/>
                    <a:pt x="3932" y="2589"/>
                  </a:cubicBezTo>
                  <a:cubicBezTo>
                    <a:pt x="3788" y="2350"/>
                    <a:pt x="3637" y="2100"/>
                    <a:pt x="3493" y="1858"/>
                  </a:cubicBezTo>
                  <a:cubicBezTo>
                    <a:pt x="3448" y="1782"/>
                    <a:pt x="3383" y="1750"/>
                    <a:pt x="3318" y="1750"/>
                  </a:cubicBezTo>
                  <a:cubicBezTo>
                    <a:pt x="3174" y="1750"/>
                    <a:pt x="3034" y="1902"/>
                    <a:pt x="3130" y="2069"/>
                  </a:cubicBezTo>
                  <a:cubicBezTo>
                    <a:pt x="3278" y="2315"/>
                    <a:pt x="3429" y="2564"/>
                    <a:pt x="3577" y="2807"/>
                  </a:cubicBezTo>
                  <a:cubicBezTo>
                    <a:pt x="4270" y="3943"/>
                    <a:pt x="4924" y="5019"/>
                    <a:pt x="4998" y="6084"/>
                  </a:cubicBezTo>
                  <a:cubicBezTo>
                    <a:pt x="5075" y="7333"/>
                    <a:pt x="4136" y="8409"/>
                    <a:pt x="2888" y="8500"/>
                  </a:cubicBezTo>
                  <a:lnTo>
                    <a:pt x="2874" y="8500"/>
                  </a:lnTo>
                  <a:cubicBezTo>
                    <a:pt x="2834" y="8502"/>
                    <a:pt x="2795" y="8503"/>
                    <a:pt x="2756" y="8503"/>
                  </a:cubicBezTo>
                  <a:cubicBezTo>
                    <a:pt x="1559" y="8503"/>
                    <a:pt x="554" y="7571"/>
                    <a:pt x="482" y="6362"/>
                  </a:cubicBezTo>
                  <a:cubicBezTo>
                    <a:pt x="423" y="5297"/>
                    <a:pt x="940" y="4147"/>
                    <a:pt x="1488" y="2934"/>
                  </a:cubicBezTo>
                  <a:cubicBezTo>
                    <a:pt x="1829" y="2174"/>
                    <a:pt x="2184" y="1390"/>
                    <a:pt x="2392" y="613"/>
                  </a:cubicBezTo>
                  <a:cubicBezTo>
                    <a:pt x="2469" y="803"/>
                    <a:pt x="2557" y="996"/>
                    <a:pt x="2659" y="1204"/>
                  </a:cubicBezTo>
                  <a:cubicBezTo>
                    <a:pt x="2701" y="1285"/>
                    <a:pt x="2770" y="1319"/>
                    <a:pt x="2839" y="1319"/>
                  </a:cubicBezTo>
                  <a:cubicBezTo>
                    <a:pt x="2978" y="1319"/>
                    <a:pt x="3118" y="1181"/>
                    <a:pt x="3035" y="1014"/>
                  </a:cubicBezTo>
                  <a:cubicBezTo>
                    <a:pt x="2905" y="757"/>
                    <a:pt x="2789" y="493"/>
                    <a:pt x="2691" y="223"/>
                  </a:cubicBezTo>
                  <a:cubicBezTo>
                    <a:pt x="2638" y="73"/>
                    <a:pt x="2507" y="0"/>
                    <a:pt x="23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952;p87">
              <a:extLst>
                <a:ext uri="{FF2B5EF4-FFF2-40B4-BE49-F238E27FC236}">
                  <a16:creationId xmlns:a16="http://schemas.microsoft.com/office/drawing/2014/main" id="{BA26873E-0B45-2C40-0C2B-24FCDEFA1685}"/>
                </a:ext>
              </a:extLst>
            </p:cNvPr>
            <p:cNvSpPr/>
            <p:nvPr/>
          </p:nvSpPr>
          <p:spPr>
            <a:xfrm>
              <a:off x="8149189" y="2611644"/>
              <a:ext cx="122543" cy="170591"/>
            </a:xfrm>
            <a:custGeom>
              <a:avLst/>
              <a:gdLst/>
              <a:ahLst/>
              <a:cxnLst/>
              <a:rect l="l" t="t" r="r" b="b"/>
              <a:pathLst>
                <a:path w="4675" h="6508" extrusionOk="0">
                  <a:moveTo>
                    <a:pt x="401" y="1"/>
                  </a:moveTo>
                  <a:cubicBezTo>
                    <a:pt x="230" y="1"/>
                    <a:pt x="66" y="146"/>
                    <a:pt x="92" y="350"/>
                  </a:cubicBezTo>
                  <a:cubicBezTo>
                    <a:pt x="187" y="983"/>
                    <a:pt x="149" y="1693"/>
                    <a:pt x="110" y="2379"/>
                  </a:cubicBezTo>
                  <a:cubicBezTo>
                    <a:pt x="57" y="3395"/>
                    <a:pt x="1" y="4443"/>
                    <a:pt x="374" y="5269"/>
                  </a:cubicBezTo>
                  <a:cubicBezTo>
                    <a:pt x="606" y="5779"/>
                    <a:pt x="1031" y="6177"/>
                    <a:pt x="1555" y="6370"/>
                  </a:cubicBezTo>
                  <a:cubicBezTo>
                    <a:pt x="1794" y="6461"/>
                    <a:pt x="2048" y="6507"/>
                    <a:pt x="2304" y="6507"/>
                  </a:cubicBezTo>
                  <a:cubicBezTo>
                    <a:pt x="2600" y="6507"/>
                    <a:pt x="2891" y="6444"/>
                    <a:pt x="3162" y="6317"/>
                  </a:cubicBezTo>
                  <a:lnTo>
                    <a:pt x="3169" y="6317"/>
                  </a:lnTo>
                  <a:lnTo>
                    <a:pt x="3173" y="6314"/>
                  </a:lnTo>
                  <a:cubicBezTo>
                    <a:pt x="4221" y="5814"/>
                    <a:pt x="4674" y="4566"/>
                    <a:pt x="4186" y="3515"/>
                  </a:cubicBezTo>
                  <a:cubicBezTo>
                    <a:pt x="3799" y="2695"/>
                    <a:pt x="2962" y="2055"/>
                    <a:pt x="2157" y="1436"/>
                  </a:cubicBezTo>
                  <a:lnTo>
                    <a:pt x="2037" y="1345"/>
                  </a:lnTo>
                  <a:cubicBezTo>
                    <a:pt x="1992" y="1309"/>
                    <a:pt x="1946" y="1293"/>
                    <a:pt x="1902" y="1293"/>
                  </a:cubicBezTo>
                  <a:cubicBezTo>
                    <a:pt x="1726" y="1293"/>
                    <a:pt x="1591" y="1544"/>
                    <a:pt x="1780" y="1679"/>
                  </a:cubicBezTo>
                  <a:lnTo>
                    <a:pt x="1900" y="1771"/>
                  </a:lnTo>
                  <a:cubicBezTo>
                    <a:pt x="2705" y="2386"/>
                    <a:pt x="3465" y="2966"/>
                    <a:pt x="3806" y="3694"/>
                  </a:cubicBezTo>
                  <a:cubicBezTo>
                    <a:pt x="4196" y="4538"/>
                    <a:pt x="3834" y="5537"/>
                    <a:pt x="2993" y="5934"/>
                  </a:cubicBezTo>
                  <a:lnTo>
                    <a:pt x="2990" y="5938"/>
                  </a:lnTo>
                  <a:lnTo>
                    <a:pt x="2986" y="5938"/>
                  </a:lnTo>
                  <a:cubicBezTo>
                    <a:pt x="2762" y="6038"/>
                    <a:pt x="2528" y="6086"/>
                    <a:pt x="2297" y="6086"/>
                  </a:cubicBezTo>
                  <a:cubicBezTo>
                    <a:pt x="1655" y="6086"/>
                    <a:pt x="1041" y="5718"/>
                    <a:pt x="753" y="5097"/>
                  </a:cubicBezTo>
                  <a:cubicBezTo>
                    <a:pt x="423" y="4366"/>
                    <a:pt x="476" y="3413"/>
                    <a:pt x="528" y="2400"/>
                  </a:cubicBezTo>
                  <a:cubicBezTo>
                    <a:pt x="560" y="1813"/>
                    <a:pt x="592" y="1208"/>
                    <a:pt x="546" y="631"/>
                  </a:cubicBezTo>
                  <a:lnTo>
                    <a:pt x="546" y="631"/>
                  </a:lnTo>
                  <a:cubicBezTo>
                    <a:pt x="680" y="768"/>
                    <a:pt x="834" y="909"/>
                    <a:pt x="1003" y="1057"/>
                  </a:cubicBezTo>
                  <a:cubicBezTo>
                    <a:pt x="1049" y="1097"/>
                    <a:pt x="1097" y="1114"/>
                    <a:pt x="1143" y="1114"/>
                  </a:cubicBezTo>
                  <a:cubicBezTo>
                    <a:pt x="1313" y="1114"/>
                    <a:pt x="1449" y="881"/>
                    <a:pt x="1277" y="737"/>
                  </a:cubicBezTo>
                  <a:cubicBezTo>
                    <a:pt x="1045" y="543"/>
                    <a:pt x="827" y="332"/>
                    <a:pt x="627" y="104"/>
                  </a:cubicBezTo>
                  <a:cubicBezTo>
                    <a:pt x="562" y="32"/>
                    <a:pt x="481" y="1"/>
                    <a:pt x="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00615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9"/>
          <p:cNvSpPr/>
          <p:nvPr/>
        </p:nvSpPr>
        <p:spPr>
          <a:xfrm>
            <a:off x="710850" y="2035988"/>
            <a:ext cx="7722300" cy="1555500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9"/>
          <p:cNvSpPr txBox="1">
            <a:spLocks noGrp="1"/>
          </p:cNvSpPr>
          <p:nvPr>
            <p:ph type="title"/>
          </p:nvPr>
        </p:nvSpPr>
        <p:spPr>
          <a:xfrm>
            <a:off x="1072500" y="2392838"/>
            <a:ext cx="699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ệnh</a:t>
            </a:r>
            <a:r>
              <a:rPr lang="en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8" name="Google Shape;658;p39"/>
          <p:cNvSpPr txBox="1">
            <a:spLocks noGrp="1"/>
          </p:cNvSpPr>
          <p:nvPr>
            <p:ph type="title" idx="2"/>
          </p:nvPr>
        </p:nvSpPr>
        <p:spPr>
          <a:xfrm>
            <a:off x="3522150" y="804788"/>
            <a:ext cx="2099700" cy="12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659" name="Google Shape;659;p39"/>
          <p:cNvSpPr txBox="1">
            <a:spLocks noGrp="1"/>
          </p:cNvSpPr>
          <p:nvPr>
            <p:ph type="subTitle" idx="1"/>
          </p:nvPr>
        </p:nvSpPr>
        <p:spPr>
          <a:xfrm>
            <a:off x="2780750" y="3480275"/>
            <a:ext cx="35874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You can enter a subtitle here if you need it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660" name="Google Shape;660;p39"/>
          <p:cNvGrpSpPr/>
          <p:nvPr/>
        </p:nvGrpSpPr>
        <p:grpSpPr>
          <a:xfrm>
            <a:off x="954756" y="899887"/>
            <a:ext cx="1597237" cy="1580063"/>
            <a:chOff x="954756" y="899887"/>
            <a:chExt cx="1597237" cy="1580063"/>
          </a:xfrm>
        </p:grpSpPr>
        <p:sp>
          <p:nvSpPr>
            <p:cNvPr id="661" name="Google Shape;661;p39"/>
            <p:cNvSpPr/>
            <p:nvPr/>
          </p:nvSpPr>
          <p:spPr>
            <a:xfrm rot="2255">
              <a:off x="1030760" y="2168400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2" name="Google Shape;662;p39"/>
            <p:cNvGrpSpPr/>
            <p:nvPr/>
          </p:nvGrpSpPr>
          <p:grpSpPr>
            <a:xfrm rot="1799999">
              <a:off x="1160092" y="1120219"/>
              <a:ext cx="1186565" cy="1139397"/>
              <a:chOff x="1312700" y="238100"/>
              <a:chExt cx="1373975" cy="1319225"/>
            </a:xfrm>
          </p:grpSpPr>
          <p:sp>
            <p:nvSpPr>
              <p:cNvPr id="663" name="Google Shape;663;p39"/>
              <p:cNvSpPr/>
              <p:nvPr/>
            </p:nvSpPr>
            <p:spPr>
              <a:xfrm>
                <a:off x="1317300" y="253500"/>
                <a:ext cx="1369375" cy="1288450"/>
              </a:xfrm>
              <a:custGeom>
                <a:avLst/>
                <a:gdLst/>
                <a:ahLst/>
                <a:cxnLst/>
                <a:rect l="l" t="t" r="r" b="b"/>
                <a:pathLst>
                  <a:path w="54775" h="51538" extrusionOk="0">
                    <a:moveTo>
                      <a:pt x="25702" y="19318"/>
                    </a:moveTo>
                    <a:cubicBezTo>
                      <a:pt x="28372" y="19318"/>
                      <a:pt x="31345" y="21123"/>
                      <a:pt x="32144" y="23420"/>
                    </a:cubicBezTo>
                    <a:cubicBezTo>
                      <a:pt x="32982" y="25831"/>
                      <a:pt x="31834" y="28815"/>
                      <a:pt x="29521" y="29895"/>
                    </a:cubicBezTo>
                    <a:cubicBezTo>
                      <a:pt x="28645" y="30306"/>
                      <a:pt x="27667" y="30448"/>
                      <a:pt x="26695" y="30448"/>
                    </a:cubicBezTo>
                    <a:cubicBezTo>
                      <a:pt x="26547" y="30448"/>
                      <a:pt x="26400" y="30445"/>
                      <a:pt x="26253" y="30438"/>
                    </a:cubicBezTo>
                    <a:cubicBezTo>
                      <a:pt x="24837" y="30378"/>
                      <a:pt x="23398" y="30048"/>
                      <a:pt x="22234" y="29239"/>
                    </a:cubicBezTo>
                    <a:cubicBezTo>
                      <a:pt x="21069" y="28430"/>
                      <a:pt x="20222" y="27090"/>
                      <a:pt x="20248" y="25672"/>
                    </a:cubicBezTo>
                    <a:cubicBezTo>
                      <a:pt x="20261" y="24959"/>
                      <a:pt x="20486" y="24268"/>
                      <a:pt x="20736" y="23599"/>
                    </a:cubicBezTo>
                    <a:cubicBezTo>
                      <a:pt x="21171" y="22428"/>
                      <a:pt x="21713" y="21256"/>
                      <a:pt x="22634" y="20414"/>
                    </a:cubicBezTo>
                    <a:cubicBezTo>
                      <a:pt x="23471" y="19649"/>
                      <a:pt x="24559" y="19318"/>
                      <a:pt x="25702" y="19318"/>
                    </a:cubicBezTo>
                    <a:close/>
                    <a:moveTo>
                      <a:pt x="24868" y="0"/>
                    </a:moveTo>
                    <a:cubicBezTo>
                      <a:pt x="22054" y="0"/>
                      <a:pt x="19326" y="463"/>
                      <a:pt x="16896" y="1496"/>
                    </a:cubicBezTo>
                    <a:cubicBezTo>
                      <a:pt x="5513" y="6339"/>
                      <a:pt x="0" y="16425"/>
                      <a:pt x="577" y="28643"/>
                    </a:cubicBezTo>
                    <a:cubicBezTo>
                      <a:pt x="746" y="32218"/>
                      <a:pt x="1392" y="35808"/>
                      <a:pt x="2900" y="39054"/>
                    </a:cubicBezTo>
                    <a:cubicBezTo>
                      <a:pt x="5237" y="44080"/>
                      <a:pt x="9675" y="48088"/>
                      <a:pt x="14913" y="49901"/>
                    </a:cubicBezTo>
                    <a:cubicBezTo>
                      <a:pt x="17765" y="50888"/>
                      <a:pt x="20796" y="51239"/>
                      <a:pt x="23808" y="51420"/>
                    </a:cubicBezTo>
                    <a:cubicBezTo>
                      <a:pt x="25014" y="51493"/>
                      <a:pt x="26227" y="51538"/>
                      <a:pt x="27439" y="51538"/>
                    </a:cubicBezTo>
                    <a:cubicBezTo>
                      <a:pt x="30624" y="51538"/>
                      <a:pt x="33803" y="51226"/>
                      <a:pt x="36835" y="50282"/>
                    </a:cubicBezTo>
                    <a:cubicBezTo>
                      <a:pt x="45399" y="47617"/>
                      <a:pt x="52007" y="39696"/>
                      <a:pt x="53390" y="30832"/>
                    </a:cubicBezTo>
                    <a:cubicBezTo>
                      <a:pt x="54774" y="21968"/>
                      <a:pt x="51026" y="12555"/>
                      <a:pt x="44124" y="6826"/>
                    </a:cubicBezTo>
                    <a:cubicBezTo>
                      <a:pt x="39299" y="2823"/>
                      <a:pt x="31820" y="0"/>
                      <a:pt x="24868" y="0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9"/>
              <p:cNvSpPr/>
              <p:nvPr/>
            </p:nvSpPr>
            <p:spPr>
              <a:xfrm>
                <a:off x="1312700" y="238100"/>
                <a:ext cx="1371850" cy="1319225"/>
              </a:xfrm>
              <a:custGeom>
                <a:avLst/>
                <a:gdLst/>
                <a:ahLst/>
                <a:cxnLst/>
                <a:rect l="l" t="t" r="r" b="b"/>
                <a:pathLst>
                  <a:path w="54874" h="52769" extrusionOk="0">
                    <a:moveTo>
                      <a:pt x="25895" y="20550"/>
                    </a:moveTo>
                    <a:cubicBezTo>
                      <a:pt x="26397" y="20552"/>
                      <a:pt x="26898" y="20617"/>
                      <a:pt x="27385" y="20742"/>
                    </a:cubicBezTo>
                    <a:cubicBezTo>
                      <a:pt x="29416" y="21259"/>
                      <a:pt x="31211" y="22695"/>
                      <a:pt x="31746" y="24238"/>
                    </a:cubicBezTo>
                    <a:cubicBezTo>
                      <a:pt x="32498" y="26401"/>
                      <a:pt x="31444" y="29018"/>
                      <a:pt x="29444" y="29954"/>
                    </a:cubicBezTo>
                    <a:cubicBezTo>
                      <a:pt x="28736" y="30284"/>
                      <a:pt x="27897" y="30447"/>
                      <a:pt x="26889" y="30447"/>
                    </a:cubicBezTo>
                    <a:cubicBezTo>
                      <a:pt x="26751" y="30447"/>
                      <a:pt x="26609" y="30444"/>
                      <a:pt x="26464" y="30438"/>
                    </a:cubicBezTo>
                    <a:cubicBezTo>
                      <a:pt x="24961" y="30375"/>
                      <a:pt x="23719" y="30009"/>
                      <a:pt x="22770" y="29348"/>
                    </a:cubicBezTo>
                    <a:cubicBezTo>
                      <a:pt x="21687" y="28597"/>
                      <a:pt x="21028" y="27428"/>
                      <a:pt x="21048" y="26298"/>
                    </a:cubicBezTo>
                    <a:cubicBezTo>
                      <a:pt x="21059" y="25653"/>
                      <a:pt x="21285" y="24995"/>
                      <a:pt x="21496" y="24430"/>
                    </a:cubicBezTo>
                    <a:cubicBezTo>
                      <a:pt x="21876" y="23410"/>
                      <a:pt x="22380" y="22263"/>
                      <a:pt x="23234" y="21483"/>
                    </a:cubicBezTo>
                    <a:cubicBezTo>
                      <a:pt x="23908" y="20870"/>
                      <a:pt x="24837" y="20550"/>
                      <a:pt x="25895" y="20550"/>
                    </a:cubicBezTo>
                    <a:close/>
                    <a:moveTo>
                      <a:pt x="25882" y="19320"/>
                    </a:moveTo>
                    <a:cubicBezTo>
                      <a:pt x="25546" y="19320"/>
                      <a:pt x="25218" y="19345"/>
                      <a:pt x="24904" y="19397"/>
                    </a:cubicBezTo>
                    <a:cubicBezTo>
                      <a:pt x="23925" y="19557"/>
                      <a:pt x="23085" y="19953"/>
                      <a:pt x="22403" y="20576"/>
                    </a:cubicBezTo>
                    <a:cubicBezTo>
                      <a:pt x="21356" y="21532"/>
                      <a:pt x="20775" y="22843"/>
                      <a:pt x="20343" y="23999"/>
                    </a:cubicBezTo>
                    <a:cubicBezTo>
                      <a:pt x="20097" y="24662"/>
                      <a:pt x="19833" y="25437"/>
                      <a:pt x="19817" y="26277"/>
                    </a:cubicBezTo>
                    <a:cubicBezTo>
                      <a:pt x="19790" y="27812"/>
                      <a:pt x="20651" y="29377"/>
                      <a:pt x="22067" y="30360"/>
                    </a:cubicBezTo>
                    <a:cubicBezTo>
                      <a:pt x="23210" y="31156"/>
                      <a:pt x="24674" y="31596"/>
                      <a:pt x="26413" y="31669"/>
                    </a:cubicBezTo>
                    <a:cubicBezTo>
                      <a:pt x="26573" y="31676"/>
                      <a:pt x="26732" y="31679"/>
                      <a:pt x="26887" y="31679"/>
                    </a:cubicBezTo>
                    <a:lnTo>
                      <a:pt x="26887" y="31679"/>
                    </a:lnTo>
                    <a:cubicBezTo>
                      <a:pt x="28080" y="31679"/>
                      <a:pt x="29092" y="31479"/>
                      <a:pt x="29965" y="31070"/>
                    </a:cubicBezTo>
                    <a:cubicBezTo>
                      <a:pt x="31219" y="30484"/>
                      <a:pt x="32213" y="29394"/>
                      <a:pt x="32769" y="28001"/>
                    </a:cubicBezTo>
                    <a:cubicBezTo>
                      <a:pt x="33033" y="27343"/>
                      <a:pt x="33182" y="26646"/>
                      <a:pt x="33213" y="25937"/>
                    </a:cubicBezTo>
                    <a:cubicBezTo>
                      <a:pt x="33244" y="25224"/>
                      <a:pt x="33143" y="24511"/>
                      <a:pt x="32911" y="23834"/>
                    </a:cubicBezTo>
                    <a:cubicBezTo>
                      <a:pt x="32566" y="22844"/>
                      <a:pt x="31864" y="21909"/>
                      <a:pt x="30880" y="21127"/>
                    </a:cubicBezTo>
                    <a:cubicBezTo>
                      <a:pt x="29938" y="20383"/>
                      <a:pt x="28852" y="19846"/>
                      <a:pt x="27689" y="19551"/>
                    </a:cubicBezTo>
                    <a:cubicBezTo>
                      <a:pt x="27079" y="19398"/>
                      <a:pt x="26468" y="19320"/>
                      <a:pt x="25882" y="19320"/>
                    </a:cubicBezTo>
                    <a:close/>
                    <a:moveTo>
                      <a:pt x="26887" y="31679"/>
                    </a:moveTo>
                    <a:cubicBezTo>
                      <a:pt x="26887" y="31679"/>
                      <a:pt x="26887" y="31679"/>
                      <a:pt x="26887" y="31679"/>
                    </a:cubicBezTo>
                    <a:lnTo>
                      <a:pt x="26888" y="31679"/>
                    </a:lnTo>
                    <a:cubicBezTo>
                      <a:pt x="26888" y="31679"/>
                      <a:pt x="26888" y="31679"/>
                      <a:pt x="26887" y="31679"/>
                    </a:cubicBezTo>
                    <a:close/>
                    <a:moveTo>
                      <a:pt x="25087" y="1216"/>
                    </a:moveTo>
                    <a:cubicBezTo>
                      <a:pt x="31953" y="1216"/>
                      <a:pt x="39276" y="4066"/>
                      <a:pt x="43914" y="7916"/>
                    </a:cubicBezTo>
                    <a:cubicBezTo>
                      <a:pt x="50751" y="13589"/>
                      <a:pt x="54304" y="22789"/>
                      <a:pt x="52966" y="31352"/>
                    </a:cubicBezTo>
                    <a:cubicBezTo>
                      <a:pt x="51596" y="40115"/>
                      <a:pt x="45115" y="47734"/>
                      <a:pt x="36835" y="50311"/>
                    </a:cubicBezTo>
                    <a:cubicBezTo>
                      <a:pt x="34171" y="51140"/>
                      <a:pt x="31245" y="51537"/>
                      <a:pt x="27637" y="51537"/>
                    </a:cubicBezTo>
                    <a:cubicBezTo>
                      <a:pt x="26506" y="51537"/>
                      <a:pt x="25307" y="51498"/>
                      <a:pt x="24029" y="51421"/>
                    </a:cubicBezTo>
                    <a:cubicBezTo>
                      <a:pt x="21377" y="51262"/>
                      <a:pt x="18266" y="50960"/>
                      <a:pt x="15299" y="49934"/>
                    </a:cubicBezTo>
                    <a:cubicBezTo>
                      <a:pt x="10252" y="48188"/>
                      <a:pt x="5892" y="44253"/>
                      <a:pt x="3641" y="39409"/>
                    </a:cubicBezTo>
                    <a:cubicBezTo>
                      <a:pt x="2305" y="36534"/>
                      <a:pt x="1563" y="33204"/>
                      <a:pt x="1376" y="29229"/>
                    </a:cubicBezTo>
                    <a:cubicBezTo>
                      <a:pt x="794" y="16914"/>
                      <a:pt x="6606" y="7236"/>
                      <a:pt x="17323" y="2679"/>
                    </a:cubicBezTo>
                    <a:cubicBezTo>
                      <a:pt x="19707" y="1664"/>
                      <a:pt x="22360" y="1216"/>
                      <a:pt x="25087" y="1216"/>
                    </a:cubicBezTo>
                    <a:close/>
                    <a:moveTo>
                      <a:pt x="25063" y="1"/>
                    </a:moveTo>
                    <a:cubicBezTo>
                      <a:pt x="24676" y="1"/>
                      <a:pt x="24293" y="9"/>
                      <a:pt x="23913" y="26"/>
                    </a:cubicBezTo>
                    <a:cubicBezTo>
                      <a:pt x="21318" y="142"/>
                      <a:pt x="18938" y="652"/>
                      <a:pt x="16840" y="1547"/>
                    </a:cubicBezTo>
                    <a:cubicBezTo>
                      <a:pt x="13983" y="2762"/>
                      <a:pt x="11429" y="4330"/>
                      <a:pt x="9246" y="6213"/>
                    </a:cubicBezTo>
                    <a:cubicBezTo>
                      <a:pt x="7125" y="8035"/>
                      <a:pt x="5321" y="10197"/>
                      <a:pt x="3905" y="12609"/>
                    </a:cubicBezTo>
                    <a:cubicBezTo>
                      <a:pt x="2518" y="14972"/>
                      <a:pt x="1495" y="17597"/>
                      <a:pt x="866" y="20409"/>
                    </a:cubicBezTo>
                    <a:cubicBezTo>
                      <a:pt x="242" y="23197"/>
                      <a:pt x="0" y="26184"/>
                      <a:pt x="146" y="29288"/>
                    </a:cubicBezTo>
                    <a:cubicBezTo>
                      <a:pt x="237" y="31216"/>
                      <a:pt x="462" y="33042"/>
                      <a:pt x="817" y="34715"/>
                    </a:cubicBezTo>
                    <a:cubicBezTo>
                      <a:pt x="1215" y="36594"/>
                      <a:pt x="1791" y="38348"/>
                      <a:pt x="2526" y="39929"/>
                    </a:cubicBezTo>
                    <a:cubicBezTo>
                      <a:pt x="3128" y="41223"/>
                      <a:pt x="3862" y="42451"/>
                      <a:pt x="4717" y="43597"/>
                    </a:cubicBezTo>
                    <a:cubicBezTo>
                      <a:pt x="6425" y="45891"/>
                      <a:pt x="8568" y="47826"/>
                      <a:pt x="11024" y="49292"/>
                    </a:cubicBezTo>
                    <a:cubicBezTo>
                      <a:pt x="12250" y="50025"/>
                      <a:pt x="13548" y="50630"/>
                      <a:pt x="14897" y="51099"/>
                    </a:cubicBezTo>
                    <a:cubicBezTo>
                      <a:pt x="16260" y="51570"/>
                      <a:pt x="17730" y="51926"/>
                      <a:pt x="19390" y="52187"/>
                    </a:cubicBezTo>
                    <a:cubicBezTo>
                      <a:pt x="20726" y="52396"/>
                      <a:pt x="22176" y="52544"/>
                      <a:pt x="23954" y="52651"/>
                    </a:cubicBezTo>
                    <a:cubicBezTo>
                      <a:pt x="25265" y="52728"/>
                      <a:pt x="26481" y="52768"/>
                      <a:pt x="27627" y="52768"/>
                    </a:cubicBezTo>
                    <a:cubicBezTo>
                      <a:pt x="28682" y="52768"/>
                      <a:pt x="29675" y="52735"/>
                      <a:pt x="30620" y="52668"/>
                    </a:cubicBezTo>
                    <a:cubicBezTo>
                      <a:pt x="33044" y="52498"/>
                      <a:pt x="35197" y="52110"/>
                      <a:pt x="37202" y="51486"/>
                    </a:cubicBezTo>
                    <a:cubicBezTo>
                      <a:pt x="39362" y="50814"/>
                      <a:pt x="41439" y="49807"/>
                      <a:pt x="43372" y="48490"/>
                    </a:cubicBezTo>
                    <a:cubicBezTo>
                      <a:pt x="45267" y="47195"/>
                      <a:pt x="46980" y="45649"/>
                      <a:pt x="48460" y="43896"/>
                    </a:cubicBezTo>
                    <a:cubicBezTo>
                      <a:pt x="49946" y="42140"/>
                      <a:pt x="51191" y="40194"/>
                      <a:pt x="52165" y="38111"/>
                    </a:cubicBezTo>
                    <a:cubicBezTo>
                      <a:pt x="53153" y="35994"/>
                      <a:pt x="53832" y="33784"/>
                      <a:pt x="54181" y="31542"/>
                    </a:cubicBezTo>
                    <a:cubicBezTo>
                      <a:pt x="54874" y="27111"/>
                      <a:pt x="54335" y="22444"/>
                      <a:pt x="52623" y="18045"/>
                    </a:cubicBezTo>
                    <a:cubicBezTo>
                      <a:pt x="51789" y="15905"/>
                      <a:pt x="50694" y="13878"/>
                      <a:pt x="49363" y="12006"/>
                    </a:cubicBezTo>
                    <a:cubicBezTo>
                      <a:pt x="48014" y="10111"/>
                      <a:pt x="46446" y="8416"/>
                      <a:pt x="44700" y="6969"/>
                    </a:cubicBezTo>
                    <a:cubicBezTo>
                      <a:pt x="42968" y="5531"/>
                      <a:pt x="40930" y="4255"/>
                      <a:pt x="38643" y="3175"/>
                    </a:cubicBezTo>
                    <a:cubicBezTo>
                      <a:pt x="36344" y="2090"/>
                      <a:pt x="33931" y="1267"/>
                      <a:pt x="31448" y="721"/>
                    </a:cubicBezTo>
                    <a:cubicBezTo>
                      <a:pt x="29267" y="243"/>
                      <a:pt x="27124" y="1"/>
                      <a:pt x="2506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9"/>
              <p:cNvSpPr/>
              <p:nvPr/>
            </p:nvSpPr>
            <p:spPr>
              <a:xfrm>
                <a:off x="1391725" y="316225"/>
                <a:ext cx="1167650" cy="1175800"/>
              </a:xfrm>
              <a:custGeom>
                <a:avLst/>
                <a:gdLst/>
                <a:ahLst/>
                <a:cxnLst/>
                <a:rect l="l" t="t" r="r" b="b"/>
                <a:pathLst>
                  <a:path w="46706" h="47032" extrusionOk="0">
                    <a:moveTo>
                      <a:pt x="24181" y="14623"/>
                    </a:moveTo>
                    <a:cubicBezTo>
                      <a:pt x="25679" y="14623"/>
                      <a:pt x="27152" y="14797"/>
                      <a:pt x="27816" y="15587"/>
                    </a:cubicBezTo>
                    <a:cubicBezTo>
                      <a:pt x="28418" y="16302"/>
                      <a:pt x="28785" y="17252"/>
                      <a:pt x="29586" y="17730"/>
                    </a:cubicBezTo>
                    <a:cubicBezTo>
                      <a:pt x="30217" y="18108"/>
                      <a:pt x="31114" y="18204"/>
                      <a:pt x="31410" y="18877"/>
                    </a:cubicBezTo>
                    <a:cubicBezTo>
                      <a:pt x="31569" y="19241"/>
                      <a:pt x="31488" y="19657"/>
                      <a:pt x="31481" y="20054"/>
                    </a:cubicBezTo>
                    <a:cubicBezTo>
                      <a:pt x="31462" y="21046"/>
                      <a:pt x="31923" y="21972"/>
                      <a:pt x="32222" y="22917"/>
                    </a:cubicBezTo>
                    <a:cubicBezTo>
                      <a:pt x="32520" y="23862"/>
                      <a:pt x="32630" y="24990"/>
                      <a:pt x="32007" y="25761"/>
                    </a:cubicBezTo>
                    <a:cubicBezTo>
                      <a:pt x="31527" y="26355"/>
                      <a:pt x="30728" y="26592"/>
                      <a:pt x="30163" y="27105"/>
                    </a:cubicBezTo>
                    <a:cubicBezTo>
                      <a:pt x="29222" y="27961"/>
                      <a:pt x="28998" y="29513"/>
                      <a:pt x="27866" y="30092"/>
                    </a:cubicBezTo>
                    <a:cubicBezTo>
                      <a:pt x="27542" y="30257"/>
                      <a:pt x="27201" y="30315"/>
                      <a:pt x="26848" y="30315"/>
                    </a:cubicBezTo>
                    <a:cubicBezTo>
                      <a:pt x="26037" y="30315"/>
                      <a:pt x="25168" y="30004"/>
                      <a:pt x="24334" y="29965"/>
                    </a:cubicBezTo>
                    <a:cubicBezTo>
                      <a:pt x="24270" y="29961"/>
                      <a:pt x="24205" y="29960"/>
                      <a:pt x="24141" y="29960"/>
                    </a:cubicBezTo>
                    <a:cubicBezTo>
                      <a:pt x="23273" y="29960"/>
                      <a:pt x="22378" y="30214"/>
                      <a:pt x="21532" y="30214"/>
                    </a:cubicBezTo>
                    <a:cubicBezTo>
                      <a:pt x="21118" y="30214"/>
                      <a:pt x="20715" y="30153"/>
                      <a:pt x="20334" y="29972"/>
                    </a:cubicBezTo>
                    <a:cubicBezTo>
                      <a:pt x="18947" y="29315"/>
                      <a:pt x="18445" y="27307"/>
                      <a:pt x="16947" y="26968"/>
                    </a:cubicBezTo>
                    <a:cubicBezTo>
                      <a:pt x="16440" y="26854"/>
                      <a:pt x="15851" y="26946"/>
                      <a:pt x="15452" y="26611"/>
                    </a:cubicBezTo>
                    <a:cubicBezTo>
                      <a:pt x="15102" y="26317"/>
                      <a:pt x="15045" y="25809"/>
                      <a:pt x="15013" y="25353"/>
                    </a:cubicBezTo>
                    <a:cubicBezTo>
                      <a:pt x="14902" y="23775"/>
                      <a:pt x="14791" y="22198"/>
                      <a:pt x="14680" y="20620"/>
                    </a:cubicBezTo>
                    <a:cubicBezTo>
                      <a:pt x="14640" y="20037"/>
                      <a:pt x="14611" y="19406"/>
                      <a:pt x="14937" y="18920"/>
                    </a:cubicBezTo>
                    <a:cubicBezTo>
                      <a:pt x="15344" y="18316"/>
                      <a:pt x="16154" y="18148"/>
                      <a:pt x="16720" y="17691"/>
                    </a:cubicBezTo>
                    <a:cubicBezTo>
                      <a:pt x="17617" y="16966"/>
                      <a:pt x="17835" y="15570"/>
                      <a:pt x="18839" y="15003"/>
                    </a:cubicBezTo>
                    <a:cubicBezTo>
                      <a:pt x="19258" y="14766"/>
                      <a:pt x="19745" y="14717"/>
                      <a:pt x="20232" y="14717"/>
                    </a:cubicBezTo>
                    <a:cubicBezTo>
                      <a:pt x="20389" y="14717"/>
                      <a:pt x="20546" y="14722"/>
                      <a:pt x="20701" y="14728"/>
                    </a:cubicBezTo>
                    <a:cubicBezTo>
                      <a:pt x="20784" y="14731"/>
                      <a:pt x="20873" y="14732"/>
                      <a:pt x="20966" y="14732"/>
                    </a:cubicBezTo>
                    <a:cubicBezTo>
                      <a:pt x="21794" y="14732"/>
                      <a:pt x="22995" y="14623"/>
                      <a:pt x="24181" y="14623"/>
                    </a:cubicBezTo>
                    <a:close/>
                    <a:moveTo>
                      <a:pt x="20600" y="1"/>
                    </a:moveTo>
                    <a:cubicBezTo>
                      <a:pt x="18273" y="1"/>
                      <a:pt x="15873" y="344"/>
                      <a:pt x="13865" y="1470"/>
                    </a:cubicBezTo>
                    <a:cubicBezTo>
                      <a:pt x="12818" y="2057"/>
                      <a:pt x="11901" y="2846"/>
                      <a:pt x="10992" y="3629"/>
                    </a:cubicBezTo>
                    <a:cubicBezTo>
                      <a:pt x="10147" y="4360"/>
                      <a:pt x="9301" y="5091"/>
                      <a:pt x="8455" y="5820"/>
                    </a:cubicBezTo>
                    <a:cubicBezTo>
                      <a:pt x="7591" y="6567"/>
                      <a:pt x="6708" y="7336"/>
                      <a:pt x="6163" y="8340"/>
                    </a:cubicBezTo>
                    <a:cubicBezTo>
                      <a:pt x="5774" y="9058"/>
                      <a:pt x="5575" y="9866"/>
                      <a:pt x="5216" y="10604"/>
                    </a:cubicBezTo>
                    <a:cubicBezTo>
                      <a:pt x="4141" y="12802"/>
                      <a:pt x="1689" y="14224"/>
                      <a:pt x="1067" y="16593"/>
                    </a:cubicBezTo>
                    <a:cubicBezTo>
                      <a:pt x="773" y="17708"/>
                      <a:pt x="936" y="18888"/>
                      <a:pt x="870" y="20042"/>
                    </a:cubicBezTo>
                    <a:cubicBezTo>
                      <a:pt x="804" y="21194"/>
                      <a:pt x="512" y="22320"/>
                      <a:pt x="374" y="23465"/>
                    </a:cubicBezTo>
                    <a:cubicBezTo>
                      <a:pt x="1" y="26504"/>
                      <a:pt x="585" y="29788"/>
                      <a:pt x="1588" y="32640"/>
                    </a:cubicBezTo>
                    <a:cubicBezTo>
                      <a:pt x="2380" y="34896"/>
                      <a:pt x="2514" y="37480"/>
                      <a:pt x="4851" y="38802"/>
                    </a:cubicBezTo>
                    <a:cubicBezTo>
                      <a:pt x="5637" y="39247"/>
                      <a:pt x="6559" y="39438"/>
                      <a:pt x="7296" y="39960"/>
                    </a:cubicBezTo>
                    <a:cubicBezTo>
                      <a:pt x="8378" y="40729"/>
                      <a:pt x="8902" y="42100"/>
                      <a:pt x="9966" y="42896"/>
                    </a:cubicBezTo>
                    <a:cubicBezTo>
                      <a:pt x="11399" y="43969"/>
                      <a:pt x="13391" y="43733"/>
                      <a:pt x="15117" y="44207"/>
                    </a:cubicBezTo>
                    <a:cubicBezTo>
                      <a:pt x="17312" y="44809"/>
                      <a:pt x="19091" y="46575"/>
                      <a:pt x="21336" y="46954"/>
                    </a:cubicBezTo>
                    <a:cubicBezTo>
                      <a:pt x="21656" y="47007"/>
                      <a:pt x="21975" y="47031"/>
                      <a:pt x="22292" y="47031"/>
                    </a:cubicBezTo>
                    <a:cubicBezTo>
                      <a:pt x="25020" y="47031"/>
                      <a:pt x="27645" y="45244"/>
                      <a:pt x="30438" y="45160"/>
                    </a:cubicBezTo>
                    <a:cubicBezTo>
                      <a:pt x="30523" y="45157"/>
                      <a:pt x="30609" y="45156"/>
                      <a:pt x="30696" y="45156"/>
                    </a:cubicBezTo>
                    <a:cubicBezTo>
                      <a:pt x="31363" y="45156"/>
                      <a:pt x="32063" y="45223"/>
                      <a:pt x="32737" y="45223"/>
                    </a:cubicBezTo>
                    <a:cubicBezTo>
                      <a:pt x="33676" y="45223"/>
                      <a:pt x="34565" y="45093"/>
                      <a:pt x="35243" y="44474"/>
                    </a:cubicBezTo>
                    <a:cubicBezTo>
                      <a:pt x="35771" y="43992"/>
                      <a:pt x="36052" y="43292"/>
                      <a:pt x="36554" y="42783"/>
                    </a:cubicBezTo>
                    <a:cubicBezTo>
                      <a:pt x="37200" y="42127"/>
                      <a:pt x="38130" y="41865"/>
                      <a:pt x="38981" y="41516"/>
                    </a:cubicBezTo>
                    <a:cubicBezTo>
                      <a:pt x="39831" y="41166"/>
                      <a:pt x="40711" y="40621"/>
                      <a:pt x="40961" y="39735"/>
                    </a:cubicBezTo>
                    <a:cubicBezTo>
                      <a:pt x="41077" y="39325"/>
                      <a:pt x="41040" y="38886"/>
                      <a:pt x="41121" y="38467"/>
                    </a:cubicBezTo>
                    <a:cubicBezTo>
                      <a:pt x="41393" y="37053"/>
                      <a:pt x="42839" y="36254"/>
                      <a:pt x="43916" y="35301"/>
                    </a:cubicBezTo>
                    <a:cubicBezTo>
                      <a:pt x="45096" y="34255"/>
                      <a:pt x="45938" y="32842"/>
                      <a:pt x="46316" y="31313"/>
                    </a:cubicBezTo>
                    <a:cubicBezTo>
                      <a:pt x="46705" y="29739"/>
                      <a:pt x="46608" y="28091"/>
                      <a:pt x="46510" y="26473"/>
                    </a:cubicBezTo>
                    <a:cubicBezTo>
                      <a:pt x="46470" y="25839"/>
                      <a:pt x="46434" y="25205"/>
                      <a:pt x="46399" y="24571"/>
                    </a:cubicBezTo>
                    <a:cubicBezTo>
                      <a:pt x="46299" y="22830"/>
                      <a:pt x="46203" y="21087"/>
                      <a:pt x="46075" y="19349"/>
                    </a:cubicBezTo>
                    <a:cubicBezTo>
                      <a:pt x="45933" y="17447"/>
                      <a:pt x="44667" y="15613"/>
                      <a:pt x="43403" y="14238"/>
                    </a:cubicBezTo>
                    <a:cubicBezTo>
                      <a:pt x="42697" y="13471"/>
                      <a:pt x="41903" y="12740"/>
                      <a:pt x="41487" y="11786"/>
                    </a:cubicBezTo>
                    <a:cubicBezTo>
                      <a:pt x="41021" y="10721"/>
                      <a:pt x="41078" y="9506"/>
                      <a:pt x="40777" y="8386"/>
                    </a:cubicBezTo>
                    <a:cubicBezTo>
                      <a:pt x="40383" y="6926"/>
                      <a:pt x="39348" y="5652"/>
                      <a:pt x="38001" y="4967"/>
                    </a:cubicBezTo>
                    <a:cubicBezTo>
                      <a:pt x="36657" y="4284"/>
                      <a:pt x="35088" y="4187"/>
                      <a:pt x="33696" y="3610"/>
                    </a:cubicBezTo>
                    <a:cubicBezTo>
                      <a:pt x="32317" y="3038"/>
                      <a:pt x="31170" y="2023"/>
                      <a:pt x="29850" y="1329"/>
                    </a:cubicBezTo>
                    <a:cubicBezTo>
                      <a:pt x="27605" y="149"/>
                      <a:pt x="24979" y="242"/>
                      <a:pt x="22512" y="71"/>
                    </a:cubicBezTo>
                    <a:cubicBezTo>
                      <a:pt x="21887" y="27"/>
                      <a:pt x="21246" y="1"/>
                      <a:pt x="20600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9"/>
              <p:cNvSpPr/>
              <p:nvPr/>
            </p:nvSpPr>
            <p:spPr>
              <a:xfrm>
                <a:off x="1660250" y="11209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3" y="0"/>
                    </a:moveTo>
                    <a:cubicBezTo>
                      <a:pt x="1046" y="0"/>
                      <a:pt x="0" y="1172"/>
                      <a:pt x="0" y="2618"/>
                    </a:cubicBezTo>
                    <a:cubicBezTo>
                      <a:pt x="0" y="4064"/>
                      <a:pt x="1046" y="5236"/>
                      <a:pt x="2333" y="5236"/>
                    </a:cubicBezTo>
                    <a:cubicBezTo>
                      <a:pt x="3619" y="5236"/>
                      <a:pt x="4663" y="4064"/>
                      <a:pt x="4663" y="2618"/>
                    </a:cubicBezTo>
                    <a:cubicBezTo>
                      <a:pt x="4663" y="1172"/>
                      <a:pt x="3619" y="0"/>
                      <a:pt x="233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9"/>
              <p:cNvSpPr/>
              <p:nvPr/>
            </p:nvSpPr>
            <p:spPr>
              <a:xfrm>
                <a:off x="2160350" y="11209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1" y="0"/>
                    </a:moveTo>
                    <a:cubicBezTo>
                      <a:pt x="1045" y="0"/>
                      <a:pt x="1" y="1172"/>
                      <a:pt x="1" y="2618"/>
                    </a:cubicBezTo>
                    <a:cubicBezTo>
                      <a:pt x="1" y="4064"/>
                      <a:pt x="1045" y="5236"/>
                      <a:pt x="2331" y="5236"/>
                    </a:cubicBezTo>
                    <a:cubicBezTo>
                      <a:pt x="3620" y="5236"/>
                      <a:pt x="4663" y="4065"/>
                      <a:pt x="4663" y="2618"/>
                    </a:cubicBezTo>
                    <a:cubicBezTo>
                      <a:pt x="4663" y="1172"/>
                      <a:pt x="3620" y="0"/>
                      <a:pt x="233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9"/>
              <p:cNvSpPr/>
              <p:nvPr/>
            </p:nvSpPr>
            <p:spPr>
              <a:xfrm>
                <a:off x="1683450" y="1156000"/>
                <a:ext cx="33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5" extrusionOk="0">
                    <a:moveTo>
                      <a:pt x="663" y="0"/>
                    </a:moveTo>
                    <a:cubicBezTo>
                      <a:pt x="297" y="0"/>
                      <a:pt x="0" y="361"/>
                      <a:pt x="0" y="807"/>
                    </a:cubicBezTo>
                    <a:cubicBezTo>
                      <a:pt x="0" y="1254"/>
                      <a:pt x="297" y="1614"/>
                      <a:pt x="663" y="1614"/>
                    </a:cubicBezTo>
                    <a:cubicBezTo>
                      <a:pt x="1030" y="1614"/>
                      <a:pt x="1327" y="1252"/>
                      <a:pt x="1327" y="807"/>
                    </a:cubicBezTo>
                    <a:cubicBezTo>
                      <a:pt x="1327" y="361"/>
                      <a:pt x="1030" y="0"/>
                      <a:pt x="66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9"/>
              <p:cNvSpPr/>
              <p:nvPr/>
            </p:nvSpPr>
            <p:spPr>
              <a:xfrm>
                <a:off x="1711750" y="1198425"/>
                <a:ext cx="1365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3" extrusionOk="0">
                    <a:moveTo>
                      <a:pt x="273" y="0"/>
                    </a:moveTo>
                    <a:cubicBezTo>
                      <a:pt x="122" y="0"/>
                      <a:pt x="1" y="148"/>
                      <a:pt x="1" y="332"/>
                    </a:cubicBezTo>
                    <a:cubicBezTo>
                      <a:pt x="1" y="515"/>
                      <a:pt x="122" y="663"/>
                      <a:pt x="273" y="663"/>
                    </a:cubicBezTo>
                    <a:cubicBezTo>
                      <a:pt x="424" y="663"/>
                      <a:pt x="546" y="515"/>
                      <a:pt x="546" y="332"/>
                    </a:cubicBezTo>
                    <a:cubicBezTo>
                      <a:pt x="546" y="148"/>
                      <a:pt x="424" y="0"/>
                      <a:pt x="27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9"/>
              <p:cNvSpPr/>
              <p:nvPr/>
            </p:nvSpPr>
            <p:spPr>
              <a:xfrm>
                <a:off x="2215475" y="1198425"/>
                <a:ext cx="137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663" extrusionOk="0">
                    <a:moveTo>
                      <a:pt x="274" y="0"/>
                    </a:moveTo>
                    <a:cubicBezTo>
                      <a:pt x="123" y="0"/>
                      <a:pt x="1" y="148"/>
                      <a:pt x="1" y="332"/>
                    </a:cubicBezTo>
                    <a:cubicBezTo>
                      <a:pt x="1" y="515"/>
                      <a:pt x="123" y="663"/>
                      <a:pt x="274" y="663"/>
                    </a:cubicBezTo>
                    <a:cubicBezTo>
                      <a:pt x="425" y="663"/>
                      <a:pt x="547" y="515"/>
                      <a:pt x="547" y="332"/>
                    </a:cubicBezTo>
                    <a:cubicBezTo>
                      <a:pt x="547" y="148"/>
                      <a:pt x="425" y="0"/>
                      <a:pt x="27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9"/>
              <p:cNvSpPr/>
              <p:nvPr/>
            </p:nvSpPr>
            <p:spPr>
              <a:xfrm>
                <a:off x="2185450" y="1156000"/>
                <a:ext cx="33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5" extrusionOk="0">
                    <a:moveTo>
                      <a:pt x="665" y="0"/>
                    </a:moveTo>
                    <a:cubicBezTo>
                      <a:pt x="299" y="0"/>
                      <a:pt x="1" y="361"/>
                      <a:pt x="1" y="807"/>
                    </a:cubicBezTo>
                    <a:cubicBezTo>
                      <a:pt x="1" y="1252"/>
                      <a:pt x="299" y="1614"/>
                      <a:pt x="665" y="1614"/>
                    </a:cubicBezTo>
                    <a:cubicBezTo>
                      <a:pt x="1030" y="1614"/>
                      <a:pt x="1327" y="1252"/>
                      <a:pt x="1327" y="807"/>
                    </a:cubicBezTo>
                    <a:cubicBezTo>
                      <a:pt x="1327" y="361"/>
                      <a:pt x="1030" y="0"/>
                      <a:pt x="665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9"/>
              <p:cNvSpPr/>
              <p:nvPr/>
            </p:nvSpPr>
            <p:spPr>
              <a:xfrm>
                <a:off x="1596150" y="12438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8" y="0"/>
                    </a:moveTo>
                    <a:cubicBezTo>
                      <a:pt x="1769" y="0"/>
                      <a:pt x="1676" y="3"/>
                      <a:pt x="1592" y="6"/>
                    </a:cubicBezTo>
                    <a:cubicBezTo>
                      <a:pt x="1100" y="27"/>
                      <a:pt x="548" y="115"/>
                      <a:pt x="262" y="517"/>
                    </a:cubicBezTo>
                    <a:cubicBezTo>
                      <a:pt x="0" y="888"/>
                      <a:pt x="93" y="1461"/>
                      <a:pt x="456" y="1731"/>
                    </a:cubicBezTo>
                    <a:cubicBezTo>
                      <a:pt x="609" y="1844"/>
                      <a:pt x="792" y="1904"/>
                      <a:pt x="976" y="1952"/>
                    </a:cubicBezTo>
                    <a:cubicBezTo>
                      <a:pt x="1339" y="2045"/>
                      <a:pt x="1711" y="2091"/>
                      <a:pt x="2083" y="2091"/>
                    </a:cubicBezTo>
                    <a:cubicBezTo>
                      <a:pt x="2432" y="2091"/>
                      <a:pt x="2781" y="2050"/>
                      <a:pt x="3124" y="1968"/>
                    </a:cubicBezTo>
                    <a:cubicBezTo>
                      <a:pt x="3429" y="1893"/>
                      <a:pt x="3750" y="1771"/>
                      <a:pt x="3924" y="1507"/>
                    </a:cubicBezTo>
                    <a:cubicBezTo>
                      <a:pt x="4074" y="1275"/>
                      <a:pt x="4083" y="980"/>
                      <a:pt x="3951" y="737"/>
                    </a:cubicBezTo>
                    <a:cubicBezTo>
                      <a:pt x="3597" y="113"/>
                      <a:pt x="2578" y="0"/>
                      <a:pt x="1868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9"/>
              <p:cNvSpPr/>
              <p:nvPr/>
            </p:nvSpPr>
            <p:spPr>
              <a:xfrm>
                <a:off x="2243850" y="12438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7" y="0"/>
                    </a:moveTo>
                    <a:cubicBezTo>
                      <a:pt x="1507" y="0"/>
                      <a:pt x="488" y="113"/>
                      <a:pt x="134" y="738"/>
                    </a:cubicBezTo>
                    <a:cubicBezTo>
                      <a:pt x="0" y="980"/>
                      <a:pt x="11" y="1275"/>
                      <a:pt x="161" y="1507"/>
                    </a:cubicBezTo>
                    <a:cubicBezTo>
                      <a:pt x="335" y="1771"/>
                      <a:pt x="655" y="1893"/>
                      <a:pt x="961" y="1968"/>
                    </a:cubicBezTo>
                    <a:cubicBezTo>
                      <a:pt x="1303" y="2050"/>
                      <a:pt x="1653" y="2091"/>
                      <a:pt x="2002" y="2091"/>
                    </a:cubicBezTo>
                    <a:cubicBezTo>
                      <a:pt x="2374" y="2091"/>
                      <a:pt x="2746" y="2045"/>
                      <a:pt x="3109" y="1952"/>
                    </a:cubicBezTo>
                    <a:cubicBezTo>
                      <a:pt x="3292" y="1904"/>
                      <a:pt x="3476" y="1844"/>
                      <a:pt x="3629" y="1731"/>
                    </a:cubicBezTo>
                    <a:cubicBezTo>
                      <a:pt x="3992" y="1461"/>
                      <a:pt x="4083" y="888"/>
                      <a:pt x="3821" y="517"/>
                    </a:cubicBezTo>
                    <a:cubicBezTo>
                      <a:pt x="3536" y="115"/>
                      <a:pt x="2984" y="27"/>
                      <a:pt x="2493" y="6"/>
                    </a:cubicBezTo>
                    <a:cubicBezTo>
                      <a:pt x="2409" y="3"/>
                      <a:pt x="2316" y="0"/>
                      <a:pt x="2217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9"/>
              <p:cNvSpPr/>
              <p:nvPr/>
            </p:nvSpPr>
            <p:spPr>
              <a:xfrm>
                <a:off x="1851650" y="1275150"/>
                <a:ext cx="218150" cy="92450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3698" extrusionOk="0">
                    <a:moveTo>
                      <a:pt x="7731" y="1"/>
                    </a:moveTo>
                    <a:cubicBezTo>
                      <a:pt x="7654" y="1"/>
                      <a:pt x="7575" y="15"/>
                      <a:pt x="7499" y="46"/>
                    </a:cubicBezTo>
                    <a:cubicBezTo>
                      <a:pt x="7189" y="172"/>
                      <a:pt x="7036" y="523"/>
                      <a:pt x="7155" y="836"/>
                    </a:cubicBezTo>
                    <a:cubicBezTo>
                      <a:pt x="7391" y="1416"/>
                      <a:pt x="7414" y="1892"/>
                      <a:pt x="7217" y="2110"/>
                    </a:cubicBezTo>
                    <a:cubicBezTo>
                      <a:pt x="7152" y="2183"/>
                      <a:pt x="7049" y="2248"/>
                      <a:pt x="6898" y="2313"/>
                    </a:cubicBezTo>
                    <a:cubicBezTo>
                      <a:pt x="6662" y="2414"/>
                      <a:pt x="6415" y="2465"/>
                      <a:pt x="6178" y="2465"/>
                    </a:cubicBezTo>
                    <a:cubicBezTo>
                      <a:pt x="6023" y="2465"/>
                      <a:pt x="5873" y="2443"/>
                      <a:pt x="5734" y="2399"/>
                    </a:cubicBezTo>
                    <a:cubicBezTo>
                      <a:pt x="5379" y="2286"/>
                      <a:pt x="5090" y="2023"/>
                      <a:pt x="4981" y="1710"/>
                    </a:cubicBezTo>
                    <a:cubicBezTo>
                      <a:pt x="4892" y="1464"/>
                      <a:pt x="4660" y="1299"/>
                      <a:pt x="4401" y="1299"/>
                    </a:cubicBezTo>
                    <a:cubicBezTo>
                      <a:pt x="4390" y="1299"/>
                      <a:pt x="4378" y="1299"/>
                      <a:pt x="4366" y="1300"/>
                    </a:cubicBezTo>
                    <a:cubicBezTo>
                      <a:pt x="4093" y="1314"/>
                      <a:pt x="3862" y="1506"/>
                      <a:pt x="3800" y="1773"/>
                    </a:cubicBezTo>
                    <a:cubicBezTo>
                      <a:pt x="3704" y="2176"/>
                      <a:pt x="3152" y="2412"/>
                      <a:pt x="2666" y="2412"/>
                    </a:cubicBezTo>
                    <a:cubicBezTo>
                      <a:pt x="2661" y="2412"/>
                      <a:pt x="2656" y="2412"/>
                      <a:pt x="2652" y="2412"/>
                    </a:cubicBezTo>
                    <a:cubicBezTo>
                      <a:pt x="2205" y="2407"/>
                      <a:pt x="1805" y="2253"/>
                      <a:pt x="1582" y="1999"/>
                    </a:cubicBezTo>
                    <a:cubicBezTo>
                      <a:pt x="1381" y="1767"/>
                      <a:pt x="1333" y="1403"/>
                      <a:pt x="1481" y="1205"/>
                    </a:cubicBezTo>
                    <a:cubicBezTo>
                      <a:pt x="1675" y="931"/>
                      <a:pt x="1613" y="553"/>
                      <a:pt x="1344" y="353"/>
                    </a:cubicBezTo>
                    <a:cubicBezTo>
                      <a:pt x="1234" y="272"/>
                      <a:pt x="1105" y="233"/>
                      <a:pt x="978" y="233"/>
                    </a:cubicBezTo>
                    <a:cubicBezTo>
                      <a:pt x="793" y="233"/>
                      <a:pt x="611" y="315"/>
                      <a:pt x="491" y="472"/>
                    </a:cubicBezTo>
                    <a:cubicBezTo>
                      <a:pt x="0" y="1136"/>
                      <a:pt x="72" y="2140"/>
                      <a:pt x="656" y="2809"/>
                    </a:cubicBezTo>
                    <a:cubicBezTo>
                      <a:pt x="1112" y="3332"/>
                      <a:pt x="1835" y="3635"/>
                      <a:pt x="2639" y="3643"/>
                    </a:cubicBezTo>
                    <a:cubicBezTo>
                      <a:pt x="2650" y="3643"/>
                      <a:pt x="2662" y="3643"/>
                      <a:pt x="2674" y="3643"/>
                    </a:cubicBezTo>
                    <a:cubicBezTo>
                      <a:pt x="3158" y="3643"/>
                      <a:pt x="3646" y="3514"/>
                      <a:pt x="4048" y="3279"/>
                    </a:cubicBezTo>
                    <a:cubicBezTo>
                      <a:pt x="4178" y="3205"/>
                      <a:pt x="4299" y="3117"/>
                      <a:pt x="4410" y="3017"/>
                    </a:cubicBezTo>
                    <a:cubicBezTo>
                      <a:pt x="4682" y="3271"/>
                      <a:pt x="5008" y="3460"/>
                      <a:pt x="5363" y="3573"/>
                    </a:cubicBezTo>
                    <a:cubicBezTo>
                      <a:pt x="5627" y="3656"/>
                      <a:pt x="5902" y="3697"/>
                      <a:pt x="6180" y="3697"/>
                    </a:cubicBezTo>
                    <a:cubicBezTo>
                      <a:pt x="6593" y="3694"/>
                      <a:pt x="7001" y="3608"/>
                      <a:pt x="7381" y="3445"/>
                    </a:cubicBezTo>
                    <a:cubicBezTo>
                      <a:pt x="7700" y="3310"/>
                      <a:pt x="7947" y="3141"/>
                      <a:pt x="8134" y="2933"/>
                    </a:cubicBezTo>
                    <a:cubicBezTo>
                      <a:pt x="8668" y="2337"/>
                      <a:pt x="8725" y="1429"/>
                      <a:pt x="8296" y="374"/>
                    </a:cubicBezTo>
                    <a:cubicBezTo>
                      <a:pt x="8197" y="141"/>
                      <a:pt x="7970" y="1"/>
                      <a:pt x="7731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9"/>
              <p:cNvSpPr/>
              <p:nvPr/>
            </p:nvSpPr>
            <p:spPr>
              <a:xfrm>
                <a:off x="1391725" y="671225"/>
                <a:ext cx="1018200" cy="820800"/>
              </a:xfrm>
              <a:custGeom>
                <a:avLst/>
                <a:gdLst/>
                <a:ahLst/>
                <a:cxnLst/>
                <a:rect l="l" t="t" r="r" b="b"/>
                <a:pathLst>
                  <a:path w="40728" h="32832" extrusionOk="0">
                    <a:moveTo>
                      <a:pt x="2401" y="0"/>
                    </a:moveTo>
                    <a:lnTo>
                      <a:pt x="2401" y="0"/>
                    </a:lnTo>
                    <a:cubicBezTo>
                      <a:pt x="1808" y="723"/>
                      <a:pt x="1305" y="1489"/>
                      <a:pt x="1067" y="2391"/>
                    </a:cubicBezTo>
                    <a:cubicBezTo>
                      <a:pt x="773" y="3508"/>
                      <a:pt x="936" y="4688"/>
                      <a:pt x="870" y="5842"/>
                    </a:cubicBezTo>
                    <a:cubicBezTo>
                      <a:pt x="804" y="6994"/>
                      <a:pt x="512" y="8120"/>
                      <a:pt x="374" y="9265"/>
                    </a:cubicBezTo>
                    <a:cubicBezTo>
                      <a:pt x="1" y="12304"/>
                      <a:pt x="585" y="15588"/>
                      <a:pt x="1588" y="18440"/>
                    </a:cubicBezTo>
                    <a:cubicBezTo>
                      <a:pt x="2380" y="20696"/>
                      <a:pt x="2514" y="23280"/>
                      <a:pt x="4851" y="24602"/>
                    </a:cubicBezTo>
                    <a:cubicBezTo>
                      <a:pt x="5637" y="25047"/>
                      <a:pt x="6559" y="25238"/>
                      <a:pt x="7296" y="25760"/>
                    </a:cubicBezTo>
                    <a:cubicBezTo>
                      <a:pt x="8378" y="26529"/>
                      <a:pt x="8902" y="27900"/>
                      <a:pt x="9966" y="28696"/>
                    </a:cubicBezTo>
                    <a:cubicBezTo>
                      <a:pt x="11399" y="29769"/>
                      <a:pt x="13391" y="29533"/>
                      <a:pt x="15117" y="30007"/>
                    </a:cubicBezTo>
                    <a:cubicBezTo>
                      <a:pt x="17312" y="30609"/>
                      <a:pt x="19091" y="32375"/>
                      <a:pt x="21336" y="32754"/>
                    </a:cubicBezTo>
                    <a:cubicBezTo>
                      <a:pt x="21656" y="32807"/>
                      <a:pt x="21975" y="32831"/>
                      <a:pt x="22292" y="32831"/>
                    </a:cubicBezTo>
                    <a:cubicBezTo>
                      <a:pt x="25020" y="32831"/>
                      <a:pt x="27645" y="31044"/>
                      <a:pt x="30438" y="30960"/>
                    </a:cubicBezTo>
                    <a:cubicBezTo>
                      <a:pt x="30523" y="30957"/>
                      <a:pt x="30609" y="30956"/>
                      <a:pt x="30696" y="30956"/>
                    </a:cubicBezTo>
                    <a:cubicBezTo>
                      <a:pt x="31363" y="30956"/>
                      <a:pt x="32063" y="31023"/>
                      <a:pt x="32737" y="31023"/>
                    </a:cubicBezTo>
                    <a:cubicBezTo>
                      <a:pt x="33676" y="31023"/>
                      <a:pt x="34565" y="30893"/>
                      <a:pt x="35243" y="30274"/>
                    </a:cubicBezTo>
                    <a:cubicBezTo>
                      <a:pt x="35771" y="29792"/>
                      <a:pt x="36052" y="29092"/>
                      <a:pt x="36554" y="28583"/>
                    </a:cubicBezTo>
                    <a:cubicBezTo>
                      <a:pt x="37200" y="27927"/>
                      <a:pt x="38130" y="27665"/>
                      <a:pt x="38981" y="27316"/>
                    </a:cubicBezTo>
                    <a:cubicBezTo>
                      <a:pt x="39657" y="27038"/>
                      <a:pt x="40346" y="26634"/>
                      <a:pt x="40727" y="26037"/>
                    </a:cubicBezTo>
                    <a:lnTo>
                      <a:pt x="40727" y="26037"/>
                    </a:lnTo>
                    <a:cubicBezTo>
                      <a:pt x="39237" y="27125"/>
                      <a:pt x="36832" y="27228"/>
                      <a:pt x="35494" y="28639"/>
                    </a:cubicBezTo>
                    <a:cubicBezTo>
                      <a:pt x="35088" y="29065"/>
                      <a:pt x="34792" y="29605"/>
                      <a:pt x="34314" y="29948"/>
                    </a:cubicBezTo>
                    <a:cubicBezTo>
                      <a:pt x="33800" y="30317"/>
                      <a:pt x="33170" y="30402"/>
                      <a:pt x="32524" y="30402"/>
                    </a:cubicBezTo>
                    <a:cubicBezTo>
                      <a:pt x="32156" y="30402"/>
                      <a:pt x="31782" y="30374"/>
                      <a:pt x="31421" y="30356"/>
                    </a:cubicBezTo>
                    <a:cubicBezTo>
                      <a:pt x="31174" y="30344"/>
                      <a:pt x="30927" y="30338"/>
                      <a:pt x="30680" y="30338"/>
                    </a:cubicBezTo>
                    <a:cubicBezTo>
                      <a:pt x="29142" y="30338"/>
                      <a:pt x="27613" y="30572"/>
                      <a:pt x="26143" y="31035"/>
                    </a:cubicBezTo>
                    <a:cubicBezTo>
                      <a:pt x="24690" y="31492"/>
                      <a:pt x="23198" y="32178"/>
                      <a:pt x="21716" y="32178"/>
                    </a:cubicBezTo>
                    <a:cubicBezTo>
                      <a:pt x="21350" y="32178"/>
                      <a:pt x="20985" y="32136"/>
                      <a:pt x="20621" y="32039"/>
                    </a:cubicBezTo>
                    <a:cubicBezTo>
                      <a:pt x="18915" y="31581"/>
                      <a:pt x="17741" y="30010"/>
                      <a:pt x="16140" y="29266"/>
                    </a:cubicBezTo>
                    <a:cubicBezTo>
                      <a:pt x="14100" y="28316"/>
                      <a:pt x="11467" y="28747"/>
                      <a:pt x="9763" y="27279"/>
                    </a:cubicBezTo>
                    <a:cubicBezTo>
                      <a:pt x="8759" y="26415"/>
                      <a:pt x="8257" y="25293"/>
                      <a:pt x="7062" y="24624"/>
                    </a:cubicBezTo>
                    <a:cubicBezTo>
                      <a:pt x="6045" y="24057"/>
                      <a:pt x="4883" y="23724"/>
                      <a:pt x="4018" y="22909"/>
                    </a:cubicBezTo>
                    <a:cubicBezTo>
                      <a:pt x="2619" y="21590"/>
                      <a:pt x="2465" y="19471"/>
                      <a:pt x="2045" y="17595"/>
                    </a:cubicBezTo>
                    <a:cubicBezTo>
                      <a:pt x="1503" y="15172"/>
                      <a:pt x="374" y="12779"/>
                      <a:pt x="725" y="10322"/>
                    </a:cubicBezTo>
                    <a:cubicBezTo>
                      <a:pt x="795" y="9834"/>
                      <a:pt x="924" y="9357"/>
                      <a:pt x="1057" y="8882"/>
                    </a:cubicBezTo>
                    <a:cubicBezTo>
                      <a:pt x="1208" y="8342"/>
                      <a:pt x="1368" y="7804"/>
                      <a:pt x="1461" y="7251"/>
                    </a:cubicBezTo>
                    <a:cubicBezTo>
                      <a:pt x="1780" y="5330"/>
                      <a:pt x="1381" y="3392"/>
                      <a:pt x="2026" y="1521"/>
                    </a:cubicBezTo>
                    <a:cubicBezTo>
                      <a:pt x="2191" y="1044"/>
                      <a:pt x="2295" y="525"/>
                      <a:pt x="240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9"/>
              <p:cNvSpPr/>
              <p:nvPr/>
            </p:nvSpPr>
            <p:spPr>
              <a:xfrm>
                <a:off x="1794650" y="659500"/>
                <a:ext cx="432175" cy="302625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12105" extrusionOk="0">
                    <a:moveTo>
                      <a:pt x="4061" y="0"/>
                    </a:moveTo>
                    <a:cubicBezTo>
                      <a:pt x="3415" y="0"/>
                      <a:pt x="2796" y="110"/>
                      <a:pt x="2285" y="490"/>
                    </a:cubicBezTo>
                    <a:cubicBezTo>
                      <a:pt x="1553" y="1033"/>
                      <a:pt x="1270" y="1975"/>
                      <a:pt x="939" y="2824"/>
                    </a:cubicBezTo>
                    <a:cubicBezTo>
                      <a:pt x="725" y="3375"/>
                      <a:pt x="425" y="3945"/>
                      <a:pt x="0" y="4336"/>
                    </a:cubicBezTo>
                    <a:cubicBezTo>
                      <a:pt x="212" y="4225"/>
                      <a:pt x="420" y="4107"/>
                      <a:pt x="603" y="3960"/>
                    </a:cubicBezTo>
                    <a:cubicBezTo>
                      <a:pt x="1500" y="3235"/>
                      <a:pt x="1718" y="1839"/>
                      <a:pt x="2722" y="1272"/>
                    </a:cubicBezTo>
                    <a:cubicBezTo>
                      <a:pt x="3141" y="1035"/>
                      <a:pt x="3628" y="986"/>
                      <a:pt x="4115" y="986"/>
                    </a:cubicBezTo>
                    <a:cubicBezTo>
                      <a:pt x="4272" y="986"/>
                      <a:pt x="4429" y="991"/>
                      <a:pt x="4584" y="997"/>
                    </a:cubicBezTo>
                    <a:cubicBezTo>
                      <a:pt x="4667" y="1000"/>
                      <a:pt x="4756" y="1001"/>
                      <a:pt x="4849" y="1001"/>
                    </a:cubicBezTo>
                    <a:cubicBezTo>
                      <a:pt x="5677" y="1001"/>
                      <a:pt x="6878" y="892"/>
                      <a:pt x="8064" y="892"/>
                    </a:cubicBezTo>
                    <a:cubicBezTo>
                      <a:pt x="9562" y="892"/>
                      <a:pt x="11035" y="1066"/>
                      <a:pt x="11699" y="1856"/>
                    </a:cubicBezTo>
                    <a:cubicBezTo>
                      <a:pt x="12301" y="2571"/>
                      <a:pt x="12668" y="3521"/>
                      <a:pt x="13469" y="3999"/>
                    </a:cubicBezTo>
                    <a:cubicBezTo>
                      <a:pt x="14100" y="4377"/>
                      <a:pt x="14997" y="4473"/>
                      <a:pt x="15293" y="5146"/>
                    </a:cubicBezTo>
                    <a:cubicBezTo>
                      <a:pt x="15452" y="5510"/>
                      <a:pt x="15371" y="5926"/>
                      <a:pt x="15364" y="6323"/>
                    </a:cubicBezTo>
                    <a:cubicBezTo>
                      <a:pt x="15345" y="7315"/>
                      <a:pt x="15806" y="8241"/>
                      <a:pt x="16105" y="9186"/>
                    </a:cubicBezTo>
                    <a:cubicBezTo>
                      <a:pt x="16403" y="10131"/>
                      <a:pt x="16511" y="11258"/>
                      <a:pt x="15889" y="12030"/>
                    </a:cubicBezTo>
                    <a:cubicBezTo>
                      <a:pt x="15868" y="12057"/>
                      <a:pt x="15843" y="12079"/>
                      <a:pt x="15820" y="12105"/>
                    </a:cubicBezTo>
                    <a:cubicBezTo>
                      <a:pt x="16302" y="11803"/>
                      <a:pt x="16689" y="11377"/>
                      <a:pt x="16850" y="10835"/>
                    </a:cubicBezTo>
                    <a:cubicBezTo>
                      <a:pt x="17287" y="9374"/>
                      <a:pt x="15997" y="7957"/>
                      <a:pt x="15879" y="6435"/>
                    </a:cubicBezTo>
                    <a:cubicBezTo>
                      <a:pt x="15817" y="5620"/>
                      <a:pt x="16065" y="4681"/>
                      <a:pt x="15530" y="4063"/>
                    </a:cubicBezTo>
                    <a:cubicBezTo>
                      <a:pt x="15172" y="3650"/>
                      <a:pt x="14584" y="3542"/>
                      <a:pt x="14105" y="3283"/>
                    </a:cubicBezTo>
                    <a:cubicBezTo>
                      <a:pt x="12959" y="2666"/>
                      <a:pt x="12460" y="1213"/>
                      <a:pt x="11315" y="596"/>
                    </a:cubicBezTo>
                    <a:cubicBezTo>
                      <a:pt x="10753" y="294"/>
                      <a:pt x="10114" y="232"/>
                      <a:pt x="9469" y="232"/>
                    </a:cubicBezTo>
                    <a:cubicBezTo>
                      <a:pt x="9164" y="232"/>
                      <a:pt x="8858" y="246"/>
                      <a:pt x="8559" y="255"/>
                    </a:cubicBezTo>
                    <a:cubicBezTo>
                      <a:pt x="8368" y="260"/>
                      <a:pt x="8177" y="263"/>
                      <a:pt x="7986" y="263"/>
                    </a:cubicBezTo>
                    <a:cubicBezTo>
                      <a:pt x="7192" y="263"/>
                      <a:pt x="6399" y="217"/>
                      <a:pt x="5610" y="128"/>
                    </a:cubicBezTo>
                    <a:cubicBezTo>
                      <a:pt x="5105" y="70"/>
                      <a:pt x="4575" y="0"/>
                      <a:pt x="406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9"/>
              <p:cNvSpPr/>
              <p:nvPr/>
            </p:nvSpPr>
            <p:spPr>
              <a:xfrm>
                <a:off x="1701950" y="387950"/>
                <a:ext cx="471175" cy="98525"/>
              </a:xfrm>
              <a:custGeom>
                <a:avLst/>
                <a:gdLst/>
                <a:ahLst/>
                <a:cxnLst/>
                <a:rect l="l" t="t" r="r" b="b"/>
                <a:pathLst>
                  <a:path w="18847" h="3941" extrusionOk="0">
                    <a:moveTo>
                      <a:pt x="9823" y="1"/>
                    </a:moveTo>
                    <a:cubicBezTo>
                      <a:pt x="7212" y="1"/>
                      <a:pt x="4601" y="446"/>
                      <a:pt x="2145" y="1337"/>
                    </a:cubicBezTo>
                    <a:cubicBezTo>
                      <a:pt x="1143" y="1702"/>
                      <a:pt x="1" y="2370"/>
                      <a:pt x="10" y="3439"/>
                    </a:cubicBezTo>
                    <a:cubicBezTo>
                      <a:pt x="195" y="3496"/>
                      <a:pt x="386" y="3519"/>
                      <a:pt x="578" y="3519"/>
                    </a:cubicBezTo>
                    <a:cubicBezTo>
                      <a:pt x="971" y="3519"/>
                      <a:pt x="1373" y="3424"/>
                      <a:pt x="1759" y="3331"/>
                    </a:cubicBezTo>
                    <a:cubicBezTo>
                      <a:pt x="4310" y="2718"/>
                      <a:pt x="6990" y="2274"/>
                      <a:pt x="9648" y="2274"/>
                    </a:cubicBezTo>
                    <a:cubicBezTo>
                      <a:pt x="11946" y="2274"/>
                      <a:pt x="14227" y="2606"/>
                      <a:pt x="16391" y="3450"/>
                    </a:cubicBezTo>
                    <a:cubicBezTo>
                      <a:pt x="16882" y="3641"/>
                      <a:pt x="17502" y="3941"/>
                      <a:pt x="17991" y="3941"/>
                    </a:cubicBezTo>
                    <a:cubicBezTo>
                      <a:pt x="18422" y="3941"/>
                      <a:pt x="18750" y="3707"/>
                      <a:pt x="18796" y="2957"/>
                    </a:cubicBezTo>
                    <a:cubicBezTo>
                      <a:pt x="18847" y="2111"/>
                      <a:pt x="18303" y="1701"/>
                      <a:pt x="17601" y="1366"/>
                    </a:cubicBezTo>
                    <a:cubicBezTo>
                      <a:pt x="15582" y="398"/>
                      <a:pt x="12964" y="111"/>
                      <a:pt x="10759" y="20"/>
                    </a:cubicBezTo>
                    <a:cubicBezTo>
                      <a:pt x="10447" y="7"/>
                      <a:pt x="10135" y="1"/>
                      <a:pt x="982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9"/>
              <p:cNvSpPr/>
              <p:nvPr/>
            </p:nvSpPr>
            <p:spPr>
              <a:xfrm>
                <a:off x="2206825" y="478400"/>
                <a:ext cx="71000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2840" h="2134" extrusionOk="0">
                    <a:moveTo>
                      <a:pt x="827" y="1"/>
                    </a:moveTo>
                    <a:cubicBezTo>
                      <a:pt x="465" y="1"/>
                      <a:pt x="162" y="159"/>
                      <a:pt x="69" y="604"/>
                    </a:cubicBezTo>
                    <a:cubicBezTo>
                      <a:pt x="1" y="933"/>
                      <a:pt x="232" y="1247"/>
                      <a:pt x="488" y="1464"/>
                    </a:cubicBezTo>
                    <a:cubicBezTo>
                      <a:pt x="992" y="1886"/>
                      <a:pt x="1626" y="2123"/>
                      <a:pt x="2282" y="2134"/>
                    </a:cubicBezTo>
                    <a:cubicBezTo>
                      <a:pt x="2358" y="2134"/>
                      <a:pt x="2436" y="2132"/>
                      <a:pt x="2506" y="2102"/>
                    </a:cubicBezTo>
                    <a:cubicBezTo>
                      <a:pt x="2636" y="2047"/>
                      <a:pt x="2712" y="1907"/>
                      <a:pt x="2744" y="1769"/>
                    </a:cubicBezTo>
                    <a:cubicBezTo>
                      <a:pt x="2839" y="1368"/>
                      <a:pt x="2647" y="944"/>
                      <a:pt x="2356" y="653"/>
                    </a:cubicBezTo>
                    <a:cubicBezTo>
                      <a:pt x="2077" y="374"/>
                      <a:pt x="1383" y="1"/>
                      <a:pt x="827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9"/>
              <p:cNvSpPr/>
              <p:nvPr/>
            </p:nvSpPr>
            <p:spPr>
              <a:xfrm>
                <a:off x="1604925" y="626650"/>
                <a:ext cx="66900" cy="40775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1631" extrusionOk="0">
                    <a:moveTo>
                      <a:pt x="2209" y="1"/>
                    </a:moveTo>
                    <a:cubicBezTo>
                      <a:pt x="2154" y="1"/>
                      <a:pt x="2097" y="12"/>
                      <a:pt x="2043" y="36"/>
                    </a:cubicBezTo>
                    <a:lnTo>
                      <a:pt x="272" y="848"/>
                    </a:lnTo>
                    <a:cubicBezTo>
                      <a:pt x="96" y="929"/>
                      <a:pt x="0" y="1119"/>
                      <a:pt x="42" y="1308"/>
                    </a:cubicBezTo>
                    <a:cubicBezTo>
                      <a:pt x="83" y="1496"/>
                      <a:pt x="248" y="1631"/>
                      <a:pt x="442" y="1631"/>
                    </a:cubicBezTo>
                    <a:cubicBezTo>
                      <a:pt x="501" y="1631"/>
                      <a:pt x="558" y="1618"/>
                      <a:pt x="612" y="1594"/>
                    </a:cubicBezTo>
                    <a:lnTo>
                      <a:pt x="2385" y="782"/>
                    </a:lnTo>
                    <a:cubicBezTo>
                      <a:pt x="2588" y="687"/>
                      <a:pt x="2676" y="446"/>
                      <a:pt x="2584" y="241"/>
                    </a:cubicBezTo>
                    <a:cubicBezTo>
                      <a:pt x="2514" y="90"/>
                      <a:pt x="2365" y="1"/>
                      <a:pt x="2209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9"/>
              <p:cNvSpPr/>
              <p:nvPr/>
            </p:nvSpPr>
            <p:spPr>
              <a:xfrm>
                <a:off x="2265525" y="616500"/>
                <a:ext cx="419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632" extrusionOk="0">
                    <a:moveTo>
                      <a:pt x="461" y="1"/>
                    </a:moveTo>
                    <a:cubicBezTo>
                      <a:pt x="367" y="1"/>
                      <a:pt x="273" y="32"/>
                      <a:pt x="196" y="97"/>
                    </a:cubicBezTo>
                    <a:cubicBezTo>
                      <a:pt x="24" y="240"/>
                      <a:pt x="1" y="496"/>
                      <a:pt x="142" y="671"/>
                    </a:cubicBezTo>
                    <a:lnTo>
                      <a:pt x="825" y="1484"/>
                    </a:lnTo>
                    <a:cubicBezTo>
                      <a:pt x="903" y="1578"/>
                      <a:pt x="1017" y="1632"/>
                      <a:pt x="1140" y="1632"/>
                    </a:cubicBezTo>
                    <a:cubicBezTo>
                      <a:pt x="1488" y="1632"/>
                      <a:pt x="1677" y="1225"/>
                      <a:pt x="1454" y="958"/>
                    </a:cubicBezTo>
                    <a:lnTo>
                      <a:pt x="771" y="143"/>
                    </a:lnTo>
                    <a:cubicBezTo>
                      <a:pt x="690" y="49"/>
                      <a:pt x="576" y="1"/>
                      <a:pt x="461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9"/>
              <p:cNvSpPr/>
              <p:nvPr/>
            </p:nvSpPr>
            <p:spPr>
              <a:xfrm>
                <a:off x="2373900" y="751125"/>
                <a:ext cx="47650" cy="563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254" extrusionOk="0">
                    <a:moveTo>
                      <a:pt x="1438" y="1"/>
                    </a:moveTo>
                    <a:cubicBezTo>
                      <a:pt x="1303" y="1"/>
                      <a:pt x="1171" y="68"/>
                      <a:pt x="1092" y="190"/>
                    </a:cubicBezTo>
                    <a:lnTo>
                      <a:pt x="176" y="1623"/>
                    </a:lnTo>
                    <a:cubicBezTo>
                      <a:pt x="1" y="1896"/>
                      <a:pt x="198" y="2253"/>
                      <a:pt x="522" y="2253"/>
                    </a:cubicBezTo>
                    <a:cubicBezTo>
                      <a:pt x="524" y="2253"/>
                      <a:pt x="525" y="2253"/>
                      <a:pt x="527" y="2253"/>
                    </a:cubicBezTo>
                    <a:cubicBezTo>
                      <a:pt x="665" y="2253"/>
                      <a:pt x="793" y="2182"/>
                      <a:pt x="867" y="2064"/>
                    </a:cubicBezTo>
                    <a:lnTo>
                      <a:pt x="1785" y="631"/>
                    </a:lnTo>
                    <a:cubicBezTo>
                      <a:pt x="1906" y="441"/>
                      <a:pt x="1850" y="188"/>
                      <a:pt x="1660" y="66"/>
                    </a:cubicBezTo>
                    <a:cubicBezTo>
                      <a:pt x="1591" y="22"/>
                      <a:pt x="1514" y="1"/>
                      <a:pt x="1438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9"/>
              <p:cNvSpPr/>
              <p:nvPr/>
            </p:nvSpPr>
            <p:spPr>
              <a:xfrm>
                <a:off x="1524300" y="951825"/>
                <a:ext cx="46300" cy="27925"/>
              </a:xfrm>
              <a:custGeom>
                <a:avLst/>
                <a:gdLst/>
                <a:ahLst/>
                <a:cxnLst/>
                <a:rect l="l" t="t" r="r" b="b"/>
                <a:pathLst>
                  <a:path w="1852" h="1117" extrusionOk="0">
                    <a:moveTo>
                      <a:pt x="459" y="0"/>
                    </a:moveTo>
                    <a:cubicBezTo>
                      <a:pt x="284" y="0"/>
                      <a:pt x="123" y="114"/>
                      <a:pt x="69" y="289"/>
                    </a:cubicBezTo>
                    <a:cubicBezTo>
                      <a:pt x="0" y="505"/>
                      <a:pt x="123" y="736"/>
                      <a:pt x="339" y="802"/>
                    </a:cubicBezTo>
                    <a:lnTo>
                      <a:pt x="1294" y="1098"/>
                    </a:lnTo>
                    <a:cubicBezTo>
                      <a:pt x="1333" y="1111"/>
                      <a:pt x="1375" y="1117"/>
                      <a:pt x="1416" y="1117"/>
                    </a:cubicBezTo>
                    <a:cubicBezTo>
                      <a:pt x="1619" y="1117"/>
                      <a:pt x="1791" y="968"/>
                      <a:pt x="1821" y="767"/>
                    </a:cubicBezTo>
                    <a:cubicBezTo>
                      <a:pt x="1851" y="567"/>
                      <a:pt x="1731" y="373"/>
                      <a:pt x="1537" y="315"/>
                    </a:cubicBezTo>
                    <a:lnTo>
                      <a:pt x="582" y="19"/>
                    </a:lnTo>
                    <a:cubicBezTo>
                      <a:pt x="541" y="6"/>
                      <a:pt x="500" y="0"/>
                      <a:pt x="459" y="0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9"/>
              <p:cNvSpPr/>
              <p:nvPr/>
            </p:nvSpPr>
            <p:spPr>
              <a:xfrm>
                <a:off x="1871300" y="1128075"/>
                <a:ext cx="24900" cy="58375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335" extrusionOk="0">
                    <a:moveTo>
                      <a:pt x="567" y="1"/>
                    </a:moveTo>
                    <a:cubicBezTo>
                      <a:pt x="357" y="1"/>
                      <a:pt x="177" y="160"/>
                      <a:pt x="158" y="374"/>
                    </a:cubicBezTo>
                    <a:lnTo>
                      <a:pt x="21" y="1888"/>
                    </a:lnTo>
                    <a:cubicBezTo>
                      <a:pt x="1" y="2114"/>
                      <a:pt x="167" y="2312"/>
                      <a:pt x="393" y="2333"/>
                    </a:cubicBezTo>
                    <a:cubicBezTo>
                      <a:pt x="406" y="2334"/>
                      <a:pt x="418" y="2334"/>
                      <a:pt x="431" y="2334"/>
                    </a:cubicBezTo>
                    <a:cubicBezTo>
                      <a:pt x="642" y="2334"/>
                      <a:pt x="820" y="2172"/>
                      <a:pt x="839" y="1961"/>
                    </a:cubicBezTo>
                    <a:lnTo>
                      <a:pt x="974" y="449"/>
                    </a:lnTo>
                    <a:cubicBezTo>
                      <a:pt x="995" y="223"/>
                      <a:pt x="830" y="23"/>
                      <a:pt x="603" y="2"/>
                    </a:cubicBezTo>
                    <a:cubicBezTo>
                      <a:pt x="591" y="1"/>
                      <a:pt x="579" y="1"/>
                      <a:pt x="567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9"/>
              <p:cNvSpPr/>
              <p:nvPr/>
            </p:nvSpPr>
            <p:spPr>
              <a:xfrm>
                <a:off x="1535150" y="1145675"/>
                <a:ext cx="34600" cy="4077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631" extrusionOk="0">
                    <a:moveTo>
                      <a:pt x="914" y="0"/>
                    </a:moveTo>
                    <a:cubicBezTo>
                      <a:pt x="764" y="0"/>
                      <a:pt x="619" y="84"/>
                      <a:pt x="547" y="228"/>
                    </a:cubicBezTo>
                    <a:lnTo>
                      <a:pt x="137" y="1035"/>
                    </a:lnTo>
                    <a:cubicBezTo>
                      <a:pt x="0" y="1308"/>
                      <a:pt x="197" y="1630"/>
                      <a:pt x="504" y="1630"/>
                    </a:cubicBezTo>
                    <a:cubicBezTo>
                      <a:pt x="658" y="1630"/>
                      <a:pt x="799" y="1545"/>
                      <a:pt x="869" y="1406"/>
                    </a:cubicBezTo>
                    <a:lnTo>
                      <a:pt x="1279" y="599"/>
                    </a:lnTo>
                    <a:cubicBezTo>
                      <a:pt x="1384" y="396"/>
                      <a:pt x="1303" y="148"/>
                      <a:pt x="1100" y="45"/>
                    </a:cubicBezTo>
                    <a:cubicBezTo>
                      <a:pt x="1040" y="15"/>
                      <a:pt x="977" y="0"/>
                      <a:pt x="914" y="0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9"/>
              <p:cNvSpPr/>
              <p:nvPr/>
            </p:nvSpPr>
            <p:spPr>
              <a:xfrm>
                <a:off x="1911250" y="398050"/>
                <a:ext cx="38350" cy="49475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1979" extrusionOk="0">
                    <a:moveTo>
                      <a:pt x="469" y="1"/>
                    </a:moveTo>
                    <a:cubicBezTo>
                      <a:pt x="409" y="1"/>
                      <a:pt x="348" y="14"/>
                      <a:pt x="290" y="42"/>
                    </a:cubicBezTo>
                    <a:cubicBezTo>
                      <a:pt x="87" y="140"/>
                      <a:pt x="1" y="387"/>
                      <a:pt x="101" y="590"/>
                    </a:cubicBezTo>
                    <a:lnTo>
                      <a:pt x="663" y="1746"/>
                    </a:lnTo>
                    <a:cubicBezTo>
                      <a:pt x="732" y="1888"/>
                      <a:pt x="876" y="1978"/>
                      <a:pt x="1032" y="1978"/>
                    </a:cubicBezTo>
                    <a:lnTo>
                      <a:pt x="1033" y="1977"/>
                    </a:lnTo>
                    <a:cubicBezTo>
                      <a:pt x="1335" y="1977"/>
                      <a:pt x="1534" y="1661"/>
                      <a:pt x="1402" y="1387"/>
                    </a:cubicBezTo>
                    <a:lnTo>
                      <a:pt x="838" y="231"/>
                    </a:lnTo>
                    <a:cubicBezTo>
                      <a:pt x="767" y="85"/>
                      <a:pt x="621" y="1"/>
                      <a:pt x="469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9"/>
              <p:cNvSpPr/>
              <p:nvPr/>
            </p:nvSpPr>
            <p:spPr>
              <a:xfrm>
                <a:off x="1949900" y="532825"/>
                <a:ext cx="56650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435" extrusionOk="0">
                    <a:moveTo>
                      <a:pt x="1800" y="1"/>
                    </a:moveTo>
                    <a:cubicBezTo>
                      <a:pt x="1744" y="1"/>
                      <a:pt x="1688" y="12"/>
                      <a:pt x="1634" y="36"/>
                    </a:cubicBezTo>
                    <a:lnTo>
                      <a:pt x="274" y="650"/>
                    </a:lnTo>
                    <a:cubicBezTo>
                      <a:pt x="97" y="729"/>
                      <a:pt x="1" y="921"/>
                      <a:pt x="42" y="1110"/>
                    </a:cubicBezTo>
                    <a:cubicBezTo>
                      <a:pt x="83" y="1299"/>
                      <a:pt x="250" y="1434"/>
                      <a:pt x="444" y="1434"/>
                    </a:cubicBezTo>
                    <a:cubicBezTo>
                      <a:pt x="501" y="1434"/>
                      <a:pt x="558" y="1422"/>
                      <a:pt x="612" y="1398"/>
                    </a:cubicBezTo>
                    <a:lnTo>
                      <a:pt x="1970" y="785"/>
                    </a:lnTo>
                    <a:cubicBezTo>
                      <a:pt x="2175" y="689"/>
                      <a:pt x="2266" y="448"/>
                      <a:pt x="2174" y="243"/>
                    </a:cubicBezTo>
                    <a:cubicBezTo>
                      <a:pt x="2105" y="91"/>
                      <a:pt x="1955" y="1"/>
                      <a:pt x="1800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9"/>
              <p:cNvSpPr/>
              <p:nvPr/>
            </p:nvSpPr>
            <p:spPr>
              <a:xfrm>
                <a:off x="2366725" y="969425"/>
                <a:ext cx="63775" cy="47875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1915" extrusionOk="0">
                    <a:moveTo>
                      <a:pt x="468" y="1"/>
                    </a:moveTo>
                    <a:cubicBezTo>
                      <a:pt x="335" y="1"/>
                      <a:pt x="205" y="65"/>
                      <a:pt x="126" y="184"/>
                    </a:cubicBezTo>
                    <a:cubicBezTo>
                      <a:pt x="0" y="373"/>
                      <a:pt x="51" y="627"/>
                      <a:pt x="240" y="753"/>
                    </a:cubicBezTo>
                    <a:lnTo>
                      <a:pt x="1878" y="1846"/>
                    </a:lnTo>
                    <a:cubicBezTo>
                      <a:pt x="1945" y="1890"/>
                      <a:pt x="2024" y="1914"/>
                      <a:pt x="2105" y="1914"/>
                    </a:cubicBezTo>
                    <a:cubicBezTo>
                      <a:pt x="2285" y="1914"/>
                      <a:pt x="2445" y="1797"/>
                      <a:pt x="2498" y="1624"/>
                    </a:cubicBezTo>
                    <a:cubicBezTo>
                      <a:pt x="2550" y="1450"/>
                      <a:pt x="2483" y="1263"/>
                      <a:pt x="2333" y="1163"/>
                    </a:cubicBezTo>
                    <a:lnTo>
                      <a:pt x="695" y="70"/>
                    </a:lnTo>
                    <a:cubicBezTo>
                      <a:pt x="625" y="23"/>
                      <a:pt x="546" y="1"/>
                      <a:pt x="468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9"/>
              <p:cNvSpPr/>
              <p:nvPr/>
            </p:nvSpPr>
            <p:spPr>
              <a:xfrm>
                <a:off x="2231300" y="1022575"/>
                <a:ext cx="47475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835" extrusionOk="0">
                    <a:moveTo>
                      <a:pt x="1442" y="0"/>
                    </a:moveTo>
                    <a:cubicBezTo>
                      <a:pt x="1333" y="0"/>
                      <a:pt x="1223" y="44"/>
                      <a:pt x="1142" y="130"/>
                    </a:cubicBezTo>
                    <a:lnTo>
                      <a:pt x="235" y="1153"/>
                    </a:lnTo>
                    <a:cubicBezTo>
                      <a:pt x="0" y="1417"/>
                      <a:pt x="189" y="1834"/>
                      <a:pt x="542" y="1834"/>
                    </a:cubicBezTo>
                    <a:cubicBezTo>
                      <a:pt x="659" y="1834"/>
                      <a:pt x="772" y="1785"/>
                      <a:pt x="850" y="1696"/>
                    </a:cubicBezTo>
                    <a:lnTo>
                      <a:pt x="1757" y="673"/>
                    </a:lnTo>
                    <a:cubicBezTo>
                      <a:pt x="1899" y="503"/>
                      <a:pt x="1879" y="251"/>
                      <a:pt x="1714" y="103"/>
                    </a:cubicBezTo>
                    <a:cubicBezTo>
                      <a:pt x="1636" y="34"/>
                      <a:pt x="1539" y="0"/>
                      <a:pt x="1442" y="0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9"/>
              <p:cNvSpPr/>
              <p:nvPr/>
            </p:nvSpPr>
            <p:spPr>
              <a:xfrm>
                <a:off x="2375375" y="1147000"/>
                <a:ext cx="47850" cy="496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985" extrusionOk="0">
                    <a:moveTo>
                      <a:pt x="462" y="1"/>
                    </a:moveTo>
                    <a:cubicBezTo>
                      <a:pt x="374" y="1"/>
                      <a:pt x="284" y="30"/>
                      <a:pt x="209" y="89"/>
                    </a:cubicBezTo>
                    <a:cubicBezTo>
                      <a:pt x="31" y="229"/>
                      <a:pt x="1" y="488"/>
                      <a:pt x="141" y="665"/>
                    </a:cubicBezTo>
                    <a:lnTo>
                      <a:pt x="1057" y="1828"/>
                    </a:lnTo>
                    <a:cubicBezTo>
                      <a:pt x="1135" y="1927"/>
                      <a:pt x="1254" y="1984"/>
                      <a:pt x="1380" y="1984"/>
                    </a:cubicBezTo>
                    <a:cubicBezTo>
                      <a:pt x="1723" y="1984"/>
                      <a:pt x="1913" y="1588"/>
                      <a:pt x="1702" y="1320"/>
                    </a:cubicBezTo>
                    <a:lnTo>
                      <a:pt x="786" y="157"/>
                    </a:lnTo>
                    <a:cubicBezTo>
                      <a:pt x="704" y="54"/>
                      <a:pt x="584" y="1"/>
                      <a:pt x="462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9"/>
              <p:cNvSpPr/>
              <p:nvPr/>
            </p:nvSpPr>
            <p:spPr>
              <a:xfrm>
                <a:off x="1555075" y="769175"/>
                <a:ext cx="66950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2077" extrusionOk="0">
                    <a:moveTo>
                      <a:pt x="464" y="0"/>
                    </a:moveTo>
                    <a:cubicBezTo>
                      <a:pt x="336" y="0"/>
                      <a:pt x="210" y="60"/>
                      <a:pt x="129" y="173"/>
                    </a:cubicBezTo>
                    <a:cubicBezTo>
                      <a:pt x="1" y="356"/>
                      <a:pt x="40" y="608"/>
                      <a:pt x="220" y="742"/>
                    </a:cubicBezTo>
                    <a:lnTo>
                      <a:pt x="1993" y="2000"/>
                    </a:lnTo>
                    <a:cubicBezTo>
                      <a:pt x="2059" y="2048"/>
                      <a:pt x="2141" y="2075"/>
                      <a:pt x="2224" y="2075"/>
                    </a:cubicBezTo>
                    <a:cubicBezTo>
                      <a:pt x="2226" y="2075"/>
                      <a:pt x="2229" y="2075"/>
                      <a:pt x="2231" y="2075"/>
                    </a:cubicBezTo>
                    <a:lnTo>
                      <a:pt x="2231" y="2076"/>
                    </a:lnTo>
                    <a:cubicBezTo>
                      <a:pt x="2409" y="2076"/>
                      <a:pt x="2568" y="1962"/>
                      <a:pt x="2622" y="1790"/>
                    </a:cubicBezTo>
                    <a:cubicBezTo>
                      <a:pt x="2678" y="1620"/>
                      <a:pt x="2616" y="1434"/>
                      <a:pt x="2469" y="1331"/>
                    </a:cubicBezTo>
                    <a:lnTo>
                      <a:pt x="695" y="71"/>
                    </a:lnTo>
                    <a:cubicBezTo>
                      <a:pt x="624" y="23"/>
                      <a:pt x="544" y="0"/>
                      <a:pt x="464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9"/>
              <p:cNvSpPr/>
              <p:nvPr/>
            </p:nvSpPr>
            <p:spPr>
              <a:xfrm>
                <a:off x="1673400" y="521450"/>
                <a:ext cx="388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822" extrusionOk="0">
                    <a:moveTo>
                      <a:pt x="402" y="0"/>
                    </a:moveTo>
                    <a:cubicBezTo>
                      <a:pt x="178" y="5"/>
                      <a:pt x="0" y="188"/>
                      <a:pt x="0" y="412"/>
                    </a:cubicBezTo>
                    <a:cubicBezTo>
                      <a:pt x="0" y="634"/>
                      <a:pt x="178" y="817"/>
                      <a:pt x="402" y="822"/>
                    </a:cubicBezTo>
                    <a:lnTo>
                      <a:pt x="1152" y="822"/>
                    </a:lnTo>
                    <a:cubicBezTo>
                      <a:pt x="1374" y="817"/>
                      <a:pt x="1552" y="634"/>
                      <a:pt x="1552" y="412"/>
                    </a:cubicBezTo>
                    <a:cubicBezTo>
                      <a:pt x="1552" y="188"/>
                      <a:pt x="1374" y="5"/>
                      <a:pt x="1152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9"/>
              <p:cNvSpPr/>
              <p:nvPr/>
            </p:nvSpPr>
            <p:spPr>
              <a:xfrm>
                <a:off x="1757000" y="595925"/>
                <a:ext cx="49350" cy="73850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2954" extrusionOk="0">
                    <a:moveTo>
                      <a:pt x="1507" y="1"/>
                    </a:moveTo>
                    <a:cubicBezTo>
                      <a:pt x="1353" y="1"/>
                      <a:pt x="1205" y="88"/>
                      <a:pt x="1135" y="237"/>
                    </a:cubicBezTo>
                    <a:lnTo>
                      <a:pt x="128" y="2369"/>
                    </a:lnTo>
                    <a:cubicBezTo>
                      <a:pt x="0" y="2641"/>
                      <a:pt x="199" y="2952"/>
                      <a:pt x="499" y="2954"/>
                    </a:cubicBezTo>
                    <a:cubicBezTo>
                      <a:pt x="658" y="2954"/>
                      <a:pt x="803" y="2863"/>
                      <a:pt x="871" y="2720"/>
                    </a:cubicBezTo>
                    <a:lnTo>
                      <a:pt x="1877" y="586"/>
                    </a:lnTo>
                    <a:cubicBezTo>
                      <a:pt x="1974" y="381"/>
                      <a:pt x="1886" y="137"/>
                      <a:pt x="1681" y="40"/>
                    </a:cubicBezTo>
                    <a:cubicBezTo>
                      <a:pt x="1625" y="13"/>
                      <a:pt x="1566" y="1"/>
                      <a:pt x="1507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9"/>
              <p:cNvSpPr/>
              <p:nvPr/>
            </p:nvSpPr>
            <p:spPr>
              <a:xfrm>
                <a:off x="1456550" y="893700"/>
                <a:ext cx="28975" cy="63900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2556" extrusionOk="0">
                    <a:moveTo>
                      <a:pt x="715" y="1"/>
                    </a:moveTo>
                    <a:cubicBezTo>
                      <a:pt x="515" y="1"/>
                      <a:pt x="337" y="148"/>
                      <a:pt x="308" y="354"/>
                    </a:cubicBezTo>
                    <a:lnTo>
                      <a:pt x="35" y="2080"/>
                    </a:lnTo>
                    <a:cubicBezTo>
                      <a:pt x="0" y="2304"/>
                      <a:pt x="153" y="2514"/>
                      <a:pt x="377" y="2551"/>
                    </a:cubicBezTo>
                    <a:cubicBezTo>
                      <a:pt x="397" y="2554"/>
                      <a:pt x="420" y="2555"/>
                      <a:pt x="442" y="2555"/>
                    </a:cubicBezTo>
                    <a:cubicBezTo>
                      <a:pt x="644" y="2555"/>
                      <a:pt x="815" y="2408"/>
                      <a:pt x="845" y="2209"/>
                    </a:cubicBezTo>
                    <a:lnTo>
                      <a:pt x="1119" y="481"/>
                    </a:lnTo>
                    <a:cubicBezTo>
                      <a:pt x="1158" y="255"/>
                      <a:pt x="1004" y="42"/>
                      <a:pt x="779" y="6"/>
                    </a:cubicBezTo>
                    <a:cubicBezTo>
                      <a:pt x="757" y="2"/>
                      <a:pt x="736" y="1"/>
                      <a:pt x="715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9"/>
              <p:cNvSpPr/>
              <p:nvPr/>
            </p:nvSpPr>
            <p:spPr>
              <a:xfrm>
                <a:off x="1662800" y="955525"/>
                <a:ext cx="31950" cy="6942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2777" extrusionOk="0">
                    <a:moveTo>
                      <a:pt x="447" y="0"/>
                    </a:moveTo>
                    <a:cubicBezTo>
                      <a:pt x="421" y="0"/>
                      <a:pt x="395" y="3"/>
                      <a:pt x="369" y="8"/>
                    </a:cubicBezTo>
                    <a:cubicBezTo>
                      <a:pt x="146" y="51"/>
                      <a:pt x="0" y="267"/>
                      <a:pt x="43" y="489"/>
                    </a:cubicBezTo>
                    <a:lnTo>
                      <a:pt x="423" y="2445"/>
                    </a:lnTo>
                    <a:cubicBezTo>
                      <a:pt x="461" y="2637"/>
                      <a:pt x="629" y="2777"/>
                      <a:pt x="826" y="2777"/>
                    </a:cubicBezTo>
                    <a:cubicBezTo>
                      <a:pt x="1084" y="2777"/>
                      <a:pt x="1277" y="2542"/>
                      <a:pt x="1228" y="2288"/>
                    </a:cubicBezTo>
                    <a:lnTo>
                      <a:pt x="848" y="334"/>
                    </a:lnTo>
                    <a:cubicBezTo>
                      <a:pt x="811" y="136"/>
                      <a:pt x="640" y="0"/>
                      <a:pt x="447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9"/>
              <p:cNvSpPr/>
              <p:nvPr/>
            </p:nvSpPr>
            <p:spPr>
              <a:xfrm>
                <a:off x="2282850" y="846875"/>
                <a:ext cx="29800" cy="6112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2445" extrusionOk="0">
                    <a:moveTo>
                      <a:pt x="750" y="0"/>
                    </a:moveTo>
                    <a:cubicBezTo>
                      <a:pt x="560" y="0"/>
                      <a:pt x="389" y="133"/>
                      <a:pt x="350" y="327"/>
                    </a:cubicBezTo>
                    <a:lnTo>
                      <a:pt x="43" y="1958"/>
                    </a:lnTo>
                    <a:cubicBezTo>
                      <a:pt x="0" y="2181"/>
                      <a:pt x="148" y="2395"/>
                      <a:pt x="370" y="2438"/>
                    </a:cubicBezTo>
                    <a:cubicBezTo>
                      <a:pt x="396" y="2443"/>
                      <a:pt x="421" y="2444"/>
                      <a:pt x="447" y="2444"/>
                    </a:cubicBezTo>
                    <a:cubicBezTo>
                      <a:pt x="644" y="2444"/>
                      <a:pt x="812" y="2304"/>
                      <a:pt x="849" y="2111"/>
                    </a:cubicBezTo>
                    <a:lnTo>
                      <a:pt x="1155" y="478"/>
                    </a:lnTo>
                    <a:cubicBezTo>
                      <a:pt x="1192" y="257"/>
                      <a:pt x="1046" y="49"/>
                      <a:pt x="826" y="7"/>
                    </a:cubicBezTo>
                    <a:cubicBezTo>
                      <a:pt x="801" y="2"/>
                      <a:pt x="775" y="0"/>
                      <a:pt x="750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9"/>
              <p:cNvSpPr/>
              <p:nvPr/>
            </p:nvSpPr>
            <p:spPr>
              <a:xfrm>
                <a:off x="2470650" y="887400"/>
                <a:ext cx="3982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1080" extrusionOk="0">
                    <a:moveTo>
                      <a:pt x="466" y="0"/>
                    </a:moveTo>
                    <a:cubicBezTo>
                      <a:pt x="301" y="0"/>
                      <a:pt x="144" y="102"/>
                      <a:pt x="82" y="267"/>
                    </a:cubicBezTo>
                    <a:cubicBezTo>
                      <a:pt x="1" y="482"/>
                      <a:pt x="112" y="722"/>
                      <a:pt x="328" y="798"/>
                    </a:cubicBezTo>
                    <a:lnTo>
                      <a:pt x="1011" y="1054"/>
                    </a:lnTo>
                    <a:cubicBezTo>
                      <a:pt x="1056" y="1071"/>
                      <a:pt x="1105" y="1079"/>
                      <a:pt x="1154" y="1079"/>
                    </a:cubicBezTo>
                    <a:cubicBezTo>
                      <a:pt x="1353" y="1079"/>
                      <a:pt x="1523" y="938"/>
                      <a:pt x="1558" y="742"/>
                    </a:cubicBezTo>
                    <a:cubicBezTo>
                      <a:pt x="1593" y="547"/>
                      <a:pt x="1485" y="355"/>
                      <a:pt x="1299" y="285"/>
                    </a:cubicBezTo>
                    <a:lnTo>
                      <a:pt x="616" y="29"/>
                    </a:lnTo>
                    <a:cubicBezTo>
                      <a:pt x="567" y="9"/>
                      <a:pt x="516" y="0"/>
                      <a:pt x="466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9"/>
              <p:cNvSpPr/>
              <p:nvPr/>
            </p:nvSpPr>
            <p:spPr>
              <a:xfrm>
                <a:off x="2357625" y="1083800"/>
                <a:ext cx="516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065" h="1025" extrusionOk="0">
                    <a:moveTo>
                      <a:pt x="1622" y="1"/>
                    </a:moveTo>
                    <a:cubicBezTo>
                      <a:pt x="1602" y="1"/>
                      <a:pt x="1582" y="2"/>
                      <a:pt x="1562" y="5"/>
                    </a:cubicBezTo>
                    <a:lnTo>
                      <a:pt x="353" y="210"/>
                    </a:lnTo>
                    <a:cubicBezTo>
                      <a:pt x="145" y="248"/>
                      <a:pt x="1" y="437"/>
                      <a:pt x="18" y="648"/>
                    </a:cubicBezTo>
                    <a:cubicBezTo>
                      <a:pt x="36" y="858"/>
                      <a:pt x="210" y="1022"/>
                      <a:pt x="422" y="1025"/>
                    </a:cubicBezTo>
                    <a:cubicBezTo>
                      <a:pt x="445" y="1025"/>
                      <a:pt x="468" y="1023"/>
                      <a:pt x="490" y="1019"/>
                    </a:cubicBezTo>
                    <a:lnTo>
                      <a:pt x="1700" y="815"/>
                    </a:lnTo>
                    <a:cubicBezTo>
                      <a:pt x="1918" y="772"/>
                      <a:pt x="2064" y="563"/>
                      <a:pt x="2028" y="343"/>
                    </a:cubicBezTo>
                    <a:cubicBezTo>
                      <a:pt x="1993" y="142"/>
                      <a:pt x="1819" y="1"/>
                      <a:pt x="162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9"/>
              <p:cNvSpPr/>
              <p:nvPr/>
            </p:nvSpPr>
            <p:spPr>
              <a:xfrm>
                <a:off x="2175200" y="611475"/>
                <a:ext cx="205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833" extrusionOk="0">
                    <a:moveTo>
                      <a:pt x="411" y="1"/>
                    </a:moveTo>
                    <a:cubicBezTo>
                      <a:pt x="188" y="1"/>
                      <a:pt x="6" y="179"/>
                      <a:pt x="1" y="403"/>
                    </a:cubicBezTo>
                    <a:lnTo>
                      <a:pt x="1" y="1423"/>
                    </a:lnTo>
                    <a:cubicBezTo>
                      <a:pt x="1" y="1648"/>
                      <a:pt x="184" y="1833"/>
                      <a:pt x="411" y="1833"/>
                    </a:cubicBezTo>
                    <a:cubicBezTo>
                      <a:pt x="638" y="1833"/>
                      <a:pt x="821" y="1648"/>
                      <a:pt x="821" y="1423"/>
                    </a:cubicBezTo>
                    <a:lnTo>
                      <a:pt x="821" y="403"/>
                    </a:lnTo>
                    <a:cubicBezTo>
                      <a:pt x="816" y="179"/>
                      <a:pt x="635" y="1"/>
                      <a:pt x="411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9"/>
              <p:cNvSpPr/>
              <p:nvPr/>
            </p:nvSpPr>
            <p:spPr>
              <a:xfrm>
                <a:off x="2299125" y="514050"/>
                <a:ext cx="54800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1118" extrusionOk="0">
                    <a:moveTo>
                      <a:pt x="450" y="1"/>
                    </a:moveTo>
                    <a:cubicBezTo>
                      <a:pt x="262" y="1"/>
                      <a:pt x="93" y="130"/>
                      <a:pt x="50" y="320"/>
                    </a:cubicBezTo>
                    <a:cubicBezTo>
                      <a:pt x="1" y="540"/>
                      <a:pt x="136" y="756"/>
                      <a:pt x="352" y="810"/>
                    </a:cubicBezTo>
                    <a:lnTo>
                      <a:pt x="1670" y="1108"/>
                    </a:lnTo>
                    <a:cubicBezTo>
                      <a:pt x="1700" y="1115"/>
                      <a:pt x="1731" y="1118"/>
                      <a:pt x="1761" y="1118"/>
                    </a:cubicBezTo>
                    <a:cubicBezTo>
                      <a:pt x="1970" y="1118"/>
                      <a:pt x="2145" y="961"/>
                      <a:pt x="2169" y="752"/>
                    </a:cubicBezTo>
                    <a:cubicBezTo>
                      <a:pt x="2191" y="544"/>
                      <a:pt x="2055" y="352"/>
                      <a:pt x="1851" y="308"/>
                    </a:cubicBezTo>
                    <a:lnTo>
                      <a:pt x="533" y="9"/>
                    </a:lnTo>
                    <a:cubicBezTo>
                      <a:pt x="505" y="3"/>
                      <a:pt x="477" y="1"/>
                      <a:pt x="450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9"/>
              <p:cNvSpPr/>
              <p:nvPr/>
            </p:nvSpPr>
            <p:spPr>
              <a:xfrm>
                <a:off x="2115250" y="426975"/>
                <a:ext cx="395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2121" extrusionOk="0">
                    <a:moveTo>
                      <a:pt x="1110" y="0"/>
                    </a:moveTo>
                    <a:cubicBezTo>
                      <a:pt x="956" y="0"/>
                      <a:pt x="809" y="87"/>
                      <a:pt x="740" y="235"/>
                    </a:cubicBezTo>
                    <a:lnTo>
                      <a:pt x="129" y="1535"/>
                    </a:lnTo>
                    <a:cubicBezTo>
                      <a:pt x="0" y="1808"/>
                      <a:pt x="199" y="2119"/>
                      <a:pt x="499" y="2121"/>
                    </a:cubicBezTo>
                    <a:cubicBezTo>
                      <a:pt x="658" y="2121"/>
                      <a:pt x="802" y="2029"/>
                      <a:pt x="871" y="1884"/>
                    </a:cubicBezTo>
                    <a:lnTo>
                      <a:pt x="1482" y="585"/>
                    </a:lnTo>
                    <a:cubicBezTo>
                      <a:pt x="1579" y="380"/>
                      <a:pt x="1490" y="135"/>
                      <a:pt x="1285" y="40"/>
                    </a:cubicBezTo>
                    <a:cubicBezTo>
                      <a:pt x="1229" y="13"/>
                      <a:pt x="1169" y="0"/>
                      <a:pt x="1110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9"/>
              <p:cNvSpPr/>
              <p:nvPr/>
            </p:nvSpPr>
            <p:spPr>
              <a:xfrm>
                <a:off x="2245000" y="732350"/>
                <a:ext cx="63400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1027" extrusionOk="0">
                    <a:moveTo>
                      <a:pt x="435" y="0"/>
                    </a:moveTo>
                    <a:cubicBezTo>
                      <a:pt x="231" y="0"/>
                      <a:pt x="55" y="152"/>
                      <a:pt x="29" y="361"/>
                    </a:cubicBezTo>
                    <a:cubicBezTo>
                      <a:pt x="0" y="590"/>
                      <a:pt x="169" y="798"/>
                      <a:pt x="397" y="818"/>
                    </a:cubicBezTo>
                    <a:lnTo>
                      <a:pt x="2062" y="1023"/>
                    </a:lnTo>
                    <a:cubicBezTo>
                      <a:pt x="2080" y="1025"/>
                      <a:pt x="2097" y="1026"/>
                      <a:pt x="2113" y="1026"/>
                    </a:cubicBezTo>
                    <a:cubicBezTo>
                      <a:pt x="2329" y="1026"/>
                      <a:pt x="2509" y="858"/>
                      <a:pt x="2523" y="642"/>
                    </a:cubicBezTo>
                    <a:cubicBezTo>
                      <a:pt x="2536" y="424"/>
                      <a:pt x="2378" y="235"/>
                      <a:pt x="2162" y="210"/>
                    </a:cubicBezTo>
                    <a:lnTo>
                      <a:pt x="497" y="5"/>
                    </a:lnTo>
                    <a:cubicBezTo>
                      <a:pt x="476" y="2"/>
                      <a:pt x="455" y="0"/>
                      <a:pt x="43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9"/>
              <p:cNvSpPr/>
              <p:nvPr/>
            </p:nvSpPr>
            <p:spPr>
              <a:xfrm>
                <a:off x="2480700" y="1020850"/>
                <a:ext cx="20575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1701" extrusionOk="0">
                    <a:moveTo>
                      <a:pt x="411" y="0"/>
                    </a:moveTo>
                    <a:cubicBezTo>
                      <a:pt x="188" y="0"/>
                      <a:pt x="6" y="178"/>
                      <a:pt x="1" y="402"/>
                    </a:cubicBezTo>
                    <a:lnTo>
                      <a:pt x="1" y="1289"/>
                    </a:lnTo>
                    <a:cubicBezTo>
                      <a:pt x="1" y="1516"/>
                      <a:pt x="185" y="1700"/>
                      <a:pt x="412" y="1700"/>
                    </a:cubicBezTo>
                    <a:cubicBezTo>
                      <a:pt x="638" y="1698"/>
                      <a:pt x="822" y="1516"/>
                      <a:pt x="822" y="1289"/>
                    </a:cubicBezTo>
                    <a:lnTo>
                      <a:pt x="822" y="402"/>
                    </a:lnTo>
                    <a:cubicBezTo>
                      <a:pt x="817" y="178"/>
                      <a:pt x="635" y="0"/>
                      <a:pt x="4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9"/>
              <p:cNvSpPr/>
              <p:nvPr/>
            </p:nvSpPr>
            <p:spPr>
              <a:xfrm>
                <a:off x="2183700" y="1071325"/>
                <a:ext cx="5547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822" extrusionOk="0">
                    <a:moveTo>
                      <a:pt x="412" y="0"/>
                    </a:moveTo>
                    <a:cubicBezTo>
                      <a:pt x="185" y="0"/>
                      <a:pt x="1" y="184"/>
                      <a:pt x="1" y="412"/>
                    </a:cubicBezTo>
                    <a:cubicBezTo>
                      <a:pt x="1" y="638"/>
                      <a:pt x="185" y="822"/>
                      <a:pt x="412" y="822"/>
                    </a:cubicBezTo>
                    <a:cubicBezTo>
                      <a:pt x="415" y="822"/>
                      <a:pt x="417" y="822"/>
                      <a:pt x="420" y="822"/>
                    </a:cubicBezTo>
                    <a:lnTo>
                      <a:pt x="1818" y="822"/>
                    </a:lnTo>
                    <a:cubicBezTo>
                      <a:pt x="2041" y="817"/>
                      <a:pt x="2219" y="634"/>
                      <a:pt x="2219" y="412"/>
                    </a:cubicBezTo>
                    <a:cubicBezTo>
                      <a:pt x="2219" y="188"/>
                      <a:pt x="2041" y="5"/>
                      <a:pt x="1818" y="0"/>
                    </a:cubicBezTo>
                    <a:lnTo>
                      <a:pt x="420" y="0"/>
                    </a:lnTo>
                    <a:cubicBezTo>
                      <a:pt x="417" y="0"/>
                      <a:pt x="415" y="0"/>
                      <a:pt x="41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9"/>
              <p:cNvSpPr/>
              <p:nvPr/>
            </p:nvSpPr>
            <p:spPr>
              <a:xfrm>
                <a:off x="1701225" y="1063825"/>
                <a:ext cx="674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822" extrusionOk="0">
                    <a:moveTo>
                      <a:pt x="412" y="0"/>
                    </a:moveTo>
                    <a:cubicBezTo>
                      <a:pt x="185" y="0"/>
                      <a:pt x="1" y="184"/>
                      <a:pt x="1" y="410"/>
                    </a:cubicBezTo>
                    <a:cubicBezTo>
                      <a:pt x="1" y="637"/>
                      <a:pt x="185" y="822"/>
                      <a:pt x="412" y="822"/>
                    </a:cubicBezTo>
                    <a:cubicBezTo>
                      <a:pt x="415" y="822"/>
                      <a:pt x="417" y="822"/>
                      <a:pt x="420" y="821"/>
                    </a:cubicBezTo>
                    <a:lnTo>
                      <a:pt x="2276" y="821"/>
                    </a:lnTo>
                    <a:cubicBezTo>
                      <a:pt x="2279" y="822"/>
                      <a:pt x="2282" y="822"/>
                      <a:pt x="2285" y="822"/>
                    </a:cubicBezTo>
                    <a:cubicBezTo>
                      <a:pt x="2511" y="822"/>
                      <a:pt x="2695" y="637"/>
                      <a:pt x="2695" y="410"/>
                    </a:cubicBezTo>
                    <a:cubicBezTo>
                      <a:pt x="2695" y="184"/>
                      <a:pt x="2511" y="0"/>
                      <a:pt x="2285" y="0"/>
                    </a:cubicBezTo>
                    <a:cubicBezTo>
                      <a:pt x="2282" y="0"/>
                      <a:pt x="2279" y="0"/>
                      <a:pt x="2276" y="0"/>
                    </a:cubicBezTo>
                    <a:lnTo>
                      <a:pt x="420" y="0"/>
                    </a:lnTo>
                    <a:cubicBezTo>
                      <a:pt x="417" y="0"/>
                      <a:pt x="415" y="0"/>
                      <a:pt x="41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9"/>
              <p:cNvSpPr/>
              <p:nvPr/>
            </p:nvSpPr>
            <p:spPr>
              <a:xfrm>
                <a:off x="1504725" y="1035325"/>
                <a:ext cx="2277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962" extrusionOk="0">
                    <a:moveTo>
                      <a:pt x="493" y="0"/>
                    </a:moveTo>
                    <a:cubicBezTo>
                      <a:pt x="279" y="0"/>
                      <a:pt x="100" y="165"/>
                      <a:pt x="83" y="379"/>
                    </a:cubicBezTo>
                    <a:lnTo>
                      <a:pt x="15" y="1528"/>
                    </a:lnTo>
                    <a:cubicBezTo>
                      <a:pt x="0" y="1753"/>
                      <a:pt x="173" y="1947"/>
                      <a:pt x="401" y="1961"/>
                    </a:cubicBezTo>
                    <a:lnTo>
                      <a:pt x="424" y="1961"/>
                    </a:lnTo>
                    <a:cubicBezTo>
                      <a:pt x="641" y="1961"/>
                      <a:pt x="820" y="1791"/>
                      <a:pt x="834" y="1575"/>
                    </a:cubicBezTo>
                    <a:lnTo>
                      <a:pt x="903" y="428"/>
                    </a:lnTo>
                    <a:cubicBezTo>
                      <a:pt x="911" y="204"/>
                      <a:pt x="739" y="15"/>
                      <a:pt x="517" y="1"/>
                    </a:cubicBezTo>
                    <a:cubicBezTo>
                      <a:pt x="509" y="1"/>
                      <a:pt x="501" y="0"/>
                      <a:pt x="493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9"/>
              <p:cNvSpPr/>
              <p:nvPr/>
            </p:nvSpPr>
            <p:spPr>
              <a:xfrm>
                <a:off x="1647150" y="817650"/>
                <a:ext cx="480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187" extrusionOk="0">
                    <a:moveTo>
                      <a:pt x="1452" y="0"/>
                    </a:moveTo>
                    <a:cubicBezTo>
                      <a:pt x="1320" y="0"/>
                      <a:pt x="1191" y="63"/>
                      <a:pt x="1112" y="180"/>
                    </a:cubicBezTo>
                    <a:lnTo>
                      <a:pt x="186" y="1545"/>
                    </a:lnTo>
                    <a:cubicBezTo>
                      <a:pt x="0" y="1816"/>
                      <a:pt x="196" y="2185"/>
                      <a:pt x="524" y="2187"/>
                    </a:cubicBezTo>
                    <a:cubicBezTo>
                      <a:pt x="661" y="2187"/>
                      <a:pt x="788" y="2118"/>
                      <a:pt x="864" y="2006"/>
                    </a:cubicBezTo>
                    <a:lnTo>
                      <a:pt x="1791" y="641"/>
                    </a:lnTo>
                    <a:cubicBezTo>
                      <a:pt x="1919" y="453"/>
                      <a:pt x="1870" y="199"/>
                      <a:pt x="1683" y="72"/>
                    </a:cubicBezTo>
                    <a:cubicBezTo>
                      <a:pt x="1612" y="24"/>
                      <a:pt x="1531" y="0"/>
                      <a:pt x="145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9"/>
              <p:cNvSpPr/>
              <p:nvPr/>
            </p:nvSpPr>
            <p:spPr>
              <a:xfrm>
                <a:off x="1504850" y="684600"/>
                <a:ext cx="41800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027" extrusionOk="0">
                    <a:moveTo>
                      <a:pt x="454" y="0"/>
                    </a:moveTo>
                    <a:cubicBezTo>
                      <a:pt x="271" y="0"/>
                      <a:pt x="105" y="123"/>
                      <a:pt x="57" y="307"/>
                    </a:cubicBezTo>
                    <a:cubicBezTo>
                      <a:pt x="0" y="527"/>
                      <a:pt x="130" y="751"/>
                      <a:pt x="350" y="808"/>
                    </a:cubicBezTo>
                    <a:lnTo>
                      <a:pt x="1134" y="1013"/>
                    </a:lnTo>
                    <a:cubicBezTo>
                      <a:pt x="1168" y="1022"/>
                      <a:pt x="1203" y="1027"/>
                      <a:pt x="1238" y="1027"/>
                    </a:cubicBezTo>
                    <a:lnTo>
                      <a:pt x="1238" y="1025"/>
                    </a:lnTo>
                    <a:cubicBezTo>
                      <a:pt x="1444" y="1025"/>
                      <a:pt x="1619" y="873"/>
                      <a:pt x="1646" y="668"/>
                    </a:cubicBezTo>
                    <a:cubicBezTo>
                      <a:pt x="1671" y="463"/>
                      <a:pt x="1541" y="269"/>
                      <a:pt x="1341" y="218"/>
                    </a:cubicBezTo>
                    <a:lnTo>
                      <a:pt x="558" y="13"/>
                    </a:lnTo>
                    <a:cubicBezTo>
                      <a:pt x="523" y="4"/>
                      <a:pt x="488" y="0"/>
                      <a:pt x="45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9"/>
              <p:cNvSpPr/>
              <p:nvPr/>
            </p:nvSpPr>
            <p:spPr>
              <a:xfrm>
                <a:off x="1803775" y="494800"/>
                <a:ext cx="559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822" extrusionOk="0">
                    <a:moveTo>
                      <a:pt x="403" y="0"/>
                    </a:moveTo>
                    <a:cubicBezTo>
                      <a:pt x="179" y="5"/>
                      <a:pt x="1" y="188"/>
                      <a:pt x="1" y="412"/>
                    </a:cubicBezTo>
                    <a:cubicBezTo>
                      <a:pt x="1" y="634"/>
                      <a:pt x="179" y="817"/>
                      <a:pt x="403" y="822"/>
                    </a:cubicBezTo>
                    <a:lnTo>
                      <a:pt x="1834" y="822"/>
                    </a:lnTo>
                    <a:cubicBezTo>
                      <a:pt x="2058" y="817"/>
                      <a:pt x="2236" y="634"/>
                      <a:pt x="2236" y="412"/>
                    </a:cubicBezTo>
                    <a:cubicBezTo>
                      <a:pt x="2236" y="188"/>
                      <a:pt x="2058" y="5"/>
                      <a:pt x="18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9"/>
              <p:cNvSpPr/>
              <p:nvPr/>
            </p:nvSpPr>
            <p:spPr>
              <a:xfrm>
                <a:off x="2062100" y="553275"/>
                <a:ext cx="38075" cy="461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845" extrusionOk="0">
                    <a:moveTo>
                      <a:pt x="1054" y="0"/>
                    </a:moveTo>
                    <a:cubicBezTo>
                      <a:pt x="907" y="0"/>
                      <a:pt x="765" y="79"/>
                      <a:pt x="692" y="218"/>
                    </a:cubicBezTo>
                    <a:lnTo>
                      <a:pt x="147" y="1241"/>
                    </a:lnTo>
                    <a:cubicBezTo>
                      <a:pt x="0" y="1514"/>
                      <a:pt x="197" y="1844"/>
                      <a:pt x="507" y="1844"/>
                    </a:cubicBezTo>
                    <a:cubicBezTo>
                      <a:pt x="660" y="1844"/>
                      <a:pt x="798" y="1760"/>
                      <a:pt x="869" y="1627"/>
                    </a:cubicBezTo>
                    <a:lnTo>
                      <a:pt x="1416" y="604"/>
                    </a:lnTo>
                    <a:cubicBezTo>
                      <a:pt x="1522" y="403"/>
                      <a:pt x="1446" y="156"/>
                      <a:pt x="1248" y="49"/>
                    </a:cubicBezTo>
                    <a:cubicBezTo>
                      <a:pt x="1186" y="16"/>
                      <a:pt x="1119" y="0"/>
                      <a:pt x="105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9"/>
              <p:cNvSpPr/>
              <p:nvPr/>
            </p:nvSpPr>
            <p:spPr>
              <a:xfrm>
                <a:off x="2040525" y="377925"/>
                <a:ext cx="205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2206" extrusionOk="0">
                    <a:moveTo>
                      <a:pt x="411" y="0"/>
                    </a:moveTo>
                    <a:cubicBezTo>
                      <a:pt x="188" y="0"/>
                      <a:pt x="6" y="180"/>
                      <a:pt x="1" y="402"/>
                    </a:cubicBezTo>
                    <a:lnTo>
                      <a:pt x="1" y="1794"/>
                    </a:lnTo>
                    <a:cubicBezTo>
                      <a:pt x="1" y="2021"/>
                      <a:pt x="185" y="2205"/>
                      <a:pt x="411" y="2205"/>
                    </a:cubicBezTo>
                    <a:cubicBezTo>
                      <a:pt x="638" y="2205"/>
                      <a:pt x="822" y="2021"/>
                      <a:pt x="822" y="1794"/>
                    </a:cubicBezTo>
                    <a:lnTo>
                      <a:pt x="822" y="402"/>
                    </a:lnTo>
                    <a:cubicBezTo>
                      <a:pt x="817" y="180"/>
                      <a:pt x="635" y="0"/>
                      <a:pt x="41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1" name="Google Shape;711;p39"/>
          <p:cNvGrpSpPr/>
          <p:nvPr/>
        </p:nvGrpSpPr>
        <p:grpSpPr>
          <a:xfrm>
            <a:off x="6503520" y="3183664"/>
            <a:ext cx="1875365" cy="1231255"/>
            <a:chOff x="6503520" y="3183664"/>
            <a:chExt cx="1875365" cy="1231255"/>
          </a:xfrm>
        </p:grpSpPr>
        <p:sp>
          <p:nvSpPr>
            <p:cNvPr id="712" name="Google Shape;712;p39"/>
            <p:cNvSpPr/>
            <p:nvPr/>
          </p:nvSpPr>
          <p:spPr>
            <a:xfrm rot="2199">
              <a:off x="6737735" y="4131882"/>
              <a:ext cx="1406700" cy="1725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3" name="Google Shape;713;p39"/>
            <p:cNvGrpSpPr/>
            <p:nvPr/>
          </p:nvGrpSpPr>
          <p:grpSpPr>
            <a:xfrm rot="-899705">
              <a:off x="6579341" y="3392817"/>
              <a:ext cx="1723722" cy="812949"/>
              <a:chOff x="1240375" y="2670325"/>
              <a:chExt cx="1869975" cy="881925"/>
            </a:xfrm>
          </p:grpSpPr>
          <p:sp>
            <p:nvSpPr>
              <p:cNvPr id="714" name="Google Shape;714;p39"/>
              <p:cNvSpPr/>
              <p:nvPr/>
            </p:nvSpPr>
            <p:spPr>
              <a:xfrm>
                <a:off x="1250200" y="2877575"/>
                <a:ext cx="450650" cy="433775"/>
              </a:xfrm>
              <a:custGeom>
                <a:avLst/>
                <a:gdLst/>
                <a:ahLst/>
                <a:cxnLst/>
                <a:rect l="l" t="t" r="r" b="b"/>
                <a:pathLst>
                  <a:path w="18026" h="17351" extrusionOk="0">
                    <a:moveTo>
                      <a:pt x="4594" y="1"/>
                    </a:moveTo>
                    <a:cubicBezTo>
                      <a:pt x="3245" y="1"/>
                      <a:pt x="1854" y="420"/>
                      <a:pt x="1475" y="1644"/>
                    </a:cubicBezTo>
                    <a:cubicBezTo>
                      <a:pt x="1067" y="2963"/>
                      <a:pt x="2170" y="4352"/>
                      <a:pt x="1917" y="5709"/>
                    </a:cubicBezTo>
                    <a:cubicBezTo>
                      <a:pt x="1656" y="7113"/>
                      <a:pt x="1" y="8267"/>
                      <a:pt x="480" y="9609"/>
                    </a:cubicBezTo>
                    <a:cubicBezTo>
                      <a:pt x="761" y="10393"/>
                      <a:pt x="1677" y="10785"/>
                      <a:pt x="2034" y="11535"/>
                    </a:cubicBezTo>
                    <a:cubicBezTo>
                      <a:pt x="2760" y="13055"/>
                      <a:pt x="844" y="14973"/>
                      <a:pt x="1703" y="16423"/>
                    </a:cubicBezTo>
                    <a:cubicBezTo>
                      <a:pt x="2148" y="17169"/>
                      <a:pt x="3094" y="17350"/>
                      <a:pt x="3995" y="17350"/>
                    </a:cubicBezTo>
                    <a:cubicBezTo>
                      <a:pt x="4157" y="17350"/>
                      <a:pt x="4316" y="17344"/>
                      <a:pt x="4471" y="17335"/>
                    </a:cubicBezTo>
                    <a:cubicBezTo>
                      <a:pt x="6318" y="17222"/>
                      <a:pt x="8149" y="16932"/>
                      <a:pt x="9941" y="16471"/>
                    </a:cubicBezTo>
                    <a:cubicBezTo>
                      <a:pt x="11903" y="15966"/>
                      <a:pt x="13857" y="15231"/>
                      <a:pt x="15400" y="13916"/>
                    </a:cubicBezTo>
                    <a:cubicBezTo>
                      <a:pt x="16942" y="12601"/>
                      <a:pt x="18025" y="10627"/>
                      <a:pt x="17866" y="8605"/>
                    </a:cubicBezTo>
                    <a:cubicBezTo>
                      <a:pt x="17500" y="3928"/>
                      <a:pt x="9404" y="613"/>
                      <a:pt x="5546" y="68"/>
                    </a:cubicBezTo>
                    <a:cubicBezTo>
                      <a:pt x="5241" y="25"/>
                      <a:pt x="4919" y="1"/>
                      <a:pt x="4594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9"/>
              <p:cNvSpPr/>
              <p:nvPr/>
            </p:nvSpPr>
            <p:spPr>
              <a:xfrm>
                <a:off x="1240375" y="2859350"/>
                <a:ext cx="476775" cy="470200"/>
              </a:xfrm>
              <a:custGeom>
                <a:avLst/>
                <a:gdLst/>
                <a:ahLst/>
                <a:cxnLst/>
                <a:rect l="l" t="t" r="r" b="b"/>
                <a:pathLst>
                  <a:path w="19071" h="18808" extrusionOk="0">
                    <a:moveTo>
                      <a:pt x="4992" y="1458"/>
                    </a:moveTo>
                    <a:cubicBezTo>
                      <a:pt x="5275" y="1458"/>
                      <a:pt x="5558" y="1477"/>
                      <a:pt x="5837" y="1517"/>
                    </a:cubicBezTo>
                    <a:cubicBezTo>
                      <a:pt x="7600" y="1766"/>
                      <a:pt x="10511" y="2675"/>
                      <a:pt x="13044" y="4145"/>
                    </a:cubicBezTo>
                    <a:cubicBezTo>
                      <a:pt x="14362" y="4910"/>
                      <a:pt x="15417" y="5733"/>
                      <a:pt x="16180" y="6588"/>
                    </a:cubicBezTo>
                    <a:cubicBezTo>
                      <a:pt x="17005" y="7515"/>
                      <a:pt x="17460" y="8459"/>
                      <a:pt x="17534" y="9392"/>
                    </a:cubicBezTo>
                    <a:cubicBezTo>
                      <a:pt x="17662" y="11018"/>
                      <a:pt x="16814" y="12819"/>
                      <a:pt x="15320" y="14091"/>
                    </a:cubicBezTo>
                    <a:cubicBezTo>
                      <a:pt x="14089" y="15141"/>
                      <a:pt x="12446" y="15907"/>
                      <a:pt x="10153" y="16497"/>
                    </a:cubicBezTo>
                    <a:cubicBezTo>
                      <a:pt x="8407" y="16946"/>
                      <a:pt x="6622" y="17227"/>
                      <a:pt x="4822" y="17337"/>
                    </a:cubicBezTo>
                    <a:cubicBezTo>
                      <a:pt x="4669" y="17346"/>
                      <a:pt x="4524" y="17351"/>
                      <a:pt x="4386" y="17351"/>
                    </a:cubicBezTo>
                    <a:cubicBezTo>
                      <a:pt x="3507" y="17351"/>
                      <a:pt x="2948" y="17160"/>
                      <a:pt x="2723" y="16779"/>
                    </a:cubicBezTo>
                    <a:cubicBezTo>
                      <a:pt x="2471" y="16355"/>
                      <a:pt x="2630" y="15790"/>
                      <a:pt x="2922" y="14909"/>
                    </a:cubicBezTo>
                    <a:cubicBezTo>
                      <a:pt x="3223" y="13995"/>
                      <a:pt x="3566" y="12959"/>
                      <a:pt x="3085" y="11951"/>
                    </a:cubicBezTo>
                    <a:cubicBezTo>
                      <a:pt x="2857" y="11473"/>
                      <a:pt x="2494" y="11133"/>
                      <a:pt x="2173" y="10832"/>
                    </a:cubicBezTo>
                    <a:cubicBezTo>
                      <a:pt x="1892" y="10569"/>
                      <a:pt x="1649" y="10342"/>
                      <a:pt x="1561" y="10094"/>
                    </a:cubicBezTo>
                    <a:cubicBezTo>
                      <a:pt x="1403" y="9655"/>
                      <a:pt x="1681" y="9184"/>
                      <a:pt x="2149" y="8451"/>
                    </a:cubicBezTo>
                    <a:cubicBezTo>
                      <a:pt x="2498" y="7904"/>
                      <a:pt x="2894" y="7283"/>
                      <a:pt x="3026" y="6572"/>
                    </a:cubicBezTo>
                    <a:cubicBezTo>
                      <a:pt x="3176" y="5760"/>
                      <a:pt x="2956" y="4983"/>
                      <a:pt x="2761" y="4295"/>
                    </a:cubicBezTo>
                    <a:cubicBezTo>
                      <a:pt x="2575" y="3640"/>
                      <a:pt x="2414" y="3074"/>
                      <a:pt x="2564" y="2588"/>
                    </a:cubicBezTo>
                    <a:cubicBezTo>
                      <a:pt x="2703" y="2139"/>
                      <a:pt x="3085" y="1816"/>
                      <a:pt x="3702" y="1629"/>
                    </a:cubicBezTo>
                    <a:cubicBezTo>
                      <a:pt x="4073" y="1515"/>
                      <a:pt x="4520" y="1458"/>
                      <a:pt x="4992" y="1458"/>
                    </a:cubicBezTo>
                    <a:close/>
                    <a:moveTo>
                      <a:pt x="4990" y="0"/>
                    </a:moveTo>
                    <a:cubicBezTo>
                      <a:pt x="4375" y="0"/>
                      <a:pt x="3789" y="79"/>
                      <a:pt x="3278" y="235"/>
                    </a:cubicBezTo>
                    <a:cubicBezTo>
                      <a:pt x="2186" y="568"/>
                      <a:pt x="1459" y="1233"/>
                      <a:pt x="1172" y="2157"/>
                    </a:cubicBezTo>
                    <a:cubicBezTo>
                      <a:pt x="894" y="3056"/>
                      <a:pt x="1141" y="3927"/>
                      <a:pt x="1360" y="4694"/>
                    </a:cubicBezTo>
                    <a:cubicBezTo>
                      <a:pt x="1525" y="5277"/>
                      <a:pt x="1683" y="5829"/>
                      <a:pt x="1594" y="6306"/>
                    </a:cubicBezTo>
                    <a:cubicBezTo>
                      <a:pt x="1513" y="6738"/>
                      <a:pt x="1225" y="7190"/>
                      <a:pt x="920" y="7668"/>
                    </a:cubicBezTo>
                    <a:cubicBezTo>
                      <a:pt x="666" y="8067"/>
                      <a:pt x="402" y="8481"/>
                      <a:pt x="236" y="8928"/>
                    </a:cubicBezTo>
                    <a:cubicBezTo>
                      <a:pt x="15" y="9515"/>
                      <a:pt x="1" y="10057"/>
                      <a:pt x="188" y="10584"/>
                    </a:cubicBezTo>
                    <a:cubicBezTo>
                      <a:pt x="395" y="11163"/>
                      <a:pt x="810" y="11552"/>
                      <a:pt x="1176" y="11895"/>
                    </a:cubicBezTo>
                    <a:cubicBezTo>
                      <a:pt x="1425" y="12127"/>
                      <a:pt x="1661" y="12348"/>
                      <a:pt x="1771" y="12578"/>
                    </a:cubicBezTo>
                    <a:cubicBezTo>
                      <a:pt x="1999" y="13057"/>
                      <a:pt x="1775" y="13734"/>
                      <a:pt x="1538" y="14451"/>
                    </a:cubicBezTo>
                    <a:cubicBezTo>
                      <a:pt x="1387" y="14912"/>
                      <a:pt x="1229" y="15387"/>
                      <a:pt x="1168" y="15874"/>
                    </a:cubicBezTo>
                    <a:cubicBezTo>
                      <a:pt x="1088" y="16507"/>
                      <a:pt x="1188" y="17047"/>
                      <a:pt x="1471" y="17524"/>
                    </a:cubicBezTo>
                    <a:cubicBezTo>
                      <a:pt x="1809" y="18093"/>
                      <a:pt x="2363" y="18478"/>
                      <a:pt x="3116" y="18667"/>
                    </a:cubicBezTo>
                    <a:cubicBezTo>
                      <a:pt x="3487" y="18762"/>
                      <a:pt x="3905" y="18807"/>
                      <a:pt x="4386" y="18807"/>
                    </a:cubicBezTo>
                    <a:cubicBezTo>
                      <a:pt x="4552" y="18807"/>
                      <a:pt x="4728" y="18803"/>
                      <a:pt x="4910" y="18791"/>
                    </a:cubicBezTo>
                    <a:cubicBezTo>
                      <a:pt x="6803" y="18675"/>
                      <a:pt x="8679" y="18379"/>
                      <a:pt x="10515" y="17907"/>
                    </a:cubicBezTo>
                    <a:cubicBezTo>
                      <a:pt x="13030" y="17260"/>
                      <a:pt x="14857" y="16400"/>
                      <a:pt x="16265" y="15200"/>
                    </a:cubicBezTo>
                    <a:cubicBezTo>
                      <a:pt x="17130" y="14461"/>
                      <a:pt x="17841" y="13553"/>
                      <a:pt x="18318" y="12573"/>
                    </a:cubicBezTo>
                    <a:cubicBezTo>
                      <a:pt x="18839" y="11503"/>
                      <a:pt x="19070" y="10363"/>
                      <a:pt x="18985" y="9277"/>
                    </a:cubicBezTo>
                    <a:cubicBezTo>
                      <a:pt x="18757" y="6363"/>
                      <a:pt x="16025" y="4192"/>
                      <a:pt x="13774" y="2885"/>
                    </a:cubicBezTo>
                    <a:cubicBezTo>
                      <a:pt x="12546" y="2173"/>
                      <a:pt x="11131" y="1526"/>
                      <a:pt x="9681" y="1016"/>
                    </a:cubicBezTo>
                    <a:cubicBezTo>
                      <a:pt x="8380" y="557"/>
                      <a:pt x="7087" y="222"/>
                      <a:pt x="6040" y="75"/>
                    </a:cubicBezTo>
                    <a:cubicBezTo>
                      <a:pt x="5687" y="25"/>
                      <a:pt x="5334" y="0"/>
                      <a:pt x="499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9"/>
              <p:cNvSpPr/>
              <p:nvPr/>
            </p:nvSpPr>
            <p:spPr>
              <a:xfrm>
                <a:off x="2649875" y="2877575"/>
                <a:ext cx="450600" cy="433775"/>
              </a:xfrm>
              <a:custGeom>
                <a:avLst/>
                <a:gdLst/>
                <a:ahLst/>
                <a:cxnLst/>
                <a:rect l="l" t="t" r="r" b="b"/>
                <a:pathLst>
                  <a:path w="18024" h="17351" extrusionOk="0">
                    <a:moveTo>
                      <a:pt x="13431" y="1"/>
                    </a:moveTo>
                    <a:cubicBezTo>
                      <a:pt x="13106" y="1"/>
                      <a:pt x="12785" y="25"/>
                      <a:pt x="12480" y="68"/>
                    </a:cubicBezTo>
                    <a:cubicBezTo>
                      <a:pt x="8621" y="613"/>
                      <a:pt x="524" y="3928"/>
                      <a:pt x="159" y="8605"/>
                    </a:cubicBezTo>
                    <a:cubicBezTo>
                      <a:pt x="1" y="10626"/>
                      <a:pt x="1084" y="12601"/>
                      <a:pt x="2626" y="13916"/>
                    </a:cubicBezTo>
                    <a:cubicBezTo>
                      <a:pt x="4168" y="15231"/>
                      <a:pt x="6121" y="15966"/>
                      <a:pt x="8084" y="16471"/>
                    </a:cubicBezTo>
                    <a:cubicBezTo>
                      <a:pt x="9875" y="16932"/>
                      <a:pt x="11706" y="17222"/>
                      <a:pt x="13553" y="17335"/>
                    </a:cubicBezTo>
                    <a:cubicBezTo>
                      <a:pt x="13708" y="17344"/>
                      <a:pt x="13868" y="17350"/>
                      <a:pt x="14029" y="17350"/>
                    </a:cubicBezTo>
                    <a:cubicBezTo>
                      <a:pt x="14931" y="17350"/>
                      <a:pt x="15878" y="17169"/>
                      <a:pt x="16321" y="16423"/>
                    </a:cubicBezTo>
                    <a:cubicBezTo>
                      <a:pt x="17182" y="14973"/>
                      <a:pt x="15264" y="13055"/>
                      <a:pt x="15990" y="11535"/>
                    </a:cubicBezTo>
                    <a:cubicBezTo>
                      <a:pt x="16349" y="10785"/>
                      <a:pt x="17264" y="10393"/>
                      <a:pt x="17544" y="9609"/>
                    </a:cubicBezTo>
                    <a:cubicBezTo>
                      <a:pt x="18024" y="8267"/>
                      <a:pt x="16370" y="7113"/>
                      <a:pt x="16108" y="5709"/>
                    </a:cubicBezTo>
                    <a:cubicBezTo>
                      <a:pt x="15856" y="4352"/>
                      <a:pt x="16957" y="2963"/>
                      <a:pt x="16549" y="1644"/>
                    </a:cubicBezTo>
                    <a:cubicBezTo>
                      <a:pt x="16172" y="420"/>
                      <a:pt x="14780" y="1"/>
                      <a:pt x="13431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9"/>
              <p:cNvSpPr/>
              <p:nvPr/>
            </p:nvSpPr>
            <p:spPr>
              <a:xfrm>
                <a:off x="2633550" y="2859375"/>
                <a:ext cx="476800" cy="470175"/>
              </a:xfrm>
              <a:custGeom>
                <a:avLst/>
                <a:gdLst/>
                <a:ahLst/>
                <a:cxnLst/>
                <a:rect l="l" t="t" r="r" b="b"/>
                <a:pathLst>
                  <a:path w="19072" h="18807" extrusionOk="0">
                    <a:moveTo>
                      <a:pt x="14078" y="1457"/>
                    </a:moveTo>
                    <a:cubicBezTo>
                      <a:pt x="14550" y="1457"/>
                      <a:pt x="14998" y="1514"/>
                      <a:pt x="15370" y="1628"/>
                    </a:cubicBezTo>
                    <a:cubicBezTo>
                      <a:pt x="15985" y="1815"/>
                      <a:pt x="16368" y="2138"/>
                      <a:pt x="16508" y="2587"/>
                    </a:cubicBezTo>
                    <a:cubicBezTo>
                      <a:pt x="16658" y="3073"/>
                      <a:pt x="16497" y="3639"/>
                      <a:pt x="16310" y="4294"/>
                    </a:cubicBezTo>
                    <a:cubicBezTo>
                      <a:pt x="16115" y="4982"/>
                      <a:pt x="15894" y="5759"/>
                      <a:pt x="16045" y="6571"/>
                    </a:cubicBezTo>
                    <a:cubicBezTo>
                      <a:pt x="16178" y="7282"/>
                      <a:pt x="16572" y="7903"/>
                      <a:pt x="16923" y="8450"/>
                    </a:cubicBezTo>
                    <a:cubicBezTo>
                      <a:pt x="17389" y="9183"/>
                      <a:pt x="17667" y="9654"/>
                      <a:pt x="17511" y="10093"/>
                    </a:cubicBezTo>
                    <a:cubicBezTo>
                      <a:pt x="17423" y="10341"/>
                      <a:pt x="17180" y="10568"/>
                      <a:pt x="16899" y="10831"/>
                    </a:cubicBezTo>
                    <a:cubicBezTo>
                      <a:pt x="16578" y="11132"/>
                      <a:pt x="16215" y="11472"/>
                      <a:pt x="15987" y="11950"/>
                    </a:cubicBezTo>
                    <a:cubicBezTo>
                      <a:pt x="15505" y="12958"/>
                      <a:pt x="15847" y="13994"/>
                      <a:pt x="16150" y="14908"/>
                    </a:cubicBezTo>
                    <a:cubicBezTo>
                      <a:pt x="16441" y="15789"/>
                      <a:pt x="16600" y="16354"/>
                      <a:pt x="16349" y="16778"/>
                    </a:cubicBezTo>
                    <a:cubicBezTo>
                      <a:pt x="16122" y="17159"/>
                      <a:pt x="15564" y="17351"/>
                      <a:pt x="14684" y="17351"/>
                    </a:cubicBezTo>
                    <a:cubicBezTo>
                      <a:pt x="14547" y="17351"/>
                      <a:pt x="14402" y="17346"/>
                      <a:pt x="14250" y="17336"/>
                    </a:cubicBezTo>
                    <a:cubicBezTo>
                      <a:pt x="12450" y="17226"/>
                      <a:pt x="10664" y="16945"/>
                      <a:pt x="8918" y="16496"/>
                    </a:cubicBezTo>
                    <a:cubicBezTo>
                      <a:pt x="6625" y="15906"/>
                      <a:pt x="4983" y="15140"/>
                      <a:pt x="3750" y="14091"/>
                    </a:cubicBezTo>
                    <a:cubicBezTo>
                      <a:pt x="2258" y="12818"/>
                      <a:pt x="1410" y="11017"/>
                      <a:pt x="1537" y="9391"/>
                    </a:cubicBezTo>
                    <a:cubicBezTo>
                      <a:pt x="1610" y="8458"/>
                      <a:pt x="2066" y="7514"/>
                      <a:pt x="2892" y="6587"/>
                    </a:cubicBezTo>
                    <a:cubicBezTo>
                      <a:pt x="3654" y="5732"/>
                      <a:pt x="4709" y="4909"/>
                      <a:pt x="6028" y="4144"/>
                    </a:cubicBezTo>
                    <a:cubicBezTo>
                      <a:pt x="8559" y="2676"/>
                      <a:pt x="11472" y="1766"/>
                      <a:pt x="13235" y="1516"/>
                    </a:cubicBezTo>
                    <a:cubicBezTo>
                      <a:pt x="13513" y="1476"/>
                      <a:pt x="13795" y="1457"/>
                      <a:pt x="14078" y="1457"/>
                    </a:cubicBezTo>
                    <a:close/>
                    <a:moveTo>
                      <a:pt x="14081" y="0"/>
                    </a:moveTo>
                    <a:cubicBezTo>
                      <a:pt x="13737" y="0"/>
                      <a:pt x="13384" y="25"/>
                      <a:pt x="13030" y="75"/>
                    </a:cubicBezTo>
                    <a:cubicBezTo>
                      <a:pt x="11984" y="222"/>
                      <a:pt x="10692" y="556"/>
                      <a:pt x="9389" y="1015"/>
                    </a:cubicBezTo>
                    <a:cubicBezTo>
                      <a:pt x="7940" y="1526"/>
                      <a:pt x="6525" y="2172"/>
                      <a:pt x="5297" y="2884"/>
                    </a:cubicBezTo>
                    <a:cubicBezTo>
                      <a:pt x="3045" y="4193"/>
                      <a:pt x="314" y="6362"/>
                      <a:pt x="86" y="9276"/>
                    </a:cubicBezTo>
                    <a:cubicBezTo>
                      <a:pt x="0" y="10362"/>
                      <a:pt x="231" y="11502"/>
                      <a:pt x="752" y="12572"/>
                    </a:cubicBezTo>
                    <a:cubicBezTo>
                      <a:pt x="1229" y="13552"/>
                      <a:pt x="1940" y="14460"/>
                      <a:pt x="2807" y="15199"/>
                    </a:cubicBezTo>
                    <a:cubicBezTo>
                      <a:pt x="4213" y="16399"/>
                      <a:pt x="6040" y="17258"/>
                      <a:pt x="8555" y="17906"/>
                    </a:cubicBezTo>
                    <a:cubicBezTo>
                      <a:pt x="10391" y="18378"/>
                      <a:pt x="12268" y="18674"/>
                      <a:pt x="14162" y="18790"/>
                    </a:cubicBezTo>
                    <a:cubicBezTo>
                      <a:pt x="14343" y="18800"/>
                      <a:pt x="14518" y="18806"/>
                      <a:pt x="14686" y="18806"/>
                    </a:cubicBezTo>
                    <a:cubicBezTo>
                      <a:pt x="15165" y="18806"/>
                      <a:pt x="15585" y="18761"/>
                      <a:pt x="15956" y="18666"/>
                    </a:cubicBezTo>
                    <a:cubicBezTo>
                      <a:pt x="16709" y="18477"/>
                      <a:pt x="17262" y="18092"/>
                      <a:pt x="17599" y="17523"/>
                    </a:cubicBezTo>
                    <a:cubicBezTo>
                      <a:pt x="17884" y="17046"/>
                      <a:pt x="17982" y="16506"/>
                      <a:pt x="17903" y="15873"/>
                    </a:cubicBezTo>
                    <a:cubicBezTo>
                      <a:pt x="17841" y="15386"/>
                      <a:pt x="17685" y="14911"/>
                      <a:pt x="17532" y="14450"/>
                    </a:cubicBezTo>
                    <a:cubicBezTo>
                      <a:pt x="17295" y="13733"/>
                      <a:pt x="17071" y="13056"/>
                      <a:pt x="17301" y="12577"/>
                    </a:cubicBezTo>
                    <a:cubicBezTo>
                      <a:pt x="17410" y="12347"/>
                      <a:pt x="17645" y="12128"/>
                      <a:pt x="17894" y="11894"/>
                    </a:cubicBezTo>
                    <a:cubicBezTo>
                      <a:pt x="18260" y="11551"/>
                      <a:pt x="18675" y="11162"/>
                      <a:pt x="18883" y="10583"/>
                    </a:cubicBezTo>
                    <a:cubicBezTo>
                      <a:pt x="19071" y="10056"/>
                      <a:pt x="19056" y="9514"/>
                      <a:pt x="18836" y="8927"/>
                    </a:cubicBezTo>
                    <a:cubicBezTo>
                      <a:pt x="18668" y="8480"/>
                      <a:pt x="18404" y="8066"/>
                      <a:pt x="18150" y="7667"/>
                    </a:cubicBezTo>
                    <a:cubicBezTo>
                      <a:pt x="17845" y="7189"/>
                      <a:pt x="17557" y="6737"/>
                      <a:pt x="17477" y="6305"/>
                    </a:cubicBezTo>
                    <a:cubicBezTo>
                      <a:pt x="17388" y="5828"/>
                      <a:pt x="17545" y="5277"/>
                      <a:pt x="17711" y="4693"/>
                    </a:cubicBezTo>
                    <a:cubicBezTo>
                      <a:pt x="17929" y="3926"/>
                      <a:pt x="18176" y="3057"/>
                      <a:pt x="17898" y="2156"/>
                    </a:cubicBezTo>
                    <a:cubicBezTo>
                      <a:pt x="17613" y="1232"/>
                      <a:pt x="16884" y="567"/>
                      <a:pt x="15794" y="234"/>
                    </a:cubicBezTo>
                    <a:cubicBezTo>
                      <a:pt x="15283" y="79"/>
                      <a:pt x="14697" y="0"/>
                      <a:pt x="1408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9"/>
              <p:cNvSpPr/>
              <p:nvPr/>
            </p:nvSpPr>
            <p:spPr>
              <a:xfrm>
                <a:off x="1558225" y="2688525"/>
                <a:ext cx="1200200" cy="845525"/>
              </a:xfrm>
              <a:custGeom>
                <a:avLst/>
                <a:gdLst/>
                <a:ahLst/>
                <a:cxnLst/>
                <a:rect l="l" t="t" r="r" b="b"/>
                <a:pathLst>
                  <a:path w="48008" h="33821" extrusionOk="0">
                    <a:moveTo>
                      <a:pt x="24798" y="1"/>
                    </a:moveTo>
                    <a:cubicBezTo>
                      <a:pt x="23774" y="1"/>
                      <a:pt x="22750" y="58"/>
                      <a:pt x="21735" y="172"/>
                    </a:cubicBezTo>
                    <a:cubicBezTo>
                      <a:pt x="18559" y="530"/>
                      <a:pt x="15471" y="1445"/>
                      <a:pt x="12728" y="2911"/>
                    </a:cubicBezTo>
                    <a:cubicBezTo>
                      <a:pt x="5145" y="6965"/>
                      <a:pt x="0" y="15100"/>
                      <a:pt x="4343" y="23468"/>
                    </a:cubicBezTo>
                    <a:cubicBezTo>
                      <a:pt x="8199" y="30896"/>
                      <a:pt x="16385" y="33820"/>
                      <a:pt x="24460" y="33820"/>
                    </a:cubicBezTo>
                    <a:cubicBezTo>
                      <a:pt x="27683" y="33820"/>
                      <a:pt x="30888" y="33354"/>
                      <a:pt x="33793" y="32523"/>
                    </a:cubicBezTo>
                    <a:cubicBezTo>
                      <a:pt x="39200" y="30975"/>
                      <a:pt x="44286" y="27232"/>
                      <a:pt x="46006" y="21877"/>
                    </a:cubicBezTo>
                    <a:cubicBezTo>
                      <a:pt x="48008" y="15645"/>
                      <a:pt x="44866" y="8532"/>
                      <a:pt x="39608" y="4632"/>
                    </a:cubicBezTo>
                    <a:cubicBezTo>
                      <a:pt x="35430" y="1534"/>
                      <a:pt x="30106" y="1"/>
                      <a:pt x="24798" y="1"/>
                    </a:cubicBezTo>
                    <a:close/>
                  </a:path>
                </a:pathLst>
              </a:custGeom>
              <a:solidFill>
                <a:srgbClr val="A7D3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9"/>
              <p:cNvSpPr/>
              <p:nvPr/>
            </p:nvSpPr>
            <p:spPr>
              <a:xfrm>
                <a:off x="1576500" y="2670325"/>
                <a:ext cx="1167250" cy="881925"/>
              </a:xfrm>
              <a:custGeom>
                <a:avLst/>
                <a:gdLst/>
                <a:ahLst/>
                <a:cxnLst/>
                <a:rect l="l" t="t" r="r" b="b"/>
                <a:pathLst>
                  <a:path w="46690" h="35277" extrusionOk="0">
                    <a:moveTo>
                      <a:pt x="24103" y="1454"/>
                    </a:moveTo>
                    <a:cubicBezTo>
                      <a:pt x="29414" y="1454"/>
                      <a:pt x="34516" y="3032"/>
                      <a:pt x="38444" y="5945"/>
                    </a:cubicBezTo>
                    <a:cubicBezTo>
                      <a:pt x="43788" y="9908"/>
                      <a:pt x="46369" y="16822"/>
                      <a:pt x="44582" y="22383"/>
                    </a:cubicBezTo>
                    <a:cubicBezTo>
                      <a:pt x="43096" y="27011"/>
                      <a:pt x="38605" y="30907"/>
                      <a:pt x="32862" y="32551"/>
                    </a:cubicBezTo>
                    <a:cubicBezTo>
                      <a:pt x="29968" y="33379"/>
                      <a:pt x="26862" y="33821"/>
                      <a:pt x="23778" y="33821"/>
                    </a:cubicBezTo>
                    <a:cubicBezTo>
                      <a:pt x="15753" y="33821"/>
                      <a:pt x="7876" y="30829"/>
                      <a:pt x="4259" y="23860"/>
                    </a:cubicBezTo>
                    <a:cubicBezTo>
                      <a:pt x="0" y="15653"/>
                      <a:pt x="5463" y="7958"/>
                      <a:pt x="12342" y="4280"/>
                    </a:cubicBezTo>
                    <a:cubicBezTo>
                      <a:pt x="14935" y="2894"/>
                      <a:pt x="17959" y="1976"/>
                      <a:pt x="21086" y="1624"/>
                    </a:cubicBezTo>
                    <a:cubicBezTo>
                      <a:pt x="22095" y="1510"/>
                      <a:pt x="23103" y="1454"/>
                      <a:pt x="24103" y="1454"/>
                    </a:cubicBezTo>
                    <a:close/>
                    <a:moveTo>
                      <a:pt x="24078" y="0"/>
                    </a:moveTo>
                    <a:cubicBezTo>
                      <a:pt x="23024" y="0"/>
                      <a:pt x="21971" y="59"/>
                      <a:pt x="20923" y="176"/>
                    </a:cubicBezTo>
                    <a:cubicBezTo>
                      <a:pt x="19298" y="358"/>
                      <a:pt x="17693" y="685"/>
                      <a:pt x="16127" y="1156"/>
                    </a:cubicBezTo>
                    <a:cubicBezTo>
                      <a:pt x="14554" y="1631"/>
                      <a:pt x="13048" y="2251"/>
                      <a:pt x="11654" y="2996"/>
                    </a:cubicBezTo>
                    <a:cubicBezTo>
                      <a:pt x="9669" y="4057"/>
                      <a:pt x="7890" y="5359"/>
                      <a:pt x="6365" y="6866"/>
                    </a:cubicBezTo>
                    <a:cubicBezTo>
                      <a:pt x="4780" y="8433"/>
                      <a:pt x="3538" y="10157"/>
                      <a:pt x="2674" y="11989"/>
                    </a:cubicBezTo>
                    <a:cubicBezTo>
                      <a:pt x="1750" y="13950"/>
                      <a:pt x="1287" y="15981"/>
                      <a:pt x="1296" y="18027"/>
                    </a:cubicBezTo>
                    <a:cubicBezTo>
                      <a:pt x="1307" y="20228"/>
                      <a:pt x="1869" y="22417"/>
                      <a:pt x="2966" y="24530"/>
                    </a:cubicBezTo>
                    <a:cubicBezTo>
                      <a:pt x="5534" y="29479"/>
                      <a:pt x="10168" y="32899"/>
                      <a:pt x="16368" y="34421"/>
                    </a:cubicBezTo>
                    <a:cubicBezTo>
                      <a:pt x="18686" y="34989"/>
                      <a:pt x="21152" y="35276"/>
                      <a:pt x="23714" y="35276"/>
                    </a:cubicBezTo>
                    <a:cubicBezTo>
                      <a:pt x="24124" y="35276"/>
                      <a:pt x="24536" y="35269"/>
                      <a:pt x="24949" y="35254"/>
                    </a:cubicBezTo>
                    <a:cubicBezTo>
                      <a:pt x="27754" y="35155"/>
                      <a:pt x="30628" y="34704"/>
                      <a:pt x="33262" y="33950"/>
                    </a:cubicBezTo>
                    <a:cubicBezTo>
                      <a:pt x="36157" y="33122"/>
                      <a:pt x="38840" y="31726"/>
                      <a:pt x="41017" y="29915"/>
                    </a:cubicBezTo>
                    <a:cubicBezTo>
                      <a:pt x="42175" y="28952"/>
                      <a:pt x="43177" y="27882"/>
                      <a:pt x="43995" y="26733"/>
                    </a:cubicBezTo>
                    <a:cubicBezTo>
                      <a:pt x="44865" y="25510"/>
                      <a:pt x="45529" y="24197"/>
                      <a:pt x="45969" y="22827"/>
                    </a:cubicBezTo>
                    <a:cubicBezTo>
                      <a:pt x="46482" y="21229"/>
                      <a:pt x="46690" y="19532"/>
                      <a:pt x="46587" y="17787"/>
                    </a:cubicBezTo>
                    <a:cubicBezTo>
                      <a:pt x="46488" y="16136"/>
                      <a:pt x="46114" y="14473"/>
                      <a:pt x="45476" y="12842"/>
                    </a:cubicBezTo>
                    <a:cubicBezTo>
                      <a:pt x="44232" y="9667"/>
                      <a:pt x="42042" y="6801"/>
                      <a:pt x="39311" y="4775"/>
                    </a:cubicBezTo>
                    <a:cubicBezTo>
                      <a:pt x="38047" y="3837"/>
                      <a:pt x="36652" y="3019"/>
                      <a:pt x="35165" y="2342"/>
                    </a:cubicBezTo>
                    <a:cubicBezTo>
                      <a:pt x="33695" y="1675"/>
                      <a:pt x="32165" y="1150"/>
                      <a:pt x="30594" y="772"/>
                    </a:cubicBezTo>
                    <a:cubicBezTo>
                      <a:pt x="29017" y="391"/>
                      <a:pt x="27407" y="151"/>
                      <a:pt x="25787" y="52"/>
                    </a:cubicBezTo>
                    <a:cubicBezTo>
                      <a:pt x="25218" y="18"/>
                      <a:pt x="24648" y="0"/>
                      <a:pt x="2407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9"/>
              <p:cNvSpPr/>
              <p:nvPr/>
            </p:nvSpPr>
            <p:spPr>
              <a:xfrm>
                <a:off x="1466175" y="3019850"/>
                <a:ext cx="176050" cy="71950"/>
              </a:xfrm>
              <a:custGeom>
                <a:avLst/>
                <a:gdLst/>
                <a:ahLst/>
                <a:cxnLst/>
                <a:rect l="l" t="t" r="r" b="b"/>
                <a:pathLst>
                  <a:path w="7042" h="2878" extrusionOk="0">
                    <a:moveTo>
                      <a:pt x="556" y="1"/>
                    </a:moveTo>
                    <a:cubicBezTo>
                      <a:pt x="318" y="1"/>
                      <a:pt x="104" y="169"/>
                      <a:pt x="56" y="412"/>
                    </a:cubicBezTo>
                    <a:cubicBezTo>
                      <a:pt x="0" y="688"/>
                      <a:pt x="181" y="957"/>
                      <a:pt x="456" y="1011"/>
                    </a:cubicBezTo>
                    <a:cubicBezTo>
                      <a:pt x="2461" y="1410"/>
                      <a:pt x="4416" y="2021"/>
                      <a:pt x="6291" y="2835"/>
                    </a:cubicBezTo>
                    <a:cubicBezTo>
                      <a:pt x="6355" y="2863"/>
                      <a:pt x="6424" y="2877"/>
                      <a:pt x="6493" y="2877"/>
                    </a:cubicBezTo>
                    <a:lnTo>
                      <a:pt x="6494" y="2877"/>
                    </a:lnTo>
                    <a:cubicBezTo>
                      <a:pt x="6736" y="2877"/>
                      <a:pt x="6943" y="2707"/>
                      <a:pt x="6993" y="2471"/>
                    </a:cubicBezTo>
                    <a:cubicBezTo>
                      <a:pt x="7042" y="2234"/>
                      <a:pt x="6918" y="1996"/>
                      <a:pt x="6697" y="1899"/>
                    </a:cubicBezTo>
                    <a:cubicBezTo>
                      <a:pt x="4756" y="1056"/>
                      <a:pt x="2731" y="423"/>
                      <a:pt x="655" y="11"/>
                    </a:cubicBezTo>
                    <a:cubicBezTo>
                      <a:pt x="622" y="4"/>
                      <a:pt x="589" y="1"/>
                      <a:pt x="55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9"/>
              <p:cNvSpPr/>
              <p:nvPr/>
            </p:nvSpPr>
            <p:spPr>
              <a:xfrm>
                <a:off x="1346000" y="2998100"/>
                <a:ext cx="853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1270" extrusionOk="0">
                    <a:moveTo>
                      <a:pt x="538" y="1"/>
                    </a:moveTo>
                    <a:cubicBezTo>
                      <a:pt x="280" y="1"/>
                      <a:pt x="59" y="195"/>
                      <a:pt x="32" y="457"/>
                    </a:cubicBezTo>
                    <a:cubicBezTo>
                      <a:pt x="1" y="738"/>
                      <a:pt x="205" y="988"/>
                      <a:pt x="485" y="1019"/>
                    </a:cubicBezTo>
                    <a:lnTo>
                      <a:pt x="2835" y="1266"/>
                    </a:lnTo>
                    <a:cubicBezTo>
                      <a:pt x="2853" y="1268"/>
                      <a:pt x="2872" y="1269"/>
                      <a:pt x="2890" y="1269"/>
                    </a:cubicBezTo>
                    <a:cubicBezTo>
                      <a:pt x="3160" y="1269"/>
                      <a:pt x="3385" y="1056"/>
                      <a:pt x="3399" y="785"/>
                    </a:cubicBezTo>
                    <a:cubicBezTo>
                      <a:pt x="3413" y="514"/>
                      <a:pt x="3212" y="279"/>
                      <a:pt x="2942" y="251"/>
                    </a:cubicBezTo>
                    <a:lnTo>
                      <a:pt x="592" y="4"/>
                    </a:lnTo>
                    <a:cubicBezTo>
                      <a:pt x="574" y="2"/>
                      <a:pt x="556" y="1"/>
                      <a:pt x="53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9"/>
              <p:cNvSpPr/>
              <p:nvPr/>
            </p:nvSpPr>
            <p:spPr>
              <a:xfrm>
                <a:off x="1504875" y="3135550"/>
                <a:ext cx="135475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5419" h="2506" extrusionOk="0">
                    <a:moveTo>
                      <a:pt x="4838" y="0"/>
                    </a:moveTo>
                    <a:cubicBezTo>
                      <a:pt x="4752" y="0"/>
                      <a:pt x="4666" y="22"/>
                      <a:pt x="4586" y="67"/>
                    </a:cubicBezTo>
                    <a:cubicBezTo>
                      <a:pt x="3311" y="798"/>
                      <a:pt x="1910" y="1281"/>
                      <a:pt x="456" y="1490"/>
                    </a:cubicBezTo>
                    <a:cubicBezTo>
                      <a:pt x="192" y="1528"/>
                      <a:pt x="0" y="1764"/>
                      <a:pt x="19" y="2032"/>
                    </a:cubicBezTo>
                    <a:cubicBezTo>
                      <a:pt x="38" y="2298"/>
                      <a:pt x="259" y="2505"/>
                      <a:pt x="527" y="2505"/>
                    </a:cubicBezTo>
                    <a:cubicBezTo>
                      <a:pt x="552" y="2505"/>
                      <a:pt x="576" y="2504"/>
                      <a:pt x="599" y="2501"/>
                    </a:cubicBezTo>
                    <a:cubicBezTo>
                      <a:pt x="2183" y="2273"/>
                      <a:pt x="3709" y="1748"/>
                      <a:pt x="5097" y="950"/>
                    </a:cubicBezTo>
                    <a:cubicBezTo>
                      <a:pt x="5336" y="807"/>
                      <a:pt x="5419" y="498"/>
                      <a:pt x="5279" y="255"/>
                    </a:cubicBezTo>
                    <a:cubicBezTo>
                      <a:pt x="5185" y="92"/>
                      <a:pt x="5014" y="0"/>
                      <a:pt x="483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9"/>
              <p:cNvSpPr/>
              <p:nvPr/>
            </p:nvSpPr>
            <p:spPr>
              <a:xfrm>
                <a:off x="1364800" y="3191525"/>
                <a:ext cx="110800" cy="44425"/>
              </a:xfrm>
              <a:custGeom>
                <a:avLst/>
                <a:gdLst/>
                <a:ahLst/>
                <a:cxnLst/>
                <a:rect l="l" t="t" r="r" b="b"/>
                <a:pathLst>
                  <a:path w="4432" h="1777" extrusionOk="0">
                    <a:moveTo>
                      <a:pt x="3872" y="1"/>
                    </a:moveTo>
                    <a:cubicBezTo>
                      <a:pt x="3834" y="1"/>
                      <a:pt x="3797" y="5"/>
                      <a:pt x="3759" y="13"/>
                    </a:cubicBezTo>
                    <a:lnTo>
                      <a:pt x="423" y="768"/>
                    </a:lnTo>
                    <a:cubicBezTo>
                      <a:pt x="170" y="826"/>
                      <a:pt x="1" y="1064"/>
                      <a:pt x="29" y="1322"/>
                    </a:cubicBezTo>
                    <a:cubicBezTo>
                      <a:pt x="58" y="1581"/>
                      <a:pt x="276" y="1775"/>
                      <a:pt x="535" y="1776"/>
                    </a:cubicBezTo>
                    <a:cubicBezTo>
                      <a:pt x="573" y="1776"/>
                      <a:pt x="611" y="1772"/>
                      <a:pt x="648" y="1763"/>
                    </a:cubicBezTo>
                    <a:lnTo>
                      <a:pt x="3984" y="1010"/>
                    </a:lnTo>
                    <a:cubicBezTo>
                      <a:pt x="4260" y="948"/>
                      <a:pt x="4432" y="674"/>
                      <a:pt x="4370" y="399"/>
                    </a:cubicBezTo>
                    <a:cubicBezTo>
                      <a:pt x="4315" y="161"/>
                      <a:pt x="4104" y="1"/>
                      <a:pt x="387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9"/>
              <p:cNvSpPr/>
              <p:nvPr/>
            </p:nvSpPr>
            <p:spPr>
              <a:xfrm>
                <a:off x="2706950" y="3029950"/>
                <a:ext cx="108500" cy="4982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1993" extrusionOk="0">
                    <a:moveTo>
                      <a:pt x="3770" y="0"/>
                    </a:moveTo>
                    <a:cubicBezTo>
                      <a:pt x="3721" y="0"/>
                      <a:pt x="3672" y="7"/>
                      <a:pt x="3623" y="22"/>
                    </a:cubicBezTo>
                    <a:lnTo>
                      <a:pt x="396" y="993"/>
                    </a:lnTo>
                    <a:cubicBezTo>
                      <a:pt x="153" y="1065"/>
                      <a:pt x="0" y="1305"/>
                      <a:pt x="37" y="1555"/>
                    </a:cubicBezTo>
                    <a:cubicBezTo>
                      <a:pt x="74" y="1805"/>
                      <a:pt x="289" y="1992"/>
                      <a:pt x="543" y="1992"/>
                    </a:cubicBezTo>
                    <a:cubicBezTo>
                      <a:pt x="592" y="1992"/>
                      <a:pt x="642" y="1985"/>
                      <a:pt x="690" y="1970"/>
                    </a:cubicBezTo>
                    <a:lnTo>
                      <a:pt x="3918" y="1000"/>
                    </a:lnTo>
                    <a:cubicBezTo>
                      <a:pt x="4187" y="918"/>
                      <a:pt x="4340" y="634"/>
                      <a:pt x="4259" y="365"/>
                    </a:cubicBezTo>
                    <a:cubicBezTo>
                      <a:pt x="4193" y="143"/>
                      <a:pt x="3989" y="0"/>
                      <a:pt x="377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9"/>
              <p:cNvSpPr/>
              <p:nvPr/>
            </p:nvSpPr>
            <p:spPr>
              <a:xfrm>
                <a:off x="2836600" y="3008225"/>
                <a:ext cx="112550" cy="34125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1365" extrusionOk="0">
                    <a:moveTo>
                      <a:pt x="3967" y="1"/>
                    </a:moveTo>
                    <a:cubicBezTo>
                      <a:pt x="3950" y="1"/>
                      <a:pt x="3933" y="2"/>
                      <a:pt x="3916" y="3"/>
                    </a:cubicBezTo>
                    <a:lnTo>
                      <a:pt x="474" y="346"/>
                    </a:lnTo>
                    <a:cubicBezTo>
                      <a:pt x="203" y="373"/>
                      <a:pt x="0" y="607"/>
                      <a:pt x="13" y="879"/>
                    </a:cubicBezTo>
                    <a:cubicBezTo>
                      <a:pt x="27" y="1151"/>
                      <a:pt x="252" y="1365"/>
                      <a:pt x="524" y="1365"/>
                    </a:cubicBezTo>
                    <a:cubicBezTo>
                      <a:pt x="540" y="1365"/>
                      <a:pt x="558" y="1363"/>
                      <a:pt x="576" y="1362"/>
                    </a:cubicBezTo>
                    <a:lnTo>
                      <a:pt x="4016" y="1019"/>
                    </a:lnTo>
                    <a:cubicBezTo>
                      <a:pt x="4297" y="992"/>
                      <a:pt x="4502" y="742"/>
                      <a:pt x="4474" y="461"/>
                    </a:cubicBezTo>
                    <a:cubicBezTo>
                      <a:pt x="4448" y="198"/>
                      <a:pt x="4225" y="1"/>
                      <a:pt x="396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9"/>
              <p:cNvSpPr/>
              <p:nvPr/>
            </p:nvSpPr>
            <p:spPr>
              <a:xfrm>
                <a:off x="2714050" y="3132625"/>
                <a:ext cx="175775" cy="65325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2613" extrusionOk="0">
                    <a:moveTo>
                      <a:pt x="582" y="0"/>
                    </a:moveTo>
                    <a:cubicBezTo>
                      <a:pt x="385" y="0"/>
                      <a:pt x="197" y="115"/>
                      <a:pt x="113" y="308"/>
                    </a:cubicBezTo>
                    <a:cubicBezTo>
                      <a:pt x="0" y="565"/>
                      <a:pt x="119" y="865"/>
                      <a:pt x="377" y="979"/>
                    </a:cubicBezTo>
                    <a:cubicBezTo>
                      <a:pt x="2308" y="1820"/>
                      <a:pt x="4353" y="2371"/>
                      <a:pt x="6447" y="2608"/>
                    </a:cubicBezTo>
                    <a:cubicBezTo>
                      <a:pt x="6466" y="2611"/>
                      <a:pt x="6486" y="2612"/>
                      <a:pt x="6505" y="2612"/>
                    </a:cubicBezTo>
                    <a:cubicBezTo>
                      <a:pt x="6776" y="2612"/>
                      <a:pt x="6999" y="2400"/>
                      <a:pt x="7014" y="2129"/>
                    </a:cubicBezTo>
                    <a:cubicBezTo>
                      <a:pt x="7030" y="1859"/>
                      <a:pt x="6830" y="1625"/>
                      <a:pt x="6561" y="1594"/>
                    </a:cubicBezTo>
                    <a:cubicBezTo>
                      <a:pt x="4570" y="1367"/>
                      <a:pt x="2623" y="845"/>
                      <a:pt x="784" y="43"/>
                    </a:cubicBezTo>
                    <a:cubicBezTo>
                      <a:pt x="718" y="14"/>
                      <a:pt x="650" y="0"/>
                      <a:pt x="58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9"/>
              <p:cNvSpPr/>
              <p:nvPr/>
            </p:nvSpPr>
            <p:spPr>
              <a:xfrm>
                <a:off x="2911825" y="3177800"/>
                <a:ext cx="61250" cy="27900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1116" extrusionOk="0">
                    <a:moveTo>
                      <a:pt x="529" y="0"/>
                    </a:moveTo>
                    <a:cubicBezTo>
                      <a:pt x="263" y="0"/>
                      <a:pt x="38" y="206"/>
                      <a:pt x="20" y="475"/>
                    </a:cubicBezTo>
                    <a:cubicBezTo>
                      <a:pt x="1" y="757"/>
                      <a:pt x="214" y="1001"/>
                      <a:pt x="495" y="1020"/>
                    </a:cubicBezTo>
                    <a:lnTo>
                      <a:pt x="1895" y="1114"/>
                    </a:lnTo>
                    <a:cubicBezTo>
                      <a:pt x="1906" y="1116"/>
                      <a:pt x="1918" y="1116"/>
                      <a:pt x="1930" y="1116"/>
                    </a:cubicBezTo>
                    <a:cubicBezTo>
                      <a:pt x="2205" y="1116"/>
                      <a:pt x="2430" y="898"/>
                      <a:pt x="2441" y="623"/>
                    </a:cubicBezTo>
                    <a:cubicBezTo>
                      <a:pt x="2449" y="347"/>
                      <a:pt x="2239" y="113"/>
                      <a:pt x="1964" y="96"/>
                    </a:cubicBezTo>
                    <a:lnTo>
                      <a:pt x="564" y="2"/>
                    </a:lnTo>
                    <a:cubicBezTo>
                      <a:pt x="552" y="1"/>
                      <a:pt x="541" y="0"/>
                      <a:pt x="52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9"/>
              <p:cNvSpPr/>
              <p:nvPr/>
            </p:nvSpPr>
            <p:spPr>
              <a:xfrm>
                <a:off x="1935500" y="2695100"/>
                <a:ext cx="498775" cy="832225"/>
              </a:xfrm>
              <a:custGeom>
                <a:avLst/>
                <a:gdLst/>
                <a:ahLst/>
                <a:cxnLst/>
                <a:rect l="l" t="t" r="r" b="b"/>
                <a:pathLst>
                  <a:path w="19951" h="33289" extrusionOk="0">
                    <a:moveTo>
                      <a:pt x="9113" y="75"/>
                    </a:moveTo>
                    <a:cubicBezTo>
                      <a:pt x="8794" y="75"/>
                      <a:pt x="8475" y="79"/>
                      <a:pt x="8157" y="88"/>
                    </a:cubicBezTo>
                    <a:cubicBezTo>
                      <a:pt x="6826" y="125"/>
                      <a:pt x="4875" y="0"/>
                      <a:pt x="3631" y="518"/>
                    </a:cubicBezTo>
                    <a:cubicBezTo>
                      <a:pt x="2432" y="1019"/>
                      <a:pt x="2486" y="2372"/>
                      <a:pt x="2210" y="3635"/>
                    </a:cubicBezTo>
                    <a:cubicBezTo>
                      <a:pt x="890" y="9663"/>
                      <a:pt x="208" y="15814"/>
                      <a:pt x="177" y="21985"/>
                    </a:cubicBezTo>
                    <a:cubicBezTo>
                      <a:pt x="173" y="22986"/>
                      <a:pt x="1" y="32072"/>
                      <a:pt x="726" y="32241"/>
                    </a:cubicBezTo>
                    <a:cubicBezTo>
                      <a:pt x="3715" y="32938"/>
                      <a:pt x="6766" y="33288"/>
                      <a:pt x="9820" y="33288"/>
                    </a:cubicBezTo>
                    <a:cubicBezTo>
                      <a:pt x="11921" y="33288"/>
                      <a:pt x="14023" y="33123"/>
                      <a:pt x="16106" y="32791"/>
                    </a:cubicBezTo>
                    <a:cubicBezTo>
                      <a:pt x="17073" y="32637"/>
                      <a:pt x="18114" y="32401"/>
                      <a:pt x="18741" y="31649"/>
                    </a:cubicBezTo>
                    <a:cubicBezTo>
                      <a:pt x="19319" y="30955"/>
                      <a:pt x="19404" y="29985"/>
                      <a:pt x="19453" y="29083"/>
                    </a:cubicBezTo>
                    <a:cubicBezTo>
                      <a:pt x="19950" y="19675"/>
                      <a:pt x="19179" y="10244"/>
                      <a:pt x="17162" y="1042"/>
                    </a:cubicBezTo>
                    <a:cubicBezTo>
                      <a:pt x="14527" y="399"/>
                      <a:pt x="11824" y="75"/>
                      <a:pt x="9113" y="75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9"/>
              <p:cNvSpPr/>
              <p:nvPr/>
            </p:nvSpPr>
            <p:spPr>
              <a:xfrm>
                <a:off x="1576500" y="2670325"/>
                <a:ext cx="1167250" cy="881925"/>
              </a:xfrm>
              <a:custGeom>
                <a:avLst/>
                <a:gdLst/>
                <a:ahLst/>
                <a:cxnLst/>
                <a:rect l="l" t="t" r="r" b="b"/>
                <a:pathLst>
                  <a:path w="46690" h="35277" extrusionOk="0">
                    <a:moveTo>
                      <a:pt x="24103" y="1454"/>
                    </a:moveTo>
                    <a:cubicBezTo>
                      <a:pt x="29414" y="1454"/>
                      <a:pt x="34516" y="3032"/>
                      <a:pt x="38444" y="5945"/>
                    </a:cubicBezTo>
                    <a:cubicBezTo>
                      <a:pt x="43788" y="9908"/>
                      <a:pt x="46369" y="16822"/>
                      <a:pt x="44582" y="22383"/>
                    </a:cubicBezTo>
                    <a:cubicBezTo>
                      <a:pt x="43096" y="27011"/>
                      <a:pt x="38605" y="30907"/>
                      <a:pt x="32862" y="32551"/>
                    </a:cubicBezTo>
                    <a:cubicBezTo>
                      <a:pt x="29968" y="33379"/>
                      <a:pt x="26862" y="33821"/>
                      <a:pt x="23778" y="33821"/>
                    </a:cubicBezTo>
                    <a:cubicBezTo>
                      <a:pt x="15753" y="33821"/>
                      <a:pt x="7876" y="30829"/>
                      <a:pt x="4259" y="23860"/>
                    </a:cubicBezTo>
                    <a:cubicBezTo>
                      <a:pt x="0" y="15653"/>
                      <a:pt x="5463" y="7958"/>
                      <a:pt x="12342" y="4280"/>
                    </a:cubicBezTo>
                    <a:cubicBezTo>
                      <a:pt x="14935" y="2894"/>
                      <a:pt x="17959" y="1976"/>
                      <a:pt x="21086" y="1624"/>
                    </a:cubicBezTo>
                    <a:cubicBezTo>
                      <a:pt x="22095" y="1510"/>
                      <a:pt x="23103" y="1454"/>
                      <a:pt x="24103" y="1454"/>
                    </a:cubicBezTo>
                    <a:close/>
                    <a:moveTo>
                      <a:pt x="24078" y="0"/>
                    </a:moveTo>
                    <a:cubicBezTo>
                      <a:pt x="23024" y="0"/>
                      <a:pt x="21971" y="59"/>
                      <a:pt x="20923" y="176"/>
                    </a:cubicBezTo>
                    <a:cubicBezTo>
                      <a:pt x="19298" y="358"/>
                      <a:pt x="17693" y="685"/>
                      <a:pt x="16127" y="1156"/>
                    </a:cubicBezTo>
                    <a:cubicBezTo>
                      <a:pt x="14554" y="1631"/>
                      <a:pt x="13048" y="2251"/>
                      <a:pt x="11654" y="2996"/>
                    </a:cubicBezTo>
                    <a:cubicBezTo>
                      <a:pt x="9669" y="4057"/>
                      <a:pt x="7890" y="5359"/>
                      <a:pt x="6365" y="6866"/>
                    </a:cubicBezTo>
                    <a:cubicBezTo>
                      <a:pt x="4780" y="8433"/>
                      <a:pt x="3538" y="10157"/>
                      <a:pt x="2674" y="11989"/>
                    </a:cubicBezTo>
                    <a:cubicBezTo>
                      <a:pt x="1750" y="13950"/>
                      <a:pt x="1287" y="15981"/>
                      <a:pt x="1296" y="18027"/>
                    </a:cubicBezTo>
                    <a:cubicBezTo>
                      <a:pt x="1307" y="20228"/>
                      <a:pt x="1869" y="22417"/>
                      <a:pt x="2966" y="24530"/>
                    </a:cubicBezTo>
                    <a:cubicBezTo>
                      <a:pt x="5534" y="29479"/>
                      <a:pt x="10168" y="32899"/>
                      <a:pt x="16368" y="34421"/>
                    </a:cubicBezTo>
                    <a:cubicBezTo>
                      <a:pt x="18686" y="34989"/>
                      <a:pt x="21152" y="35276"/>
                      <a:pt x="23714" y="35276"/>
                    </a:cubicBezTo>
                    <a:cubicBezTo>
                      <a:pt x="24124" y="35276"/>
                      <a:pt x="24536" y="35269"/>
                      <a:pt x="24949" y="35254"/>
                    </a:cubicBezTo>
                    <a:cubicBezTo>
                      <a:pt x="27754" y="35155"/>
                      <a:pt x="30628" y="34704"/>
                      <a:pt x="33262" y="33950"/>
                    </a:cubicBezTo>
                    <a:cubicBezTo>
                      <a:pt x="36157" y="33122"/>
                      <a:pt x="38840" y="31726"/>
                      <a:pt x="41017" y="29915"/>
                    </a:cubicBezTo>
                    <a:cubicBezTo>
                      <a:pt x="42175" y="28952"/>
                      <a:pt x="43177" y="27882"/>
                      <a:pt x="43995" y="26733"/>
                    </a:cubicBezTo>
                    <a:cubicBezTo>
                      <a:pt x="44865" y="25510"/>
                      <a:pt x="45529" y="24197"/>
                      <a:pt x="45969" y="22827"/>
                    </a:cubicBezTo>
                    <a:cubicBezTo>
                      <a:pt x="46482" y="21229"/>
                      <a:pt x="46690" y="19532"/>
                      <a:pt x="46587" y="17787"/>
                    </a:cubicBezTo>
                    <a:cubicBezTo>
                      <a:pt x="46488" y="16136"/>
                      <a:pt x="46114" y="14473"/>
                      <a:pt x="45476" y="12842"/>
                    </a:cubicBezTo>
                    <a:cubicBezTo>
                      <a:pt x="44232" y="9667"/>
                      <a:pt x="42042" y="6801"/>
                      <a:pt x="39311" y="4775"/>
                    </a:cubicBezTo>
                    <a:cubicBezTo>
                      <a:pt x="38047" y="3837"/>
                      <a:pt x="36652" y="3019"/>
                      <a:pt x="35165" y="2342"/>
                    </a:cubicBezTo>
                    <a:cubicBezTo>
                      <a:pt x="33695" y="1675"/>
                      <a:pt x="32165" y="1150"/>
                      <a:pt x="30594" y="772"/>
                    </a:cubicBezTo>
                    <a:cubicBezTo>
                      <a:pt x="29017" y="391"/>
                      <a:pt x="27407" y="151"/>
                      <a:pt x="25787" y="52"/>
                    </a:cubicBezTo>
                    <a:cubicBezTo>
                      <a:pt x="25218" y="18"/>
                      <a:pt x="24648" y="0"/>
                      <a:pt x="2407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9"/>
              <p:cNvSpPr/>
              <p:nvPr/>
            </p:nvSpPr>
            <p:spPr>
              <a:xfrm>
                <a:off x="1852550" y="3091775"/>
                <a:ext cx="137900" cy="154875"/>
              </a:xfrm>
              <a:custGeom>
                <a:avLst/>
                <a:gdLst/>
                <a:ahLst/>
                <a:cxnLst/>
                <a:rect l="l" t="t" r="r" b="b"/>
                <a:pathLst>
                  <a:path w="5516" h="6195" extrusionOk="0">
                    <a:moveTo>
                      <a:pt x="2758" y="0"/>
                    </a:moveTo>
                    <a:cubicBezTo>
                      <a:pt x="1235" y="0"/>
                      <a:pt x="0" y="1387"/>
                      <a:pt x="0" y="3097"/>
                    </a:cubicBezTo>
                    <a:cubicBezTo>
                      <a:pt x="0" y="4808"/>
                      <a:pt x="1235" y="6195"/>
                      <a:pt x="2758" y="6195"/>
                    </a:cubicBezTo>
                    <a:cubicBezTo>
                      <a:pt x="4281" y="6195"/>
                      <a:pt x="5516" y="4808"/>
                      <a:pt x="5516" y="3097"/>
                    </a:cubicBezTo>
                    <a:cubicBezTo>
                      <a:pt x="5516" y="1387"/>
                      <a:pt x="4281" y="0"/>
                      <a:pt x="275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9"/>
              <p:cNvSpPr/>
              <p:nvPr/>
            </p:nvSpPr>
            <p:spPr>
              <a:xfrm>
                <a:off x="2360225" y="3091775"/>
                <a:ext cx="137925" cy="154875"/>
              </a:xfrm>
              <a:custGeom>
                <a:avLst/>
                <a:gdLst/>
                <a:ahLst/>
                <a:cxnLst/>
                <a:rect l="l" t="t" r="r" b="b"/>
                <a:pathLst>
                  <a:path w="5517" h="6195" extrusionOk="0">
                    <a:moveTo>
                      <a:pt x="2758" y="0"/>
                    </a:moveTo>
                    <a:cubicBezTo>
                      <a:pt x="1235" y="0"/>
                      <a:pt x="0" y="1387"/>
                      <a:pt x="0" y="3097"/>
                    </a:cubicBezTo>
                    <a:cubicBezTo>
                      <a:pt x="0" y="4808"/>
                      <a:pt x="1235" y="6195"/>
                      <a:pt x="2758" y="6195"/>
                    </a:cubicBezTo>
                    <a:cubicBezTo>
                      <a:pt x="4281" y="6195"/>
                      <a:pt x="5516" y="4808"/>
                      <a:pt x="5516" y="3097"/>
                    </a:cubicBezTo>
                    <a:cubicBezTo>
                      <a:pt x="5516" y="1387"/>
                      <a:pt x="4281" y="0"/>
                      <a:pt x="275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9"/>
              <p:cNvSpPr/>
              <p:nvPr/>
            </p:nvSpPr>
            <p:spPr>
              <a:xfrm>
                <a:off x="1879950" y="3133300"/>
                <a:ext cx="39275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910" extrusionOk="0">
                    <a:moveTo>
                      <a:pt x="785" y="1"/>
                    </a:moveTo>
                    <a:cubicBezTo>
                      <a:pt x="352" y="1"/>
                      <a:pt x="1" y="428"/>
                      <a:pt x="1" y="956"/>
                    </a:cubicBezTo>
                    <a:cubicBezTo>
                      <a:pt x="1" y="1483"/>
                      <a:pt x="352" y="1910"/>
                      <a:pt x="785" y="1910"/>
                    </a:cubicBezTo>
                    <a:cubicBezTo>
                      <a:pt x="1219" y="1910"/>
                      <a:pt x="1571" y="1483"/>
                      <a:pt x="1571" y="956"/>
                    </a:cubicBezTo>
                    <a:cubicBezTo>
                      <a:pt x="1571" y="428"/>
                      <a:pt x="1219" y="1"/>
                      <a:pt x="785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9"/>
              <p:cNvSpPr/>
              <p:nvPr/>
            </p:nvSpPr>
            <p:spPr>
              <a:xfrm>
                <a:off x="1913425" y="3183500"/>
                <a:ext cx="1615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785" extrusionOk="0">
                    <a:moveTo>
                      <a:pt x="323" y="0"/>
                    </a:moveTo>
                    <a:cubicBezTo>
                      <a:pt x="145" y="0"/>
                      <a:pt x="1" y="175"/>
                      <a:pt x="1" y="392"/>
                    </a:cubicBezTo>
                    <a:cubicBezTo>
                      <a:pt x="1" y="609"/>
                      <a:pt x="145" y="785"/>
                      <a:pt x="323" y="785"/>
                    </a:cubicBezTo>
                    <a:cubicBezTo>
                      <a:pt x="501" y="785"/>
                      <a:pt x="645" y="609"/>
                      <a:pt x="645" y="392"/>
                    </a:cubicBezTo>
                    <a:cubicBezTo>
                      <a:pt x="645" y="175"/>
                      <a:pt x="501" y="0"/>
                      <a:pt x="32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9"/>
              <p:cNvSpPr/>
              <p:nvPr/>
            </p:nvSpPr>
            <p:spPr>
              <a:xfrm>
                <a:off x="2425450" y="3183500"/>
                <a:ext cx="16175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785" extrusionOk="0">
                    <a:moveTo>
                      <a:pt x="323" y="0"/>
                    </a:moveTo>
                    <a:cubicBezTo>
                      <a:pt x="145" y="0"/>
                      <a:pt x="1" y="175"/>
                      <a:pt x="1" y="392"/>
                    </a:cubicBezTo>
                    <a:cubicBezTo>
                      <a:pt x="1" y="609"/>
                      <a:pt x="145" y="785"/>
                      <a:pt x="323" y="785"/>
                    </a:cubicBezTo>
                    <a:cubicBezTo>
                      <a:pt x="501" y="785"/>
                      <a:pt x="647" y="609"/>
                      <a:pt x="647" y="392"/>
                    </a:cubicBezTo>
                    <a:cubicBezTo>
                      <a:pt x="647" y="175"/>
                      <a:pt x="501" y="0"/>
                      <a:pt x="323" y="0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9"/>
              <p:cNvSpPr/>
              <p:nvPr/>
            </p:nvSpPr>
            <p:spPr>
              <a:xfrm>
                <a:off x="2389950" y="3133300"/>
                <a:ext cx="39250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910" extrusionOk="0">
                    <a:moveTo>
                      <a:pt x="785" y="1"/>
                    </a:moveTo>
                    <a:cubicBezTo>
                      <a:pt x="351" y="1"/>
                      <a:pt x="0" y="428"/>
                      <a:pt x="0" y="956"/>
                    </a:cubicBezTo>
                    <a:cubicBezTo>
                      <a:pt x="0" y="1483"/>
                      <a:pt x="352" y="1910"/>
                      <a:pt x="785" y="1910"/>
                    </a:cubicBezTo>
                    <a:cubicBezTo>
                      <a:pt x="1219" y="1910"/>
                      <a:pt x="1569" y="1483"/>
                      <a:pt x="1569" y="956"/>
                    </a:cubicBezTo>
                    <a:cubicBezTo>
                      <a:pt x="1569" y="428"/>
                      <a:pt x="1219" y="1"/>
                      <a:pt x="785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9"/>
              <p:cNvSpPr/>
              <p:nvPr/>
            </p:nvSpPr>
            <p:spPr>
              <a:xfrm>
                <a:off x="1791175" y="3255700"/>
                <a:ext cx="11102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4441" h="2447" extrusionOk="0">
                    <a:moveTo>
                      <a:pt x="2424" y="0"/>
                    </a:moveTo>
                    <a:cubicBezTo>
                      <a:pt x="1988" y="0"/>
                      <a:pt x="1556" y="71"/>
                      <a:pt x="1218" y="169"/>
                    </a:cubicBezTo>
                    <a:cubicBezTo>
                      <a:pt x="900" y="262"/>
                      <a:pt x="588" y="404"/>
                      <a:pt x="360" y="644"/>
                    </a:cubicBezTo>
                    <a:cubicBezTo>
                      <a:pt x="131" y="884"/>
                      <a:pt x="1" y="1236"/>
                      <a:pt x="87" y="1555"/>
                    </a:cubicBezTo>
                    <a:cubicBezTo>
                      <a:pt x="218" y="2036"/>
                      <a:pt x="760" y="2273"/>
                      <a:pt x="1250" y="2363"/>
                    </a:cubicBezTo>
                    <a:cubicBezTo>
                      <a:pt x="1587" y="2424"/>
                      <a:pt x="1930" y="2446"/>
                      <a:pt x="2273" y="2446"/>
                    </a:cubicBezTo>
                    <a:cubicBezTo>
                      <a:pt x="2493" y="2446"/>
                      <a:pt x="2713" y="2437"/>
                      <a:pt x="2932" y="2423"/>
                    </a:cubicBezTo>
                    <a:cubicBezTo>
                      <a:pt x="3371" y="2397"/>
                      <a:pt x="3853" y="2329"/>
                      <a:pt x="4146" y="1998"/>
                    </a:cubicBezTo>
                    <a:cubicBezTo>
                      <a:pt x="4440" y="1665"/>
                      <a:pt x="4439" y="1133"/>
                      <a:pt x="4206" y="753"/>
                    </a:cubicBezTo>
                    <a:cubicBezTo>
                      <a:pt x="3862" y="189"/>
                      <a:pt x="3138" y="0"/>
                      <a:pt x="2424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9"/>
              <p:cNvSpPr/>
              <p:nvPr/>
            </p:nvSpPr>
            <p:spPr>
              <a:xfrm>
                <a:off x="2448475" y="3255700"/>
                <a:ext cx="11102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4441" h="2447" extrusionOk="0">
                    <a:moveTo>
                      <a:pt x="2018" y="0"/>
                    </a:moveTo>
                    <a:cubicBezTo>
                      <a:pt x="1304" y="0"/>
                      <a:pt x="579" y="189"/>
                      <a:pt x="235" y="753"/>
                    </a:cubicBezTo>
                    <a:cubicBezTo>
                      <a:pt x="1" y="1133"/>
                      <a:pt x="1" y="1665"/>
                      <a:pt x="295" y="1998"/>
                    </a:cubicBezTo>
                    <a:cubicBezTo>
                      <a:pt x="588" y="2329"/>
                      <a:pt x="1071" y="2397"/>
                      <a:pt x="1509" y="2423"/>
                    </a:cubicBezTo>
                    <a:cubicBezTo>
                      <a:pt x="1729" y="2437"/>
                      <a:pt x="1949" y="2446"/>
                      <a:pt x="2168" y="2446"/>
                    </a:cubicBezTo>
                    <a:cubicBezTo>
                      <a:pt x="2512" y="2446"/>
                      <a:pt x="2854" y="2424"/>
                      <a:pt x="3191" y="2363"/>
                    </a:cubicBezTo>
                    <a:cubicBezTo>
                      <a:pt x="3681" y="2273"/>
                      <a:pt x="4223" y="2036"/>
                      <a:pt x="4352" y="1555"/>
                    </a:cubicBezTo>
                    <a:cubicBezTo>
                      <a:pt x="4441" y="1236"/>
                      <a:pt x="4310" y="884"/>
                      <a:pt x="4082" y="644"/>
                    </a:cubicBezTo>
                    <a:cubicBezTo>
                      <a:pt x="3854" y="404"/>
                      <a:pt x="3542" y="262"/>
                      <a:pt x="3224" y="169"/>
                    </a:cubicBezTo>
                    <a:cubicBezTo>
                      <a:pt x="2886" y="71"/>
                      <a:pt x="2454" y="0"/>
                      <a:pt x="2018" y="0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9"/>
              <p:cNvSpPr/>
              <p:nvPr/>
            </p:nvSpPr>
            <p:spPr>
              <a:xfrm>
                <a:off x="1617775" y="2854125"/>
                <a:ext cx="254450" cy="233850"/>
              </a:xfrm>
              <a:custGeom>
                <a:avLst/>
                <a:gdLst/>
                <a:ahLst/>
                <a:cxnLst/>
                <a:rect l="l" t="t" r="r" b="b"/>
                <a:pathLst>
                  <a:path w="10178" h="9354" extrusionOk="0">
                    <a:moveTo>
                      <a:pt x="9596" y="1"/>
                    </a:moveTo>
                    <a:cubicBezTo>
                      <a:pt x="9528" y="1"/>
                      <a:pt x="9458" y="14"/>
                      <a:pt x="9391" y="44"/>
                    </a:cubicBezTo>
                    <a:cubicBezTo>
                      <a:pt x="7446" y="899"/>
                      <a:pt x="5655" y="2079"/>
                      <a:pt x="4070" y="3552"/>
                    </a:cubicBezTo>
                    <a:cubicBezTo>
                      <a:pt x="2485" y="5025"/>
                      <a:pt x="1177" y="6725"/>
                      <a:pt x="182" y="8603"/>
                    </a:cubicBezTo>
                    <a:cubicBezTo>
                      <a:pt x="1" y="8943"/>
                      <a:pt x="248" y="9352"/>
                      <a:pt x="632" y="9353"/>
                    </a:cubicBezTo>
                    <a:cubicBezTo>
                      <a:pt x="822" y="9352"/>
                      <a:pt x="994" y="9247"/>
                      <a:pt x="1082" y="9081"/>
                    </a:cubicBezTo>
                    <a:cubicBezTo>
                      <a:pt x="2987" y="5490"/>
                      <a:pt x="6083" y="2613"/>
                      <a:pt x="9802" y="978"/>
                    </a:cubicBezTo>
                    <a:cubicBezTo>
                      <a:pt x="10061" y="865"/>
                      <a:pt x="10177" y="565"/>
                      <a:pt x="10064" y="306"/>
                    </a:cubicBezTo>
                    <a:cubicBezTo>
                      <a:pt x="9980" y="115"/>
                      <a:pt x="9793" y="1"/>
                      <a:pt x="959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9"/>
              <p:cNvSpPr/>
              <p:nvPr/>
            </p:nvSpPr>
            <p:spPr>
              <a:xfrm>
                <a:off x="1894300" y="2793575"/>
                <a:ext cx="121875" cy="5765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2306" extrusionOk="0">
                    <a:moveTo>
                      <a:pt x="4322" y="0"/>
                    </a:moveTo>
                    <a:cubicBezTo>
                      <a:pt x="4290" y="0"/>
                      <a:pt x="4258" y="3"/>
                      <a:pt x="4226" y="10"/>
                    </a:cubicBezTo>
                    <a:cubicBezTo>
                      <a:pt x="2869" y="267"/>
                      <a:pt x="1555" y="716"/>
                      <a:pt x="321" y="1340"/>
                    </a:cubicBezTo>
                    <a:cubicBezTo>
                      <a:pt x="111" y="1446"/>
                      <a:pt x="1" y="1684"/>
                      <a:pt x="55" y="1914"/>
                    </a:cubicBezTo>
                    <a:cubicBezTo>
                      <a:pt x="111" y="2143"/>
                      <a:pt x="317" y="2305"/>
                      <a:pt x="552" y="2305"/>
                    </a:cubicBezTo>
                    <a:cubicBezTo>
                      <a:pt x="632" y="2305"/>
                      <a:pt x="711" y="2286"/>
                      <a:pt x="783" y="2251"/>
                    </a:cubicBezTo>
                    <a:cubicBezTo>
                      <a:pt x="1930" y="1670"/>
                      <a:pt x="3153" y="1252"/>
                      <a:pt x="4417" y="1012"/>
                    </a:cubicBezTo>
                    <a:cubicBezTo>
                      <a:pt x="4694" y="960"/>
                      <a:pt x="4875" y="692"/>
                      <a:pt x="4823" y="416"/>
                    </a:cubicBezTo>
                    <a:cubicBezTo>
                      <a:pt x="4776" y="171"/>
                      <a:pt x="4562" y="0"/>
                      <a:pt x="4322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9"/>
              <p:cNvSpPr/>
              <p:nvPr/>
            </p:nvSpPr>
            <p:spPr>
              <a:xfrm>
                <a:off x="2051350" y="2779625"/>
                <a:ext cx="149525" cy="28475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1139" extrusionOk="0">
                    <a:moveTo>
                      <a:pt x="5464" y="1"/>
                    </a:moveTo>
                    <a:cubicBezTo>
                      <a:pt x="5459" y="1"/>
                      <a:pt x="5455" y="1"/>
                      <a:pt x="5450" y="1"/>
                    </a:cubicBezTo>
                    <a:lnTo>
                      <a:pt x="501" y="119"/>
                    </a:lnTo>
                    <a:cubicBezTo>
                      <a:pt x="223" y="126"/>
                      <a:pt x="1" y="356"/>
                      <a:pt x="5" y="635"/>
                    </a:cubicBezTo>
                    <a:cubicBezTo>
                      <a:pt x="8" y="913"/>
                      <a:pt x="235" y="1139"/>
                      <a:pt x="513" y="1139"/>
                    </a:cubicBezTo>
                    <a:lnTo>
                      <a:pt x="526" y="1139"/>
                    </a:lnTo>
                    <a:lnTo>
                      <a:pt x="5475" y="1021"/>
                    </a:lnTo>
                    <a:cubicBezTo>
                      <a:pt x="5757" y="1015"/>
                      <a:pt x="5980" y="781"/>
                      <a:pt x="5973" y="498"/>
                    </a:cubicBezTo>
                    <a:cubicBezTo>
                      <a:pt x="5967" y="222"/>
                      <a:pt x="5740" y="1"/>
                      <a:pt x="54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9"/>
              <p:cNvSpPr/>
              <p:nvPr/>
            </p:nvSpPr>
            <p:spPr>
              <a:xfrm>
                <a:off x="2255300" y="2787775"/>
                <a:ext cx="82975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1241" extrusionOk="0">
                    <a:moveTo>
                      <a:pt x="536" y="1"/>
                    </a:moveTo>
                    <a:cubicBezTo>
                      <a:pt x="275" y="1"/>
                      <a:pt x="53" y="198"/>
                      <a:pt x="27" y="462"/>
                    </a:cubicBezTo>
                    <a:cubicBezTo>
                      <a:pt x="0" y="743"/>
                      <a:pt x="205" y="992"/>
                      <a:pt x="486" y="1020"/>
                    </a:cubicBezTo>
                    <a:lnTo>
                      <a:pt x="2745" y="1238"/>
                    </a:lnTo>
                    <a:cubicBezTo>
                      <a:pt x="2762" y="1241"/>
                      <a:pt x="2779" y="1241"/>
                      <a:pt x="2795" y="1241"/>
                    </a:cubicBezTo>
                    <a:cubicBezTo>
                      <a:pt x="3067" y="1241"/>
                      <a:pt x="3292" y="1026"/>
                      <a:pt x="3306" y="754"/>
                    </a:cubicBezTo>
                    <a:cubicBezTo>
                      <a:pt x="3319" y="481"/>
                      <a:pt x="3114" y="247"/>
                      <a:pt x="2843" y="222"/>
                    </a:cubicBezTo>
                    <a:lnTo>
                      <a:pt x="584" y="3"/>
                    </a:lnTo>
                    <a:cubicBezTo>
                      <a:pt x="568" y="2"/>
                      <a:pt x="552" y="1"/>
                      <a:pt x="53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9"/>
              <p:cNvSpPr/>
              <p:nvPr/>
            </p:nvSpPr>
            <p:spPr>
              <a:xfrm>
                <a:off x="2092675" y="3256275"/>
                <a:ext cx="1133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4535" h="2227" extrusionOk="0">
                    <a:moveTo>
                      <a:pt x="3958" y="0"/>
                    </a:moveTo>
                    <a:cubicBezTo>
                      <a:pt x="3751" y="0"/>
                      <a:pt x="3556" y="127"/>
                      <a:pt x="3480" y="333"/>
                    </a:cubicBezTo>
                    <a:cubicBezTo>
                      <a:pt x="3300" y="811"/>
                      <a:pt x="2820" y="1170"/>
                      <a:pt x="2310" y="1204"/>
                    </a:cubicBezTo>
                    <a:cubicBezTo>
                      <a:pt x="2283" y="1206"/>
                      <a:pt x="2256" y="1207"/>
                      <a:pt x="2229" y="1207"/>
                    </a:cubicBezTo>
                    <a:cubicBezTo>
                      <a:pt x="1746" y="1207"/>
                      <a:pt x="1262" y="924"/>
                      <a:pt x="1034" y="496"/>
                    </a:cubicBezTo>
                    <a:cubicBezTo>
                      <a:pt x="942" y="325"/>
                      <a:pt x="766" y="227"/>
                      <a:pt x="583" y="227"/>
                    </a:cubicBezTo>
                    <a:cubicBezTo>
                      <a:pt x="502" y="227"/>
                      <a:pt x="420" y="246"/>
                      <a:pt x="343" y="287"/>
                    </a:cubicBezTo>
                    <a:cubicBezTo>
                      <a:pt x="95" y="421"/>
                      <a:pt x="1" y="730"/>
                      <a:pt x="135" y="979"/>
                    </a:cubicBezTo>
                    <a:cubicBezTo>
                      <a:pt x="541" y="1740"/>
                      <a:pt x="1369" y="2227"/>
                      <a:pt x="2227" y="2227"/>
                    </a:cubicBezTo>
                    <a:cubicBezTo>
                      <a:pt x="2277" y="2227"/>
                      <a:pt x="2327" y="2225"/>
                      <a:pt x="2379" y="2222"/>
                    </a:cubicBezTo>
                    <a:cubicBezTo>
                      <a:pt x="3290" y="2161"/>
                      <a:pt x="4117" y="1545"/>
                      <a:pt x="4436" y="689"/>
                    </a:cubicBezTo>
                    <a:cubicBezTo>
                      <a:pt x="4535" y="425"/>
                      <a:pt x="4399" y="131"/>
                      <a:pt x="4136" y="33"/>
                    </a:cubicBezTo>
                    <a:cubicBezTo>
                      <a:pt x="4077" y="11"/>
                      <a:pt x="4017" y="0"/>
                      <a:pt x="3958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3" name="Google Shape;743;p39"/>
          <p:cNvGrpSpPr/>
          <p:nvPr/>
        </p:nvGrpSpPr>
        <p:grpSpPr>
          <a:xfrm>
            <a:off x="6724647" y="1472891"/>
            <a:ext cx="772568" cy="719021"/>
            <a:chOff x="848975" y="1987716"/>
            <a:chExt cx="384898" cy="358221"/>
          </a:xfrm>
        </p:grpSpPr>
        <p:sp>
          <p:nvSpPr>
            <p:cNvPr id="744" name="Google Shape;744;p39"/>
            <p:cNvSpPr/>
            <p:nvPr/>
          </p:nvSpPr>
          <p:spPr>
            <a:xfrm>
              <a:off x="894633" y="2178934"/>
              <a:ext cx="144932" cy="145037"/>
            </a:xfrm>
            <a:custGeom>
              <a:avLst/>
              <a:gdLst/>
              <a:ahLst/>
              <a:cxnLst/>
              <a:rect l="l" t="t" r="r" b="b"/>
              <a:pathLst>
                <a:path w="5536" h="5540" extrusionOk="0">
                  <a:moveTo>
                    <a:pt x="1951" y="0"/>
                  </a:moveTo>
                  <a:lnTo>
                    <a:pt x="760" y="1192"/>
                  </a:lnTo>
                  <a:lnTo>
                    <a:pt x="1" y="1955"/>
                  </a:lnTo>
                  <a:lnTo>
                    <a:pt x="3580" y="5539"/>
                  </a:lnTo>
                  <a:lnTo>
                    <a:pt x="5535" y="3584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894633" y="2178934"/>
              <a:ext cx="144932" cy="125036"/>
            </a:xfrm>
            <a:custGeom>
              <a:avLst/>
              <a:gdLst/>
              <a:ahLst/>
              <a:cxnLst/>
              <a:rect l="l" t="t" r="r" b="b"/>
              <a:pathLst>
                <a:path w="5536" h="4776" extrusionOk="0">
                  <a:moveTo>
                    <a:pt x="1951" y="0"/>
                  </a:moveTo>
                  <a:lnTo>
                    <a:pt x="1" y="1955"/>
                  </a:lnTo>
                  <a:lnTo>
                    <a:pt x="553" y="2513"/>
                  </a:lnTo>
                  <a:lnTo>
                    <a:pt x="894" y="2176"/>
                  </a:lnTo>
                  <a:cubicBezTo>
                    <a:pt x="1010" y="2056"/>
                    <a:pt x="1163" y="1996"/>
                    <a:pt x="1318" y="1996"/>
                  </a:cubicBezTo>
                  <a:cubicBezTo>
                    <a:pt x="1472" y="1996"/>
                    <a:pt x="1627" y="2056"/>
                    <a:pt x="1745" y="2176"/>
                  </a:cubicBezTo>
                  <a:lnTo>
                    <a:pt x="4344" y="4775"/>
                  </a:lnTo>
                  <a:lnTo>
                    <a:pt x="5535" y="3584"/>
                  </a:lnTo>
                  <a:lnTo>
                    <a:pt x="2124" y="173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910367" y="1993449"/>
              <a:ext cx="317223" cy="314788"/>
            </a:xfrm>
            <a:custGeom>
              <a:avLst/>
              <a:gdLst/>
              <a:ahLst/>
              <a:cxnLst/>
              <a:rect l="l" t="t" r="r" b="b"/>
              <a:pathLst>
                <a:path w="12117" h="12024" extrusionOk="0">
                  <a:moveTo>
                    <a:pt x="7766" y="0"/>
                  </a:moveTo>
                  <a:cubicBezTo>
                    <a:pt x="7522" y="0"/>
                    <a:pt x="7278" y="93"/>
                    <a:pt x="7091" y="278"/>
                  </a:cubicBezTo>
                  <a:lnTo>
                    <a:pt x="0" y="7369"/>
                  </a:lnTo>
                  <a:lnTo>
                    <a:pt x="4651" y="12024"/>
                  </a:lnTo>
                  <a:lnTo>
                    <a:pt x="11741" y="4928"/>
                  </a:lnTo>
                  <a:cubicBezTo>
                    <a:pt x="12116" y="4558"/>
                    <a:pt x="12116" y="3953"/>
                    <a:pt x="11741" y="3583"/>
                  </a:cubicBezTo>
                  <a:lnTo>
                    <a:pt x="8441" y="278"/>
                  </a:lnTo>
                  <a:cubicBezTo>
                    <a:pt x="8254" y="93"/>
                    <a:pt x="8010" y="0"/>
                    <a:pt x="7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910367" y="1993449"/>
              <a:ext cx="232452" cy="204492"/>
            </a:xfrm>
            <a:custGeom>
              <a:avLst/>
              <a:gdLst/>
              <a:ahLst/>
              <a:cxnLst/>
              <a:rect l="l" t="t" r="r" b="b"/>
              <a:pathLst>
                <a:path w="8879" h="7811" extrusionOk="0">
                  <a:moveTo>
                    <a:pt x="7766" y="0"/>
                  </a:moveTo>
                  <a:cubicBezTo>
                    <a:pt x="7522" y="0"/>
                    <a:pt x="7278" y="93"/>
                    <a:pt x="7091" y="278"/>
                  </a:cubicBezTo>
                  <a:lnTo>
                    <a:pt x="0" y="7369"/>
                  </a:lnTo>
                  <a:lnTo>
                    <a:pt x="442" y="7811"/>
                  </a:lnTo>
                  <a:lnTo>
                    <a:pt x="7533" y="715"/>
                  </a:lnTo>
                  <a:cubicBezTo>
                    <a:pt x="7718" y="530"/>
                    <a:pt x="7962" y="438"/>
                    <a:pt x="8206" y="438"/>
                  </a:cubicBezTo>
                  <a:cubicBezTo>
                    <a:pt x="8449" y="438"/>
                    <a:pt x="8693" y="530"/>
                    <a:pt x="8878" y="715"/>
                  </a:cubicBezTo>
                  <a:lnTo>
                    <a:pt x="8441" y="278"/>
                  </a:lnTo>
                  <a:cubicBezTo>
                    <a:pt x="8254" y="93"/>
                    <a:pt x="8010" y="0"/>
                    <a:pt x="77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856018" y="2253129"/>
              <a:ext cx="109328" cy="87179"/>
            </a:xfrm>
            <a:custGeom>
              <a:avLst/>
              <a:gdLst/>
              <a:ahLst/>
              <a:cxnLst/>
              <a:rect l="l" t="t" r="r" b="b"/>
              <a:pathLst>
                <a:path w="4176" h="3330" extrusionOk="0">
                  <a:moveTo>
                    <a:pt x="2350" y="1"/>
                  </a:moveTo>
                  <a:lnTo>
                    <a:pt x="1" y="2354"/>
                  </a:lnTo>
                  <a:lnTo>
                    <a:pt x="1101" y="2758"/>
                  </a:lnTo>
                  <a:lnTo>
                    <a:pt x="2677" y="3330"/>
                  </a:lnTo>
                  <a:lnTo>
                    <a:pt x="4176" y="1826"/>
                  </a:lnTo>
                  <a:lnTo>
                    <a:pt x="3104" y="755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884947" y="2292529"/>
              <a:ext cx="67832" cy="47648"/>
            </a:xfrm>
            <a:custGeom>
              <a:avLst/>
              <a:gdLst/>
              <a:ahLst/>
              <a:cxnLst/>
              <a:rect l="l" t="t" r="r" b="b"/>
              <a:pathLst>
                <a:path w="2591" h="1820" extrusionOk="0">
                  <a:moveTo>
                    <a:pt x="1519" y="0"/>
                  </a:moveTo>
                  <a:cubicBezTo>
                    <a:pt x="1352" y="0"/>
                    <a:pt x="1185" y="64"/>
                    <a:pt x="1058" y="191"/>
                  </a:cubicBezTo>
                  <a:lnTo>
                    <a:pt x="1" y="1248"/>
                  </a:lnTo>
                  <a:lnTo>
                    <a:pt x="1577" y="1820"/>
                  </a:lnTo>
                  <a:lnTo>
                    <a:pt x="2590" y="806"/>
                  </a:lnTo>
                  <a:lnTo>
                    <a:pt x="1980" y="191"/>
                  </a:lnTo>
                  <a:cubicBezTo>
                    <a:pt x="1853" y="64"/>
                    <a:pt x="1686" y="0"/>
                    <a:pt x="1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987075" y="2071884"/>
              <a:ext cx="161269" cy="157865"/>
            </a:xfrm>
            <a:custGeom>
              <a:avLst/>
              <a:gdLst/>
              <a:ahLst/>
              <a:cxnLst/>
              <a:rect l="l" t="t" r="r" b="b"/>
              <a:pathLst>
                <a:path w="6160" h="6030" extrusionOk="0">
                  <a:moveTo>
                    <a:pt x="4185" y="1"/>
                  </a:moveTo>
                  <a:cubicBezTo>
                    <a:pt x="4022" y="1"/>
                    <a:pt x="3858" y="63"/>
                    <a:pt x="3734" y="188"/>
                  </a:cubicBezTo>
                  <a:lnTo>
                    <a:pt x="251" y="3671"/>
                  </a:lnTo>
                  <a:cubicBezTo>
                    <a:pt x="1" y="3916"/>
                    <a:pt x="1" y="4320"/>
                    <a:pt x="251" y="4570"/>
                  </a:cubicBezTo>
                  <a:lnTo>
                    <a:pt x="1529" y="5843"/>
                  </a:lnTo>
                  <a:cubicBezTo>
                    <a:pt x="1651" y="5968"/>
                    <a:pt x="1813" y="6030"/>
                    <a:pt x="1976" y="6030"/>
                  </a:cubicBezTo>
                  <a:cubicBezTo>
                    <a:pt x="2139" y="6030"/>
                    <a:pt x="2302" y="5968"/>
                    <a:pt x="2427" y="5843"/>
                  </a:cubicBezTo>
                  <a:lnTo>
                    <a:pt x="5910" y="2360"/>
                  </a:lnTo>
                  <a:cubicBezTo>
                    <a:pt x="6160" y="2115"/>
                    <a:pt x="6160" y="1711"/>
                    <a:pt x="5910" y="1461"/>
                  </a:cubicBezTo>
                  <a:lnTo>
                    <a:pt x="4637" y="188"/>
                  </a:lnTo>
                  <a:cubicBezTo>
                    <a:pt x="4512" y="63"/>
                    <a:pt x="4348" y="1"/>
                    <a:pt x="41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848975" y="1987716"/>
              <a:ext cx="384898" cy="358221"/>
            </a:xfrm>
            <a:custGeom>
              <a:avLst/>
              <a:gdLst/>
              <a:ahLst/>
              <a:cxnLst/>
              <a:rect l="l" t="t" r="r" b="b"/>
              <a:pathLst>
                <a:path w="14702" h="13683" extrusionOk="0">
                  <a:moveTo>
                    <a:pt x="2879" y="8433"/>
                  </a:moveTo>
                  <a:lnTo>
                    <a:pt x="6150" y="11705"/>
                  </a:lnTo>
                  <a:lnTo>
                    <a:pt x="5329" y="12531"/>
                  </a:lnTo>
                  <a:lnTo>
                    <a:pt x="2052" y="9259"/>
                  </a:lnTo>
                  <a:lnTo>
                    <a:pt x="2879" y="8433"/>
                  </a:lnTo>
                  <a:close/>
                  <a:moveTo>
                    <a:pt x="10113" y="1"/>
                  </a:moveTo>
                  <a:cubicBezTo>
                    <a:pt x="9813" y="1"/>
                    <a:pt x="9513" y="115"/>
                    <a:pt x="9282" y="343"/>
                  </a:cubicBezTo>
                  <a:lnTo>
                    <a:pt x="2192" y="7434"/>
                  </a:lnTo>
                  <a:cubicBezTo>
                    <a:pt x="2105" y="7516"/>
                    <a:pt x="2105" y="7655"/>
                    <a:pt x="2192" y="7741"/>
                  </a:cubicBezTo>
                  <a:lnTo>
                    <a:pt x="2566" y="8121"/>
                  </a:lnTo>
                  <a:lnTo>
                    <a:pt x="1586" y="9106"/>
                  </a:lnTo>
                  <a:cubicBezTo>
                    <a:pt x="1500" y="9192"/>
                    <a:pt x="1500" y="9331"/>
                    <a:pt x="1586" y="9413"/>
                  </a:cubicBezTo>
                  <a:lnTo>
                    <a:pt x="2307" y="10134"/>
                  </a:lnTo>
                  <a:lnTo>
                    <a:pt x="1759" y="10686"/>
                  </a:lnTo>
                  <a:cubicBezTo>
                    <a:pt x="1604" y="10845"/>
                    <a:pt x="1747" y="11060"/>
                    <a:pt x="1917" y="11060"/>
                  </a:cubicBezTo>
                  <a:cubicBezTo>
                    <a:pt x="1968" y="11060"/>
                    <a:pt x="2022" y="11040"/>
                    <a:pt x="2072" y="10994"/>
                  </a:cubicBezTo>
                  <a:lnTo>
                    <a:pt x="2619" y="10446"/>
                  </a:lnTo>
                  <a:lnTo>
                    <a:pt x="4132" y="11964"/>
                  </a:lnTo>
                  <a:lnTo>
                    <a:pt x="2893" y="13208"/>
                  </a:lnTo>
                  <a:lnTo>
                    <a:pt x="669" y="12401"/>
                  </a:lnTo>
                  <a:lnTo>
                    <a:pt x="1413" y="11657"/>
                  </a:lnTo>
                  <a:cubicBezTo>
                    <a:pt x="1569" y="11497"/>
                    <a:pt x="1424" y="11280"/>
                    <a:pt x="1255" y="11280"/>
                  </a:cubicBezTo>
                  <a:cubicBezTo>
                    <a:pt x="1205" y="11280"/>
                    <a:pt x="1153" y="11299"/>
                    <a:pt x="1106" y="11344"/>
                  </a:cubicBezTo>
                  <a:lnTo>
                    <a:pt x="111" y="12334"/>
                  </a:lnTo>
                  <a:cubicBezTo>
                    <a:pt x="1" y="12449"/>
                    <a:pt x="44" y="12641"/>
                    <a:pt x="193" y="12694"/>
                  </a:cubicBezTo>
                  <a:lnTo>
                    <a:pt x="2874" y="13669"/>
                  </a:lnTo>
                  <a:cubicBezTo>
                    <a:pt x="2898" y="13678"/>
                    <a:pt x="2923" y="13683"/>
                    <a:pt x="2948" y="13683"/>
                  </a:cubicBezTo>
                  <a:cubicBezTo>
                    <a:pt x="3004" y="13683"/>
                    <a:pt x="3061" y="13661"/>
                    <a:pt x="3104" y="13621"/>
                  </a:cubicBezTo>
                  <a:lnTo>
                    <a:pt x="4445" y="12276"/>
                  </a:lnTo>
                  <a:lnTo>
                    <a:pt x="5165" y="12997"/>
                  </a:lnTo>
                  <a:cubicBezTo>
                    <a:pt x="5209" y="13040"/>
                    <a:pt x="5265" y="13062"/>
                    <a:pt x="5321" y="13062"/>
                  </a:cubicBezTo>
                  <a:cubicBezTo>
                    <a:pt x="5378" y="13062"/>
                    <a:pt x="5434" y="13040"/>
                    <a:pt x="5478" y="12997"/>
                  </a:cubicBezTo>
                  <a:lnTo>
                    <a:pt x="6458" y="12012"/>
                  </a:lnTo>
                  <a:lnTo>
                    <a:pt x="6837" y="12392"/>
                  </a:lnTo>
                  <a:cubicBezTo>
                    <a:pt x="6880" y="12435"/>
                    <a:pt x="6937" y="12456"/>
                    <a:pt x="6993" y="12456"/>
                  </a:cubicBezTo>
                  <a:cubicBezTo>
                    <a:pt x="7050" y="12456"/>
                    <a:pt x="7106" y="12435"/>
                    <a:pt x="7149" y="12392"/>
                  </a:cubicBezTo>
                  <a:lnTo>
                    <a:pt x="12559" y="6982"/>
                  </a:lnTo>
                  <a:cubicBezTo>
                    <a:pt x="12711" y="6823"/>
                    <a:pt x="12565" y="6606"/>
                    <a:pt x="12396" y="6606"/>
                  </a:cubicBezTo>
                  <a:cubicBezTo>
                    <a:pt x="12346" y="6606"/>
                    <a:pt x="12294" y="6625"/>
                    <a:pt x="12246" y="6670"/>
                  </a:cubicBezTo>
                  <a:lnTo>
                    <a:pt x="6991" y="11926"/>
                  </a:lnTo>
                  <a:lnTo>
                    <a:pt x="2658" y="7588"/>
                  </a:lnTo>
                  <a:lnTo>
                    <a:pt x="9595" y="651"/>
                  </a:lnTo>
                  <a:cubicBezTo>
                    <a:pt x="9736" y="509"/>
                    <a:pt x="9924" y="438"/>
                    <a:pt x="10112" y="438"/>
                  </a:cubicBezTo>
                  <a:cubicBezTo>
                    <a:pt x="10300" y="438"/>
                    <a:pt x="10488" y="509"/>
                    <a:pt x="10632" y="651"/>
                  </a:cubicBezTo>
                  <a:lnTo>
                    <a:pt x="13933" y="3956"/>
                  </a:lnTo>
                  <a:cubicBezTo>
                    <a:pt x="14221" y="4239"/>
                    <a:pt x="14221" y="4705"/>
                    <a:pt x="13933" y="4993"/>
                  </a:cubicBezTo>
                  <a:lnTo>
                    <a:pt x="12866" y="6060"/>
                  </a:lnTo>
                  <a:cubicBezTo>
                    <a:pt x="12700" y="6218"/>
                    <a:pt x="12851" y="6442"/>
                    <a:pt x="13024" y="6442"/>
                  </a:cubicBezTo>
                  <a:cubicBezTo>
                    <a:pt x="13076" y="6442"/>
                    <a:pt x="13130" y="6421"/>
                    <a:pt x="13178" y="6372"/>
                  </a:cubicBezTo>
                  <a:lnTo>
                    <a:pt x="14245" y="5301"/>
                  </a:lnTo>
                  <a:cubicBezTo>
                    <a:pt x="14701" y="4844"/>
                    <a:pt x="14701" y="4100"/>
                    <a:pt x="14245" y="3643"/>
                  </a:cubicBezTo>
                  <a:lnTo>
                    <a:pt x="10940" y="343"/>
                  </a:lnTo>
                  <a:cubicBezTo>
                    <a:pt x="10712" y="115"/>
                    <a:pt x="10413" y="1"/>
                    <a:pt x="101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980792" y="2066151"/>
              <a:ext cx="173835" cy="169358"/>
            </a:xfrm>
            <a:custGeom>
              <a:avLst/>
              <a:gdLst/>
              <a:ahLst/>
              <a:cxnLst/>
              <a:rect l="l" t="t" r="r" b="b"/>
              <a:pathLst>
                <a:path w="6640" h="6469" extrusionOk="0">
                  <a:moveTo>
                    <a:pt x="4428" y="439"/>
                  </a:moveTo>
                  <a:cubicBezTo>
                    <a:pt x="4534" y="439"/>
                    <a:pt x="4641" y="479"/>
                    <a:pt x="4723" y="561"/>
                  </a:cubicBezTo>
                  <a:lnTo>
                    <a:pt x="5996" y="1834"/>
                  </a:lnTo>
                  <a:cubicBezTo>
                    <a:pt x="6073" y="1911"/>
                    <a:pt x="6116" y="2021"/>
                    <a:pt x="6116" y="2132"/>
                  </a:cubicBezTo>
                  <a:cubicBezTo>
                    <a:pt x="6116" y="2238"/>
                    <a:pt x="6073" y="2348"/>
                    <a:pt x="5996" y="2425"/>
                  </a:cubicBezTo>
                  <a:lnTo>
                    <a:pt x="2513" y="5908"/>
                  </a:lnTo>
                  <a:cubicBezTo>
                    <a:pt x="2431" y="5987"/>
                    <a:pt x="2325" y="6027"/>
                    <a:pt x="2218" y="6027"/>
                  </a:cubicBezTo>
                  <a:cubicBezTo>
                    <a:pt x="2111" y="6027"/>
                    <a:pt x="2004" y="5987"/>
                    <a:pt x="1922" y="5908"/>
                  </a:cubicBezTo>
                  <a:lnTo>
                    <a:pt x="649" y="4630"/>
                  </a:lnTo>
                  <a:cubicBezTo>
                    <a:pt x="486" y="4467"/>
                    <a:pt x="486" y="4207"/>
                    <a:pt x="649" y="4044"/>
                  </a:cubicBezTo>
                  <a:lnTo>
                    <a:pt x="4132" y="561"/>
                  </a:lnTo>
                  <a:cubicBezTo>
                    <a:pt x="4214" y="479"/>
                    <a:pt x="4321" y="439"/>
                    <a:pt x="4428" y="439"/>
                  </a:cubicBezTo>
                  <a:close/>
                  <a:moveTo>
                    <a:pt x="4425" y="0"/>
                  </a:moveTo>
                  <a:cubicBezTo>
                    <a:pt x="4207" y="0"/>
                    <a:pt x="3988" y="83"/>
                    <a:pt x="3820" y="249"/>
                  </a:cubicBezTo>
                  <a:lnTo>
                    <a:pt x="337" y="3732"/>
                  </a:lnTo>
                  <a:cubicBezTo>
                    <a:pt x="1" y="4068"/>
                    <a:pt x="1" y="4611"/>
                    <a:pt x="337" y="4942"/>
                  </a:cubicBezTo>
                  <a:lnTo>
                    <a:pt x="1610" y="6220"/>
                  </a:lnTo>
                  <a:cubicBezTo>
                    <a:pt x="1778" y="6386"/>
                    <a:pt x="1998" y="6469"/>
                    <a:pt x="2217" y="6469"/>
                  </a:cubicBezTo>
                  <a:cubicBezTo>
                    <a:pt x="2436" y="6469"/>
                    <a:pt x="2655" y="6386"/>
                    <a:pt x="2821" y="6220"/>
                  </a:cubicBezTo>
                  <a:lnTo>
                    <a:pt x="6304" y="2737"/>
                  </a:lnTo>
                  <a:cubicBezTo>
                    <a:pt x="6640" y="2401"/>
                    <a:pt x="6640" y="1858"/>
                    <a:pt x="6304" y="1527"/>
                  </a:cubicBezTo>
                  <a:lnTo>
                    <a:pt x="5030" y="249"/>
                  </a:lnTo>
                  <a:cubicBezTo>
                    <a:pt x="4862" y="83"/>
                    <a:pt x="4644" y="0"/>
                    <a:pt x="4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39"/>
          <p:cNvGrpSpPr/>
          <p:nvPr/>
        </p:nvGrpSpPr>
        <p:grpSpPr>
          <a:xfrm rot="-1838090">
            <a:off x="1210459" y="3406159"/>
            <a:ext cx="888108" cy="784758"/>
            <a:chOff x="6718053" y="3276654"/>
            <a:chExt cx="1351294" cy="1194043"/>
          </a:xfrm>
        </p:grpSpPr>
        <p:sp>
          <p:nvSpPr>
            <p:cNvPr id="754" name="Google Shape;754;p39"/>
            <p:cNvSpPr/>
            <p:nvPr/>
          </p:nvSpPr>
          <p:spPr>
            <a:xfrm rot="774075">
              <a:off x="6827735" y="3492268"/>
              <a:ext cx="1132949" cy="757200"/>
            </a:xfrm>
            <a:custGeom>
              <a:avLst/>
              <a:gdLst/>
              <a:ahLst/>
              <a:cxnLst/>
              <a:rect l="l" t="t" r="r" b="b"/>
              <a:pathLst>
                <a:path w="14197" h="9331" extrusionOk="0">
                  <a:moveTo>
                    <a:pt x="1" y="1"/>
                  </a:moveTo>
                  <a:lnTo>
                    <a:pt x="1" y="9032"/>
                  </a:lnTo>
                  <a:cubicBezTo>
                    <a:pt x="1" y="9196"/>
                    <a:pt x="135" y="9330"/>
                    <a:pt x="299" y="9330"/>
                  </a:cubicBezTo>
                  <a:lnTo>
                    <a:pt x="14197" y="9330"/>
                  </a:lnTo>
                  <a:lnTo>
                    <a:pt x="14197" y="299"/>
                  </a:lnTo>
                  <a:cubicBezTo>
                    <a:pt x="14197" y="135"/>
                    <a:pt x="14062" y="1"/>
                    <a:pt x="13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 rot="774158">
              <a:off x="6748465" y="4197891"/>
              <a:ext cx="1132292" cy="43313"/>
            </a:xfrm>
            <a:custGeom>
              <a:avLst/>
              <a:gdLst/>
              <a:ahLst/>
              <a:cxnLst/>
              <a:rect l="l" t="t" r="r" b="b"/>
              <a:pathLst>
                <a:path w="15254" h="10210" extrusionOk="0">
                  <a:moveTo>
                    <a:pt x="299" y="1"/>
                  </a:moveTo>
                  <a:cubicBezTo>
                    <a:pt x="130" y="1"/>
                    <a:pt x="1" y="135"/>
                    <a:pt x="1" y="299"/>
                  </a:cubicBezTo>
                  <a:lnTo>
                    <a:pt x="1" y="9907"/>
                  </a:lnTo>
                  <a:cubicBezTo>
                    <a:pt x="1" y="10075"/>
                    <a:pt x="130" y="10209"/>
                    <a:pt x="299" y="10209"/>
                  </a:cubicBezTo>
                  <a:lnTo>
                    <a:pt x="14951" y="10209"/>
                  </a:lnTo>
                  <a:cubicBezTo>
                    <a:pt x="15119" y="10209"/>
                    <a:pt x="15254" y="10075"/>
                    <a:pt x="15254" y="9907"/>
                  </a:cubicBezTo>
                  <a:lnTo>
                    <a:pt x="15254" y="9330"/>
                  </a:lnTo>
                  <a:lnTo>
                    <a:pt x="15254" y="299"/>
                  </a:lnTo>
                  <a:cubicBezTo>
                    <a:pt x="15254" y="135"/>
                    <a:pt x="15119" y="1"/>
                    <a:pt x="14951" y="1"/>
                  </a:cubicBezTo>
                  <a:close/>
                </a:path>
              </a:pathLst>
            </a:cu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 rot="774132">
              <a:off x="6960462" y="3413894"/>
              <a:ext cx="900504" cy="769337"/>
            </a:xfrm>
            <a:custGeom>
              <a:avLst/>
              <a:gdLst/>
              <a:ahLst/>
              <a:cxnLst/>
              <a:rect l="l" t="t" r="r" b="b"/>
              <a:pathLst>
                <a:path w="12131" h="10364" extrusionOk="0">
                  <a:moveTo>
                    <a:pt x="3020" y="0"/>
                  </a:moveTo>
                  <a:cubicBezTo>
                    <a:pt x="2134" y="0"/>
                    <a:pt x="1115" y="161"/>
                    <a:pt x="48" y="640"/>
                  </a:cubicBezTo>
                  <a:cubicBezTo>
                    <a:pt x="19" y="654"/>
                    <a:pt x="0" y="678"/>
                    <a:pt x="0" y="707"/>
                  </a:cubicBezTo>
                  <a:lnTo>
                    <a:pt x="0" y="10248"/>
                  </a:lnTo>
                  <a:cubicBezTo>
                    <a:pt x="0" y="10291"/>
                    <a:pt x="39" y="10325"/>
                    <a:pt x="80" y="10325"/>
                  </a:cubicBezTo>
                  <a:cubicBezTo>
                    <a:pt x="88" y="10325"/>
                    <a:pt x="97" y="10323"/>
                    <a:pt x="106" y="10320"/>
                  </a:cubicBezTo>
                  <a:cubicBezTo>
                    <a:pt x="1153" y="9860"/>
                    <a:pt x="2151" y="9705"/>
                    <a:pt x="3021" y="9705"/>
                  </a:cubicBezTo>
                  <a:cubicBezTo>
                    <a:pt x="4815" y="9705"/>
                    <a:pt x="6063" y="10363"/>
                    <a:pt x="6063" y="10363"/>
                  </a:cubicBezTo>
                  <a:cubicBezTo>
                    <a:pt x="6063" y="10363"/>
                    <a:pt x="7313" y="9705"/>
                    <a:pt x="9108" y="9705"/>
                  </a:cubicBezTo>
                  <a:cubicBezTo>
                    <a:pt x="9979" y="9705"/>
                    <a:pt x="10978" y="9860"/>
                    <a:pt x="12025" y="10320"/>
                  </a:cubicBezTo>
                  <a:cubicBezTo>
                    <a:pt x="12033" y="10323"/>
                    <a:pt x="12042" y="10325"/>
                    <a:pt x="12051" y="10325"/>
                  </a:cubicBezTo>
                  <a:cubicBezTo>
                    <a:pt x="12092" y="10325"/>
                    <a:pt x="12131" y="10291"/>
                    <a:pt x="12131" y="10248"/>
                  </a:cubicBezTo>
                  <a:lnTo>
                    <a:pt x="12131" y="707"/>
                  </a:lnTo>
                  <a:cubicBezTo>
                    <a:pt x="12131" y="678"/>
                    <a:pt x="12111" y="654"/>
                    <a:pt x="12087" y="640"/>
                  </a:cubicBezTo>
                  <a:cubicBezTo>
                    <a:pt x="11021" y="161"/>
                    <a:pt x="10002" y="0"/>
                    <a:pt x="9115" y="0"/>
                  </a:cubicBezTo>
                  <a:cubicBezTo>
                    <a:pt x="7319" y="0"/>
                    <a:pt x="6068" y="659"/>
                    <a:pt x="6068" y="659"/>
                  </a:cubicBezTo>
                  <a:cubicBezTo>
                    <a:pt x="6068" y="659"/>
                    <a:pt x="4816" y="0"/>
                    <a:pt x="3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 rot="774132">
              <a:off x="7006762" y="3418906"/>
              <a:ext cx="860939" cy="704978"/>
            </a:xfrm>
            <a:custGeom>
              <a:avLst/>
              <a:gdLst/>
              <a:ahLst/>
              <a:cxnLst/>
              <a:rect l="l" t="t" r="r" b="b"/>
              <a:pathLst>
                <a:path w="11598" h="9497" extrusionOk="0">
                  <a:moveTo>
                    <a:pt x="8582" y="1"/>
                  </a:moveTo>
                  <a:cubicBezTo>
                    <a:pt x="6786" y="1"/>
                    <a:pt x="5535" y="662"/>
                    <a:pt x="5535" y="662"/>
                  </a:cubicBezTo>
                  <a:cubicBezTo>
                    <a:pt x="5535" y="662"/>
                    <a:pt x="4284" y="2"/>
                    <a:pt x="2487" y="2"/>
                  </a:cubicBezTo>
                  <a:cubicBezTo>
                    <a:pt x="1741" y="2"/>
                    <a:pt x="902" y="115"/>
                    <a:pt x="20" y="436"/>
                  </a:cubicBezTo>
                  <a:lnTo>
                    <a:pt x="1" y="446"/>
                  </a:lnTo>
                  <a:lnTo>
                    <a:pt x="1" y="9377"/>
                  </a:lnTo>
                  <a:cubicBezTo>
                    <a:pt x="1" y="9420"/>
                    <a:pt x="36" y="9454"/>
                    <a:pt x="78" y="9454"/>
                  </a:cubicBezTo>
                  <a:cubicBezTo>
                    <a:pt x="87" y="9454"/>
                    <a:pt x="97" y="9452"/>
                    <a:pt x="106" y="9449"/>
                  </a:cubicBezTo>
                  <a:cubicBezTo>
                    <a:pt x="1151" y="8990"/>
                    <a:pt x="2091" y="8835"/>
                    <a:pt x="2884" y="8835"/>
                  </a:cubicBezTo>
                  <a:cubicBezTo>
                    <a:pt x="4524" y="8835"/>
                    <a:pt x="5535" y="9497"/>
                    <a:pt x="5535" y="9497"/>
                  </a:cubicBezTo>
                  <a:cubicBezTo>
                    <a:pt x="6630" y="9060"/>
                    <a:pt x="7802" y="8834"/>
                    <a:pt x="8979" y="8834"/>
                  </a:cubicBezTo>
                  <a:cubicBezTo>
                    <a:pt x="8993" y="8834"/>
                    <a:pt x="9007" y="8834"/>
                    <a:pt x="9021" y="8834"/>
                  </a:cubicBezTo>
                  <a:cubicBezTo>
                    <a:pt x="9900" y="8834"/>
                    <a:pt x="10770" y="8983"/>
                    <a:pt x="11598" y="9276"/>
                  </a:cubicBezTo>
                  <a:lnTo>
                    <a:pt x="11598" y="710"/>
                  </a:lnTo>
                  <a:cubicBezTo>
                    <a:pt x="11598" y="681"/>
                    <a:pt x="11583" y="653"/>
                    <a:pt x="11554" y="643"/>
                  </a:cubicBezTo>
                  <a:cubicBezTo>
                    <a:pt x="10488" y="162"/>
                    <a:pt x="9469" y="1"/>
                    <a:pt x="85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 rot="774132">
              <a:off x="7412343" y="3464986"/>
              <a:ext cx="450141" cy="704755"/>
            </a:xfrm>
            <a:custGeom>
              <a:avLst/>
              <a:gdLst/>
              <a:ahLst/>
              <a:cxnLst/>
              <a:rect l="l" t="t" r="r" b="b"/>
              <a:pathLst>
                <a:path w="6064" h="9494" extrusionOk="0">
                  <a:moveTo>
                    <a:pt x="3048" y="0"/>
                  </a:moveTo>
                  <a:cubicBezTo>
                    <a:pt x="1252" y="0"/>
                    <a:pt x="1" y="659"/>
                    <a:pt x="1" y="659"/>
                  </a:cubicBezTo>
                  <a:lnTo>
                    <a:pt x="1" y="9494"/>
                  </a:lnTo>
                  <a:cubicBezTo>
                    <a:pt x="1096" y="9057"/>
                    <a:pt x="2268" y="8831"/>
                    <a:pt x="3445" y="8831"/>
                  </a:cubicBezTo>
                  <a:cubicBezTo>
                    <a:pt x="3459" y="8831"/>
                    <a:pt x="3473" y="8831"/>
                    <a:pt x="3487" y="8831"/>
                  </a:cubicBezTo>
                  <a:cubicBezTo>
                    <a:pt x="4366" y="8831"/>
                    <a:pt x="5236" y="8980"/>
                    <a:pt x="6064" y="9273"/>
                  </a:cubicBezTo>
                  <a:lnTo>
                    <a:pt x="6064" y="707"/>
                  </a:lnTo>
                  <a:cubicBezTo>
                    <a:pt x="6064" y="678"/>
                    <a:pt x="6049" y="650"/>
                    <a:pt x="6020" y="640"/>
                  </a:cubicBezTo>
                  <a:cubicBezTo>
                    <a:pt x="4954" y="161"/>
                    <a:pt x="3935" y="0"/>
                    <a:pt x="30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 rot="774132">
              <a:off x="7310268" y="4151801"/>
              <a:ext cx="78908" cy="177042"/>
            </a:xfrm>
            <a:custGeom>
              <a:avLst/>
              <a:gdLst/>
              <a:ahLst/>
              <a:cxnLst/>
              <a:rect l="l" t="t" r="r" b="b"/>
              <a:pathLst>
                <a:path w="1063" h="2385" extrusionOk="0">
                  <a:moveTo>
                    <a:pt x="1063" y="0"/>
                  </a:moveTo>
                  <a:cubicBezTo>
                    <a:pt x="698" y="96"/>
                    <a:pt x="342" y="226"/>
                    <a:pt x="1" y="389"/>
                  </a:cubicBezTo>
                  <a:lnTo>
                    <a:pt x="1" y="2311"/>
                  </a:lnTo>
                  <a:cubicBezTo>
                    <a:pt x="1" y="2355"/>
                    <a:pt x="37" y="2385"/>
                    <a:pt x="75" y="2385"/>
                  </a:cubicBezTo>
                  <a:cubicBezTo>
                    <a:pt x="91" y="2385"/>
                    <a:pt x="107" y="2380"/>
                    <a:pt x="121" y="2368"/>
                  </a:cubicBezTo>
                  <a:lnTo>
                    <a:pt x="496" y="2066"/>
                  </a:lnTo>
                  <a:cubicBezTo>
                    <a:pt x="510" y="2056"/>
                    <a:pt x="527" y="2051"/>
                    <a:pt x="544" y="2051"/>
                  </a:cubicBezTo>
                  <a:cubicBezTo>
                    <a:pt x="561" y="2051"/>
                    <a:pt x="577" y="2056"/>
                    <a:pt x="592" y="2066"/>
                  </a:cubicBezTo>
                  <a:lnTo>
                    <a:pt x="943" y="2364"/>
                  </a:lnTo>
                  <a:cubicBezTo>
                    <a:pt x="957" y="2375"/>
                    <a:pt x="973" y="2380"/>
                    <a:pt x="988" y="2380"/>
                  </a:cubicBezTo>
                  <a:cubicBezTo>
                    <a:pt x="1027" y="2380"/>
                    <a:pt x="1063" y="2350"/>
                    <a:pt x="1063" y="2306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 rot="774132">
              <a:off x="6810239" y="3394844"/>
              <a:ext cx="1166922" cy="957663"/>
            </a:xfrm>
            <a:custGeom>
              <a:avLst/>
              <a:gdLst/>
              <a:ahLst/>
              <a:cxnLst/>
              <a:rect l="l" t="t" r="r" b="b"/>
              <a:pathLst>
                <a:path w="15720" h="12901" extrusionOk="0">
                  <a:moveTo>
                    <a:pt x="10912" y="464"/>
                  </a:moveTo>
                  <a:cubicBezTo>
                    <a:pt x="11744" y="464"/>
                    <a:pt x="12697" y="609"/>
                    <a:pt x="13692" y="1039"/>
                  </a:cubicBezTo>
                  <a:lnTo>
                    <a:pt x="13692" y="10244"/>
                  </a:lnTo>
                  <a:cubicBezTo>
                    <a:pt x="12790" y="9885"/>
                    <a:pt x="11837" y="9706"/>
                    <a:pt x="10885" y="9706"/>
                  </a:cubicBezTo>
                  <a:cubicBezTo>
                    <a:pt x="9936" y="9706"/>
                    <a:pt x="8987" y="9884"/>
                    <a:pt x="8090" y="10239"/>
                  </a:cubicBezTo>
                  <a:lnTo>
                    <a:pt x="8090" y="1034"/>
                  </a:lnTo>
                  <a:cubicBezTo>
                    <a:pt x="8438" y="880"/>
                    <a:pt x="9503" y="464"/>
                    <a:pt x="10912" y="464"/>
                  </a:cubicBezTo>
                  <a:close/>
                  <a:moveTo>
                    <a:pt x="4848" y="460"/>
                  </a:moveTo>
                  <a:cubicBezTo>
                    <a:pt x="5840" y="460"/>
                    <a:pt x="6799" y="664"/>
                    <a:pt x="7629" y="1034"/>
                  </a:cubicBezTo>
                  <a:cubicBezTo>
                    <a:pt x="7629" y="2187"/>
                    <a:pt x="7629" y="8894"/>
                    <a:pt x="7629" y="10239"/>
                  </a:cubicBezTo>
                  <a:cubicBezTo>
                    <a:pt x="6731" y="9883"/>
                    <a:pt x="5775" y="9705"/>
                    <a:pt x="4809" y="9705"/>
                  </a:cubicBezTo>
                  <a:cubicBezTo>
                    <a:pt x="3858" y="9705"/>
                    <a:pt x="2912" y="9888"/>
                    <a:pt x="2023" y="10244"/>
                  </a:cubicBezTo>
                  <a:lnTo>
                    <a:pt x="2023" y="5050"/>
                  </a:lnTo>
                  <a:cubicBezTo>
                    <a:pt x="2023" y="4897"/>
                    <a:pt x="1908" y="4820"/>
                    <a:pt x="1792" y="4820"/>
                  </a:cubicBezTo>
                  <a:cubicBezTo>
                    <a:pt x="1677" y="4820"/>
                    <a:pt x="1562" y="4897"/>
                    <a:pt x="1562" y="5050"/>
                  </a:cubicBezTo>
                  <a:lnTo>
                    <a:pt x="1562" y="10479"/>
                  </a:lnTo>
                  <a:cubicBezTo>
                    <a:pt x="1562" y="10647"/>
                    <a:pt x="1701" y="10786"/>
                    <a:pt x="1869" y="10786"/>
                  </a:cubicBezTo>
                  <a:cubicBezTo>
                    <a:pt x="1912" y="10786"/>
                    <a:pt x="1951" y="10777"/>
                    <a:pt x="1989" y="10762"/>
                  </a:cubicBezTo>
                  <a:cubicBezTo>
                    <a:pt x="2878" y="10368"/>
                    <a:pt x="3839" y="10167"/>
                    <a:pt x="4809" y="10167"/>
                  </a:cubicBezTo>
                  <a:cubicBezTo>
                    <a:pt x="5775" y="10167"/>
                    <a:pt x="6736" y="10364"/>
                    <a:pt x="7624" y="10743"/>
                  </a:cubicBezTo>
                  <a:lnTo>
                    <a:pt x="7624" y="11291"/>
                  </a:lnTo>
                  <a:lnTo>
                    <a:pt x="534" y="11291"/>
                  </a:lnTo>
                  <a:cubicBezTo>
                    <a:pt x="495" y="11291"/>
                    <a:pt x="462" y="11262"/>
                    <a:pt x="462" y="11219"/>
                  </a:cubicBezTo>
                  <a:lnTo>
                    <a:pt x="462" y="1611"/>
                  </a:lnTo>
                  <a:cubicBezTo>
                    <a:pt x="462" y="1572"/>
                    <a:pt x="495" y="1543"/>
                    <a:pt x="534" y="1543"/>
                  </a:cubicBezTo>
                  <a:lnTo>
                    <a:pt x="1562" y="1543"/>
                  </a:lnTo>
                  <a:lnTo>
                    <a:pt x="1562" y="4123"/>
                  </a:lnTo>
                  <a:cubicBezTo>
                    <a:pt x="1562" y="4277"/>
                    <a:pt x="1677" y="4354"/>
                    <a:pt x="1792" y="4354"/>
                  </a:cubicBezTo>
                  <a:cubicBezTo>
                    <a:pt x="1908" y="4354"/>
                    <a:pt x="2023" y="4277"/>
                    <a:pt x="2023" y="4123"/>
                  </a:cubicBezTo>
                  <a:lnTo>
                    <a:pt x="2023" y="1039"/>
                  </a:lnTo>
                  <a:cubicBezTo>
                    <a:pt x="2940" y="642"/>
                    <a:pt x="3909" y="460"/>
                    <a:pt x="4848" y="460"/>
                  </a:cubicBezTo>
                  <a:close/>
                  <a:moveTo>
                    <a:pt x="8686" y="10517"/>
                  </a:moveTo>
                  <a:lnTo>
                    <a:pt x="8686" y="12175"/>
                  </a:lnTo>
                  <a:lnTo>
                    <a:pt x="8542" y="12059"/>
                  </a:lnTo>
                  <a:cubicBezTo>
                    <a:pt x="8500" y="12023"/>
                    <a:pt x="8449" y="12005"/>
                    <a:pt x="8397" y="12005"/>
                  </a:cubicBezTo>
                  <a:cubicBezTo>
                    <a:pt x="8347" y="12005"/>
                    <a:pt x="8296" y="12022"/>
                    <a:pt x="8254" y="12055"/>
                  </a:cubicBezTo>
                  <a:lnTo>
                    <a:pt x="8086" y="12184"/>
                  </a:lnTo>
                  <a:lnTo>
                    <a:pt x="8086" y="10743"/>
                  </a:lnTo>
                  <a:cubicBezTo>
                    <a:pt x="8283" y="10657"/>
                    <a:pt x="8480" y="10585"/>
                    <a:pt x="8686" y="10517"/>
                  </a:cubicBezTo>
                  <a:close/>
                  <a:moveTo>
                    <a:pt x="4831" y="1"/>
                  </a:moveTo>
                  <a:cubicBezTo>
                    <a:pt x="3779" y="1"/>
                    <a:pt x="2727" y="221"/>
                    <a:pt x="1744" y="660"/>
                  </a:cubicBezTo>
                  <a:cubicBezTo>
                    <a:pt x="1509" y="765"/>
                    <a:pt x="1571" y="1034"/>
                    <a:pt x="1566" y="1082"/>
                  </a:cubicBezTo>
                  <a:lnTo>
                    <a:pt x="538" y="1082"/>
                  </a:lnTo>
                  <a:cubicBezTo>
                    <a:pt x="241" y="1082"/>
                    <a:pt x="5" y="1322"/>
                    <a:pt x="0" y="1616"/>
                  </a:cubicBezTo>
                  <a:lnTo>
                    <a:pt x="0" y="11224"/>
                  </a:lnTo>
                  <a:cubicBezTo>
                    <a:pt x="5" y="11517"/>
                    <a:pt x="241" y="11757"/>
                    <a:pt x="538" y="11757"/>
                  </a:cubicBezTo>
                  <a:lnTo>
                    <a:pt x="7629" y="11757"/>
                  </a:lnTo>
                  <a:lnTo>
                    <a:pt x="7629" y="12670"/>
                  </a:lnTo>
                  <a:cubicBezTo>
                    <a:pt x="7629" y="12806"/>
                    <a:pt x="7742" y="12898"/>
                    <a:pt x="7861" y="12898"/>
                  </a:cubicBezTo>
                  <a:cubicBezTo>
                    <a:pt x="7910" y="12898"/>
                    <a:pt x="7960" y="12882"/>
                    <a:pt x="8004" y="12847"/>
                  </a:cubicBezTo>
                  <a:lnTo>
                    <a:pt x="8398" y="12535"/>
                  </a:lnTo>
                  <a:cubicBezTo>
                    <a:pt x="8749" y="12804"/>
                    <a:pt x="8777" y="12900"/>
                    <a:pt x="8921" y="12900"/>
                  </a:cubicBezTo>
                  <a:cubicBezTo>
                    <a:pt x="9046" y="12900"/>
                    <a:pt x="9152" y="12794"/>
                    <a:pt x="9152" y="12670"/>
                  </a:cubicBezTo>
                  <a:lnTo>
                    <a:pt x="9152" y="11757"/>
                  </a:lnTo>
                  <a:lnTo>
                    <a:pt x="12275" y="11757"/>
                  </a:lnTo>
                  <a:cubicBezTo>
                    <a:pt x="12582" y="11757"/>
                    <a:pt x="12582" y="11291"/>
                    <a:pt x="12275" y="11291"/>
                  </a:cubicBezTo>
                  <a:lnTo>
                    <a:pt x="9152" y="11291"/>
                  </a:lnTo>
                  <a:lnTo>
                    <a:pt x="9152" y="10383"/>
                  </a:lnTo>
                  <a:cubicBezTo>
                    <a:pt x="9721" y="10239"/>
                    <a:pt x="10302" y="10168"/>
                    <a:pt x="10882" y="10168"/>
                  </a:cubicBezTo>
                  <a:cubicBezTo>
                    <a:pt x="11854" y="10168"/>
                    <a:pt x="12823" y="10368"/>
                    <a:pt x="13726" y="10762"/>
                  </a:cubicBezTo>
                  <a:cubicBezTo>
                    <a:pt x="13766" y="10779"/>
                    <a:pt x="13808" y="10787"/>
                    <a:pt x="13848" y="10787"/>
                  </a:cubicBezTo>
                  <a:cubicBezTo>
                    <a:pt x="14012" y="10787"/>
                    <a:pt x="14158" y="10656"/>
                    <a:pt x="14158" y="10479"/>
                  </a:cubicBezTo>
                  <a:lnTo>
                    <a:pt x="14158" y="1543"/>
                  </a:lnTo>
                  <a:lnTo>
                    <a:pt x="15186" y="1543"/>
                  </a:lnTo>
                  <a:cubicBezTo>
                    <a:pt x="15224" y="1543"/>
                    <a:pt x="15258" y="1577"/>
                    <a:pt x="15258" y="1616"/>
                  </a:cubicBezTo>
                  <a:lnTo>
                    <a:pt x="15258" y="11224"/>
                  </a:lnTo>
                  <a:cubicBezTo>
                    <a:pt x="15258" y="11262"/>
                    <a:pt x="15224" y="11296"/>
                    <a:pt x="15186" y="11296"/>
                  </a:cubicBezTo>
                  <a:lnTo>
                    <a:pt x="13197" y="11296"/>
                  </a:lnTo>
                  <a:cubicBezTo>
                    <a:pt x="12890" y="11296"/>
                    <a:pt x="12890" y="11757"/>
                    <a:pt x="13197" y="11757"/>
                  </a:cubicBezTo>
                  <a:lnTo>
                    <a:pt x="15186" y="11757"/>
                  </a:lnTo>
                  <a:cubicBezTo>
                    <a:pt x="15479" y="11757"/>
                    <a:pt x="15719" y="11517"/>
                    <a:pt x="15719" y="11224"/>
                  </a:cubicBezTo>
                  <a:lnTo>
                    <a:pt x="15719" y="1616"/>
                  </a:lnTo>
                  <a:cubicBezTo>
                    <a:pt x="15719" y="1318"/>
                    <a:pt x="15479" y="1082"/>
                    <a:pt x="15181" y="1082"/>
                  </a:cubicBezTo>
                  <a:lnTo>
                    <a:pt x="14153" y="1082"/>
                  </a:lnTo>
                  <a:cubicBezTo>
                    <a:pt x="14144" y="1029"/>
                    <a:pt x="14211" y="765"/>
                    <a:pt x="13975" y="660"/>
                  </a:cubicBezTo>
                  <a:cubicBezTo>
                    <a:pt x="12964" y="206"/>
                    <a:pt x="11891" y="4"/>
                    <a:pt x="10863" y="4"/>
                  </a:cubicBezTo>
                  <a:cubicBezTo>
                    <a:pt x="9767" y="4"/>
                    <a:pt x="8723" y="234"/>
                    <a:pt x="7860" y="636"/>
                  </a:cubicBezTo>
                  <a:cubicBezTo>
                    <a:pt x="6894" y="212"/>
                    <a:pt x="5862" y="1"/>
                    <a:pt x="48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535866" y="705931"/>
            <a:ext cx="8441655" cy="3736402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42"/>
          <p:cNvSpPr txBox="1">
            <a:spLocks noGrp="1"/>
          </p:cNvSpPr>
          <p:nvPr>
            <p:ph type="subTitle" idx="1"/>
          </p:nvPr>
        </p:nvSpPr>
        <p:spPr>
          <a:xfrm>
            <a:off x="716191" y="443792"/>
            <a:ext cx="8184643" cy="42514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Mẹ bé khai bệnh, bệnh 10 ngày:</a:t>
            </a:r>
          </a:p>
          <a:p>
            <a:pPr marL="0" indent="0" algn="l"/>
            <a:r>
              <a:rPr lang="vi-VN" sz="16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N1:</a:t>
            </a:r>
            <a:r>
              <a:rPr lang="vi-VN" sz="1600" dirty="0">
                <a:solidFill>
                  <a:schemeClr val="tx1">
                    <a:lumMod val="1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BN đi chích ngừa mũi 6 trong 1 lần 2 tại BV Xuyên Á. Khám tiền tiêm chủng thấy thở nhanh, không ho không sốt nên được chụp X quang ngực thẳng thì thấy tổn thương phổi. chẩn đoán: Viêm phổi </a:t>
            </a:r>
            <a:r>
              <a:rPr lang="vi-VN" sz="1600" dirty="0">
                <a:solidFill>
                  <a:schemeClr val="tx1">
                    <a:lumMod val="1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</a:t>
            </a:r>
            <a:r>
              <a:rPr lang="vi-VN" sz="1600" dirty="0">
                <a:solidFill>
                  <a:schemeClr val="tx1">
                    <a:lumMod val="1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nhập khoa hô hấp nhi BV Xuyên Á.</a:t>
            </a:r>
          </a:p>
          <a:p>
            <a:pPr marL="0" indent="0" algn="l"/>
            <a:r>
              <a:rPr lang="vi-VN" sz="16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N2-N10: Em được siêu âm tim phát hiện tim bẩm sinh </a:t>
            </a:r>
            <a:r>
              <a:rPr lang="vi-VN" sz="16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e</a:t>
            </a:r>
            <a:r>
              <a:rPr lang="vi-VN" sz="16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 được chẩn đoán: Suy hô hấp/Viêm phổi nặng/ Tim bẩm sinh/ Theo dõi suy tim, điều trị kháng sinh 10 ngày thấy không đỡ </a:t>
            </a:r>
            <a:r>
              <a:rPr lang="vi-VN" sz="16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chuyển BVNĐ1 =&gt; </a:t>
            </a:r>
            <a:r>
              <a:rPr lang="vi-VN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diễn tiến ntn mà chẩn đoán suy hô hấp: tri giác, thở mệt co lõm nhiều,... Thở oxy lúc nào? Lúc xuất viện k đỡ là ntn?</a:t>
            </a:r>
            <a:endParaRPr lang="vi-VN" sz="1600" dirty="0">
              <a:solidFill>
                <a:schemeClr val="tx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l"/>
            <a:r>
              <a:rPr lang="vi-VN" sz="1600" dirty="0">
                <a:solidFill>
                  <a:schemeClr val="tx1">
                    <a:lumMod val="1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Quá trình bệnh, em có sốt 1 cử 38,9 độ C vào ngày thứ 7 của bệnh kèm ho ít, đàm trong, sau khi chích kháng sinh thì em hết sốt. </a:t>
            </a:r>
            <a:r>
              <a:rPr lang="vi-VN" sz="16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 bú khá, 2-3 tiếng 1 cử, 40ml nước, 3 tsb, thời gian bú khoảng 30 phút, không ọc sữa, bé khóc yếu, tiêu phân vàng sệt 2 lần/ngày, tiểu khá, vàng trong thay 3 tả/ngày. Bé khóc yếu, có vã mồ hôi vùng đầu, tay chân khi bú và khi khóc. </a:t>
            </a:r>
            <a:r>
              <a:rPr lang="vi-VN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Tiêu phân lỏng hay sệt khác ngày thường là dc. Tiểu nhiều hay ít là dc k cần mô tả bn tã. Nếu uống sữa CT thì sữa F65 hay năng lượng cao </a:t>
            </a:r>
            <a:endParaRPr lang="vi-VN" sz="1600" dirty="0">
              <a:solidFill>
                <a:schemeClr val="tx1">
                  <a:lumMod val="10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939" name="Google Shape;939;p42"/>
          <p:cNvGrpSpPr/>
          <p:nvPr/>
        </p:nvGrpSpPr>
        <p:grpSpPr>
          <a:xfrm>
            <a:off x="152780" y="3923851"/>
            <a:ext cx="1071025" cy="940114"/>
            <a:chOff x="1445830" y="3022301"/>
            <a:chExt cx="1724897" cy="1665469"/>
          </a:xfrm>
        </p:grpSpPr>
        <p:sp>
          <p:nvSpPr>
            <p:cNvPr id="940" name="Google Shape;940;p42"/>
            <p:cNvSpPr/>
            <p:nvPr/>
          </p:nvSpPr>
          <p:spPr>
            <a:xfrm rot="2255">
              <a:off x="1622335" y="443982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1" name="Google Shape;941;p42"/>
            <p:cNvGrpSpPr/>
            <p:nvPr/>
          </p:nvGrpSpPr>
          <p:grpSpPr>
            <a:xfrm rot="-899880">
              <a:off x="1595199" y="3183976"/>
              <a:ext cx="1426158" cy="1342120"/>
              <a:chOff x="3202750" y="367200"/>
              <a:chExt cx="1243075" cy="1169825"/>
            </a:xfrm>
          </p:grpSpPr>
          <p:sp>
            <p:nvSpPr>
              <p:cNvPr id="942" name="Google Shape;942;p42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oogle Shape;5201;p69">
            <a:extLst>
              <a:ext uri="{FF2B5EF4-FFF2-40B4-BE49-F238E27FC236}">
                <a16:creationId xmlns:a16="http://schemas.microsoft.com/office/drawing/2014/main" id="{82DBE982-BCCB-31AB-AD94-8F53C044FBC8}"/>
              </a:ext>
            </a:extLst>
          </p:cNvPr>
          <p:cNvGrpSpPr/>
          <p:nvPr/>
        </p:nvGrpSpPr>
        <p:grpSpPr>
          <a:xfrm>
            <a:off x="8179223" y="264673"/>
            <a:ext cx="861570" cy="990473"/>
            <a:chOff x="1743500" y="4163350"/>
            <a:chExt cx="352075" cy="445225"/>
          </a:xfrm>
        </p:grpSpPr>
        <p:sp>
          <p:nvSpPr>
            <p:cNvPr id="3" name="Google Shape;5202;p69">
              <a:extLst>
                <a:ext uri="{FF2B5EF4-FFF2-40B4-BE49-F238E27FC236}">
                  <a16:creationId xmlns:a16="http://schemas.microsoft.com/office/drawing/2014/main" id="{5D568D8C-DCB3-D445-D823-0EBBD32C89DD}"/>
                </a:ext>
              </a:extLst>
            </p:cNvPr>
            <p:cNvSpPr/>
            <p:nvPr/>
          </p:nvSpPr>
          <p:spPr>
            <a:xfrm>
              <a:off x="1780300" y="4328750"/>
              <a:ext cx="296775" cy="53000"/>
            </a:xfrm>
            <a:custGeom>
              <a:avLst/>
              <a:gdLst/>
              <a:ahLst/>
              <a:cxnLst/>
              <a:rect l="l" t="t" r="r" b="b"/>
              <a:pathLst>
                <a:path w="11871" h="2120" extrusionOk="0">
                  <a:moveTo>
                    <a:pt x="1062" y="0"/>
                  </a:moveTo>
                  <a:cubicBezTo>
                    <a:pt x="475" y="0"/>
                    <a:pt x="1" y="475"/>
                    <a:pt x="1" y="1061"/>
                  </a:cubicBezTo>
                  <a:cubicBezTo>
                    <a:pt x="1" y="1645"/>
                    <a:pt x="475" y="2120"/>
                    <a:pt x="1062" y="2120"/>
                  </a:cubicBezTo>
                  <a:lnTo>
                    <a:pt x="10811" y="2120"/>
                  </a:lnTo>
                  <a:cubicBezTo>
                    <a:pt x="11396" y="2120"/>
                    <a:pt x="11870" y="1645"/>
                    <a:pt x="11870" y="1061"/>
                  </a:cubicBezTo>
                  <a:cubicBezTo>
                    <a:pt x="11870" y="475"/>
                    <a:pt x="11396" y="0"/>
                    <a:pt x="10811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203;p69">
              <a:extLst>
                <a:ext uri="{FF2B5EF4-FFF2-40B4-BE49-F238E27FC236}">
                  <a16:creationId xmlns:a16="http://schemas.microsoft.com/office/drawing/2014/main" id="{05438032-1DB6-3B1A-D56C-BD8F08057537}"/>
                </a:ext>
              </a:extLst>
            </p:cNvPr>
            <p:cNvSpPr/>
            <p:nvPr/>
          </p:nvSpPr>
          <p:spPr>
            <a:xfrm>
              <a:off x="1805300" y="4253950"/>
              <a:ext cx="246750" cy="215075"/>
            </a:xfrm>
            <a:custGeom>
              <a:avLst/>
              <a:gdLst/>
              <a:ahLst/>
              <a:cxnLst/>
              <a:rect l="l" t="t" r="r" b="b"/>
              <a:pathLst>
                <a:path w="9870" h="8603" extrusionOk="0">
                  <a:moveTo>
                    <a:pt x="4936" y="0"/>
                  </a:moveTo>
                  <a:cubicBezTo>
                    <a:pt x="3392" y="0"/>
                    <a:pt x="1849" y="75"/>
                    <a:pt x="311" y="225"/>
                  </a:cubicBezTo>
                  <a:cubicBezTo>
                    <a:pt x="73" y="2132"/>
                    <a:pt x="0" y="4057"/>
                    <a:pt x="99" y="5975"/>
                  </a:cubicBezTo>
                  <a:cubicBezTo>
                    <a:pt x="169" y="7371"/>
                    <a:pt x="1288" y="8484"/>
                    <a:pt x="2684" y="8549"/>
                  </a:cubicBezTo>
                  <a:cubicBezTo>
                    <a:pt x="3435" y="8584"/>
                    <a:pt x="4186" y="8602"/>
                    <a:pt x="4936" y="8602"/>
                  </a:cubicBezTo>
                  <a:cubicBezTo>
                    <a:pt x="5687" y="8602"/>
                    <a:pt x="6437" y="8584"/>
                    <a:pt x="7187" y="8549"/>
                  </a:cubicBezTo>
                  <a:cubicBezTo>
                    <a:pt x="8583" y="8484"/>
                    <a:pt x="9702" y="7371"/>
                    <a:pt x="9772" y="5975"/>
                  </a:cubicBezTo>
                  <a:cubicBezTo>
                    <a:pt x="9869" y="4057"/>
                    <a:pt x="9798" y="2132"/>
                    <a:pt x="9560" y="225"/>
                  </a:cubicBezTo>
                  <a:cubicBezTo>
                    <a:pt x="8022" y="75"/>
                    <a:pt x="6479" y="0"/>
                    <a:pt x="4936" y="0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5204;p69">
              <a:extLst>
                <a:ext uri="{FF2B5EF4-FFF2-40B4-BE49-F238E27FC236}">
                  <a16:creationId xmlns:a16="http://schemas.microsoft.com/office/drawing/2014/main" id="{DE519808-06AA-98F8-08C4-2F0FAFE3C730}"/>
                </a:ext>
              </a:extLst>
            </p:cNvPr>
            <p:cNvSpPr/>
            <p:nvPr/>
          </p:nvSpPr>
          <p:spPr>
            <a:xfrm>
              <a:off x="1805325" y="4253975"/>
              <a:ext cx="123375" cy="214550"/>
            </a:xfrm>
            <a:custGeom>
              <a:avLst/>
              <a:gdLst/>
              <a:ahLst/>
              <a:cxnLst/>
              <a:rect l="l" t="t" r="r" b="b"/>
              <a:pathLst>
                <a:path w="4935" h="8582" extrusionOk="0">
                  <a:moveTo>
                    <a:pt x="4879" y="0"/>
                  </a:moveTo>
                  <a:cubicBezTo>
                    <a:pt x="3357" y="0"/>
                    <a:pt x="1832" y="77"/>
                    <a:pt x="310" y="224"/>
                  </a:cubicBezTo>
                  <a:cubicBezTo>
                    <a:pt x="72" y="2131"/>
                    <a:pt x="1" y="4056"/>
                    <a:pt x="98" y="5974"/>
                  </a:cubicBezTo>
                  <a:cubicBezTo>
                    <a:pt x="170" y="7370"/>
                    <a:pt x="1287" y="8483"/>
                    <a:pt x="2683" y="8546"/>
                  </a:cubicBezTo>
                  <a:cubicBezTo>
                    <a:pt x="2986" y="8561"/>
                    <a:pt x="3291" y="8572"/>
                    <a:pt x="3595" y="8582"/>
                  </a:cubicBezTo>
                  <a:cubicBezTo>
                    <a:pt x="2984" y="8343"/>
                    <a:pt x="2519" y="7305"/>
                    <a:pt x="2485" y="6032"/>
                  </a:cubicBezTo>
                  <a:cubicBezTo>
                    <a:pt x="2435" y="4097"/>
                    <a:pt x="2472" y="2161"/>
                    <a:pt x="2593" y="226"/>
                  </a:cubicBezTo>
                  <a:cubicBezTo>
                    <a:pt x="3364" y="77"/>
                    <a:pt x="4149" y="0"/>
                    <a:pt x="4935" y="0"/>
                  </a:cubicBezTo>
                  <a:cubicBezTo>
                    <a:pt x="4916" y="0"/>
                    <a:pt x="4898" y="0"/>
                    <a:pt x="4879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205;p69">
              <a:extLst>
                <a:ext uri="{FF2B5EF4-FFF2-40B4-BE49-F238E27FC236}">
                  <a16:creationId xmlns:a16="http://schemas.microsoft.com/office/drawing/2014/main" id="{03184C4A-2C59-4207-2062-C25E720B8C0E}"/>
                </a:ext>
              </a:extLst>
            </p:cNvPr>
            <p:cNvSpPr/>
            <p:nvPr/>
          </p:nvSpPr>
          <p:spPr>
            <a:xfrm>
              <a:off x="1807000" y="4463975"/>
              <a:ext cx="243325" cy="138075"/>
            </a:xfrm>
            <a:custGeom>
              <a:avLst/>
              <a:gdLst/>
              <a:ahLst/>
              <a:cxnLst/>
              <a:rect l="l" t="t" r="r" b="b"/>
              <a:pathLst>
                <a:path w="9733" h="5523" extrusionOk="0">
                  <a:moveTo>
                    <a:pt x="1855" y="1"/>
                  </a:moveTo>
                  <a:cubicBezTo>
                    <a:pt x="770" y="403"/>
                    <a:pt x="38" y="1425"/>
                    <a:pt x="3" y="2580"/>
                  </a:cubicBezTo>
                  <a:cubicBezTo>
                    <a:pt x="1" y="2608"/>
                    <a:pt x="1" y="2636"/>
                    <a:pt x="1" y="2664"/>
                  </a:cubicBezTo>
                  <a:lnTo>
                    <a:pt x="1" y="5523"/>
                  </a:lnTo>
                  <a:lnTo>
                    <a:pt x="8910" y="5523"/>
                  </a:lnTo>
                  <a:cubicBezTo>
                    <a:pt x="9364" y="5523"/>
                    <a:pt x="9732" y="5154"/>
                    <a:pt x="9732" y="4698"/>
                  </a:cubicBezTo>
                  <a:lnTo>
                    <a:pt x="9732" y="2664"/>
                  </a:lnTo>
                  <a:cubicBezTo>
                    <a:pt x="9732" y="1477"/>
                    <a:pt x="8993" y="414"/>
                    <a:pt x="7880" y="1"/>
                  </a:cubicBezTo>
                  <a:cubicBezTo>
                    <a:pt x="7635" y="85"/>
                    <a:pt x="7380" y="135"/>
                    <a:pt x="7119" y="146"/>
                  </a:cubicBezTo>
                  <a:cubicBezTo>
                    <a:pt x="6368" y="182"/>
                    <a:pt x="5618" y="199"/>
                    <a:pt x="4868" y="199"/>
                  </a:cubicBezTo>
                  <a:cubicBezTo>
                    <a:pt x="4117" y="199"/>
                    <a:pt x="3367" y="182"/>
                    <a:pt x="2616" y="146"/>
                  </a:cubicBezTo>
                  <a:cubicBezTo>
                    <a:pt x="2355" y="135"/>
                    <a:pt x="2098" y="85"/>
                    <a:pt x="1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206;p69">
              <a:extLst>
                <a:ext uri="{FF2B5EF4-FFF2-40B4-BE49-F238E27FC236}">
                  <a16:creationId xmlns:a16="http://schemas.microsoft.com/office/drawing/2014/main" id="{D332EFCA-1DF1-91BD-8F54-E17AE9997050}"/>
                </a:ext>
              </a:extLst>
            </p:cNvPr>
            <p:cNvSpPr/>
            <p:nvPr/>
          </p:nvSpPr>
          <p:spPr>
            <a:xfrm>
              <a:off x="1868250" y="4468975"/>
              <a:ext cx="121125" cy="50250"/>
            </a:xfrm>
            <a:custGeom>
              <a:avLst/>
              <a:gdLst/>
              <a:ahLst/>
              <a:cxnLst/>
              <a:rect l="l" t="t" r="r" b="b"/>
              <a:pathLst>
                <a:path w="4845" h="2010" extrusionOk="0">
                  <a:moveTo>
                    <a:pt x="947" y="0"/>
                  </a:moveTo>
                  <a:cubicBezTo>
                    <a:pt x="0" y="949"/>
                    <a:pt x="599" y="2010"/>
                    <a:pt x="599" y="2010"/>
                  </a:cubicBezTo>
                  <a:cubicBezTo>
                    <a:pt x="1766" y="1770"/>
                    <a:pt x="2421" y="1135"/>
                    <a:pt x="2421" y="1135"/>
                  </a:cubicBezTo>
                  <a:cubicBezTo>
                    <a:pt x="2421" y="1135"/>
                    <a:pt x="3076" y="1770"/>
                    <a:pt x="4243" y="2010"/>
                  </a:cubicBezTo>
                  <a:cubicBezTo>
                    <a:pt x="4243" y="2010"/>
                    <a:pt x="4844" y="949"/>
                    <a:pt x="3895" y="0"/>
                  </a:cubicBezTo>
                  <a:close/>
                </a:path>
              </a:pathLst>
            </a:custGeom>
            <a:solidFill>
              <a:srgbClr val="5EA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207;p69">
              <a:extLst>
                <a:ext uri="{FF2B5EF4-FFF2-40B4-BE49-F238E27FC236}">
                  <a16:creationId xmlns:a16="http://schemas.microsoft.com/office/drawing/2014/main" id="{8E768847-0015-2554-8038-81FC38CA3DBB}"/>
                </a:ext>
              </a:extLst>
            </p:cNvPr>
            <p:cNvSpPr/>
            <p:nvPr/>
          </p:nvSpPr>
          <p:spPr>
            <a:xfrm>
              <a:off x="1751925" y="4329700"/>
              <a:ext cx="101450" cy="199775"/>
            </a:xfrm>
            <a:custGeom>
              <a:avLst/>
              <a:gdLst/>
              <a:ahLst/>
              <a:cxnLst/>
              <a:rect l="l" t="t" r="r" b="b"/>
              <a:pathLst>
                <a:path w="4058" h="7991" extrusionOk="0">
                  <a:moveTo>
                    <a:pt x="1076" y="0"/>
                  </a:moveTo>
                  <a:cubicBezTo>
                    <a:pt x="983" y="0"/>
                    <a:pt x="888" y="14"/>
                    <a:pt x="795" y="42"/>
                  </a:cubicBezTo>
                  <a:cubicBezTo>
                    <a:pt x="287" y="197"/>
                    <a:pt x="1" y="734"/>
                    <a:pt x="157" y="1242"/>
                  </a:cubicBezTo>
                  <a:lnTo>
                    <a:pt x="1601" y="5969"/>
                  </a:lnTo>
                  <a:lnTo>
                    <a:pt x="2219" y="7990"/>
                  </a:lnTo>
                  <a:lnTo>
                    <a:pt x="4058" y="7428"/>
                  </a:lnTo>
                  <a:lnTo>
                    <a:pt x="3449" y="5439"/>
                  </a:lnTo>
                  <a:lnTo>
                    <a:pt x="2358" y="1875"/>
                  </a:lnTo>
                  <a:lnTo>
                    <a:pt x="2595" y="751"/>
                  </a:lnTo>
                  <a:cubicBezTo>
                    <a:pt x="2616" y="651"/>
                    <a:pt x="2538" y="566"/>
                    <a:pt x="2446" y="566"/>
                  </a:cubicBezTo>
                  <a:cubicBezTo>
                    <a:pt x="2427" y="566"/>
                    <a:pt x="2406" y="570"/>
                    <a:pt x="2386" y="578"/>
                  </a:cubicBezTo>
                  <a:lnTo>
                    <a:pt x="2010" y="736"/>
                  </a:lnTo>
                  <a:lnTo>
                    <a:pt x="1994" y="680"/>
                  </a:lnTo>
                  <a:cubicBezTo>
                    <a:pt x="1868" y="266"/>
                    <a:pt x="1487" y="0"/>
                    <a:pt x="1076" y="0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208;p69">
              <a:extLst>
                <a:ext uri="{FF2B5EF4-FFF2-40B4-BE49-F238E27FC236}">
                  <a16:creationId xmlns:a16="http://schemas.microsoft.com/office/drawing/2014/main" id="{637306A5-AFA8-8905-B381-F9CD2F3A45FE}"/>
                </a:ext>
              </a:extLst>
            </p:cNvPr>
            <p:cNvSpPr/>
            <p:nvPr/>
          </p:nvSpPr>
          <p:spPr>
            <a:xfrm>
              <a:off x="1751925" y="4329950"/>
              <a:ext cx="66800" cy="199525"/>
            </a:xfrm>
            <a:custGeom>
              <a:avLst/>
              <a:gdLst/>
              <a:ahLst/>
              <a:cxnLst/>
              <a:rect l="l" t="t" r="r" b="b"/>
              <a:pathLst>
                <a:path w="2672" h="7981" extrusionOk="0">
                  <a:moveTo>
                    <a:pt x="937" y="0"/>
                  </a:moveTo>
                  <a:cubicBezTo>
                    <a:pt x="888" y="6"/>
                    <a:pt x="840" y="17"/>
                    <a:pt x="793" y="32"/>
                  </a:cubicBezTo>
                  <a:cubicBezTo>
                    <a:pt x="285" y="187"/>
                    <a:pt x="1" y="724"/>
                    <a:pt x="155" y="1232"/>
                  </a:cubicBezTo>
                  <a:lnTo>
                    <a:pt x="2219" y="7980"/>
                  </a:lnTo>
                  <a:lnTo>
                    <a:pt x="2671" y="7841"/>
                  </a:lnTo>
                  <a:lnTo>
                    <a:pt x="592" y="1050"/>
                  </a:lnTo>
                  <a:cubicBezTo>
                    <a:pt x="475" y="663"/>
                    <a:pt x="613" y="242"/>
                    <a:pt x="937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209;p69">
              <a:extLst>
                <a:ext uri="{FF2B5EF4-FFF2-40B4-BE49-F238E27FC236}">
                  <a16:creationId xmlns:a16="http://schemas.microsoft.com/office/drawing/2014/main" id="{3B373076-2AF6-B1D8-3002-A16F01F98AAF}"/>
                </a:ext>
              </a:extLst>
            </p:cNvPr>
            <p:cNvSpPr/>
            <p:nvPr/>
          </p:nvSpPr>
          <p:spPr>
            <a:xfrm>
              <a:off x="1891875" y="4468400"/>
              <a:ext cx="73625" cy="29025"/>
            </a:xfrm>
            <a:custGeom>
              <a:avLst/>
              <a:gdLst/>
              <a:ahLst/>
              <a:cxnLst/>
              <a:rect l="l" t="t" r="r" b="b"/>
              <a:pathLst>
                <a:path w="2945" h="1161" extrusionOk="0">
                  <a:moveTo>
                    <a:pt x="0" y="1"/>
                  </a:moveTo>
                  <a:lnTo>
                    <a:pt x="0" y="23"/>
                  </a:lnTo>
                  <a:cubicBezTo>
                    <a:pt x="0" y="650"/>
                    <a:pt x="659" y="1160"/>
                    <a:pt x="1473" y="1160"/>
                  </a:cubicBezTo>
                  <a:cubicBezTo>
                    <a:pt x="2286" y="1160"/>
                    <a:pt x="2945" y="652"/>
                    <a:pt x="2945" y="23"/>
                  </a:cubicBezTo>
                  <a:lnTo>
                    <a:pt x="2945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210;p69">
              <a:extLst>
                <a:ext uri="{FF2B5EF4-FFF2-40B4-BE49-F238E27FC236}">
                  <a16:creationId xmlns:a16="http://schemas.microsoft.com/office/drawing/2014/main" id="{C9DB7E7A-5B78-1F2F-219C-53F04AB2E6B1}"/>
                </a:ext>
              </a:extLst>
            </p:cNvPr>
            <p:cNvSpPr/>
            <p:nvPr/>
          </p:nvSpPr>
          <p:spPr>
            <a:xfrm>
              <a:off x="1929150" y="4542575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2913" y="0"/>
                  </a:moveTo>
                  <a:lnTo>
                    <a:pt x="2913" y="804"/>
                  </a:lnTo>
                  <a:lnTo>
                    <a:pt x="1413" y="804"/>
                  </a:lnTo>
                  <a:cubicBezTo>
                    <a:pt x="1411" y="804"/>
                    <a:pt x="1410" y="804"/>
                    <a:pt x="1409" y="804"/>
                  </a:cubicBezTo>
                  <a:cubicBezTo>
                    <a:pt x="631" y="804"/>
                    <a:pt x="0" y="1436"/>
                    <a:pt x="0" y="2217"/>
                  </a:cubicBezTo>
                  <a:lnTo>
                    <a:pt x="0" y="2379"/>
                  </a:lnTo>
                  <a:lnTo>
                    <a:pt x="4024" y="2379"/>
                  </a:lnTo>
                  <a:cubicBezTo>
                    <a:pt x="4480" y="2379"/>
                    <a:pt x="4848" y="2010"/>
                    <a:pt x="4848" y="1554"/>
                  </a:cubicBezTo>
                  <a:lnTo>
                    <a:pt x="4848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211;p69">
              <a:extLst>
                <a:ext uri="{FF2B5EF4-FFF2-40B4-BE49-F238E27FC236}">
                  <a16:creationId xmlns:a16="http://schemas.microsoft.com/office/drawing/2014/main" id="{9804677F-36F7-CD8D-D7FD-ABB3030CC6B8}"/>
                </a:ext>
              </a:extLst>
            </p:cNvPr>
            <p:cNvSpPr/>
            <p:nvPr/>
          </p:nvSpPr>
          <p:spPr>
            <a:xfrm>
              <a:off x="1791950" y="4465700"/>
              <a:ext cx="61425" cy="63775"/>
            </a:xfrm>
            <a:custGeom>
              <a:avLst/>
              <a:gdLst/>
              <a:ahLst/>
              <a:cxnLst/>
              <a:rect l="l" t="t" r="r" b="b"/>
              <a:pathLst>
                <a:path w="2457" h="2551" extrusionOk="0">
                  <a:moveTo>
                    <a:pt x="1848" y="1"/>
                  </a:moveTo>
                  <a:lnTo>
                    <a:pt x="456" y="401"/>
                  </a:lnTo>
                  <a:lnTo>
                    <a:pt x="0" y="531"/>
                  </a:lnTo>
                  <a:lnTo>
                    <a:pt x="605" y="2511"/>
                  </a:lnTo>
                  <a:lnTo>
                    <a:pt x="618" y="2550"/>
                  </a:lnTo>
                  <a:lnTo>
                    <a:pt x="1072" y="2411"/>
                  </a:lnTo>
                  <a:lnTo>
                    <a:pt x="2457" y="1988"/>
                  </a:lnTo>
                  <a:lnTo>
                    <a:pt x="1911" y="206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212;p69">
              <a:extLst>
                <a:ext uri="{FF2B5EF4-FFF2-40B4-BE49-F238E27FC236}">
                  <a16:creationId xmlns:a16="http://schemas.microsoft.com/office/drawing/2014/main" id="{AA06399C-5556-DB23-AA83-57F3F32738F9}"/>
                </a:ext>
              </a:extLst>
            </p:cNvPr>
            <p:cNvSpPr/>
            <p:nvPr/>
          </p:nvSpPr>
          <p:spPr>
            <a:xfrm>
              <a:off x="1791950" y="4475675"/>
              <a:ext cx="38525" cy="126375"/>
            </a:xfrm>
            <a:custGeom>
              <a:avLst/>
              <a:gdLst/>
              <a:ahLst/>
              <a:cxnLst/>
              <a:rect l="l" t="t" r="r" b="b"/>
              <a:pathLst>
                <a:path w="1541" h="5055" extrusionOk="0">
                  <a:moveTo>
                    <a:pt x="456" y="0"/>
                  </a:moveTo>
                  <a:lnTo>
                    <a:pt x="0" y="130"/>
                  </a:lnTo>
                  <a:lnTo>
                    <a:pt x="605" y="2112"/>
                  </a:lnTo>
                  <a:cubicBezTo>
                    <a:pt x="603" y="2140"/>
                    <a:pt x="603" y="2168"/>
                    <a:pt x="603" y="2196"/>
                  </a:cubicBezTo>
                  <a:lnTo>
                    <a:pt x="603" y="5055"/>
                  </a:lnTo>
                  <a:lnTo>
                    <a:pt x="1541" y="5055"/>
                  </a:lnTo>
                  <a:cubicBezTo>
                    <a:pt x="1541" y="3110"/>
                    <a:pt x="1070" y="2012"/>
                    <a:pt x="1070" y="2012"/>
                  </a:cubicBezTo>
                  <a:lnTo>
                    <a:pt x="804" y="1145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5EA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213;p69">
              <a:extLst>
                <a:ext uri="{FF2B5EF4-FFF2-40B4-BE49-F238E27FC236}">
                  <a16:creationId xmlns:a16="http://schemas.microsoft.com/office/drawing/2014/main" id="{CA62C09D-E2A4-B8E5-74FF-2DBFF8255F2C}"/>
                </a:ext>
              </a:extLst>
            </p:cNvPr>
            <p:cNvSpPr/>
            <p:nvPr/>
          </p:nvSpPr>
          <p:spPr>
            <a:xfrm>
              <a:off x="2001950" y="4542300"/>
              <a:ext cx="20350" cy="20350"/>
            </a:xfrm>
            <a:custGeom>
              <a:avLst/>
              <a:gdLst/>
              <a:ahLst/>
              <a:cxnLst/>
              <a:rect l="l" t="t" r="r" b="b"/>
              <a:pathLst>
                <a:path w="814" h="814" extrusionOk="0">
                  <a:moveTo>
                    <a:pt x="1" y="0"/>
                  </a:moveTo>
                  <a:lnTo>
                    <a:pt x="1" y="813"/>
                  </a:lnTo>
                  <a:lnTo>
                    <a:pt x="814" y="813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214;p69">
              <a:extLst>
                <a:ext uri="{FF2B5EF4-FFF2-40B4-BE49-F238E27FC236}">
                  <a16:creationId xmlns:a16="http://schemas.microsoft.com/office/drawing/2014/main" id="{D067E55C-0998-D338-4A2A-76D2FA244F17}"/>
                </a:ext>
              </a:extLst>
            </p:cNvPr>
            <p:cNvSpPr/>
            <p:nvPr/>
          </p:nvSpPr>
          <p:spPr>
            <a:xfrm>
              <a:off x="2001950" y="4529450"/>
              <a:ext cx="20350" cy="12875"/>
            </a:xfrm>
            <a:custGeom>
              <a:avLst/>
              <a:gdLst/>
              <a:ahLst/>
              <a:cxnLst/>
              <a:rect l="l" t="t" r="r" b="b"/>
              <a:pathLst>
                <a:path w="814" h="515" extrusionOk="0">
                  <a:moveTo>
                    <a:pt x="1" y="0"/>
                  </a:moveTo>
                  <a:lnTo>
                    <a:pt x="1" y="514"/>
                  </a:lnTo>
                  <a:lnTo>
                    <a:pt x="814" y="514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5EA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215;p69">
              <a:extLst>
                <a:ext uri="{FF2B5EF4-FFF2-40B4-BE49-F238E27FC236}">
                  <a16:creationId xmlns:a16="http://schemas.microsoft.com/office/drawing/2014/main" id="{7C452060-FC2A-14FF-C05F-2AAFC2196716}"/>
                </a:ext>
              </a:extLst>
            </p:cNvPr>
            <p:cNvSpPr/>
            <p:nvPr/>
          </p:nvSpPr>
          <p:spPr>
            <a:xfrm>
              <a:off x="1929150" y="4562625"/>
              <a:ext cx="51700" cy="39425"/>
            </a:xfrm>
            <a:custGeom>
              <a:avLst/>
              <a:gdLst/>
              <a:ahLst/>
              <a:cxnLst/>
              <a:rect l="l" t="t" r="r" b="b"/>
              <a:pathLst>
                <a:path w="2068" h="1577" extrusionOk="0">
                  <a:moveTo>
                    <a:pt x="1413" y="0"/>
                  </a:moveTo>
                  <a:cubicBezTo>
                    <a:pt x="633" y="0"/>
                    <a:pt x="0" y="633"/>
                    <a:pt x="0" y="1415"/>
                  </a:cubicBezTo>
                  <a:lnTo>
                    <a:pt x="0" y="1577"/>
                  </a:lnTo>
                  <a:lnTo>
                    <a:pt x="653" y="1577"/>
                  </a:lnTo>
                  <a:lnTo>
                    <a:pt x="653" y="1415"/>
                  </a:lnTo>
                  <a:cubicBezTo>
                    <a:pt x="653" y="633"/>
                    <a:pt x="1288" y="0"/>
                    <a:pt x="2068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216;p69">
              <a:extLst>
                <a:ext uri="{FF2B5EF4-FFF2-40B4-BE49-F238E27FC236}">
                  <a16:creationId xmlns:a16="http://schemas.microsoft.com/office/drawing/2014/main" id="{888F8A2E-1A1D-4650-101E-EEE4BFF567D8}"/>
                </a:ext>
              </a:extLst>
            </p:cNvPr>
            <p:cNvSpPr/>
            <p:nvPr/>
          </p:nvSpPr>
          <p:spPr>
            <a:xfrm>
              <a:off x="1760775" y="4169900"/>
              <a:ext cx="334800" cy="164575"/>
            </a:xfrm>
            <a:custGeom>
              <a:avLst/>
              <a:gdLst/>
              <a:ahLst/>
              <a:cxnLst/>
              <a:rect l="l" t="t" r="r" b="b"/>
              <a:pathLst>
                <a:path w="13392" h="6583" extrusionOk="0">
                  <a:moveTo>
                    <a:pt x="10554" y="0"/>
                  </a:moveTo>
                  <a:cubicBezTo>
                    <a:pt x="10548" y="0"/>
                    <a:pt x="10542" y="0"/>
                    <a:pt x="10535" y="1"/>
                  </a:cubicBezTo>
                  <a:cubicBezTo>
                    <a:pt x="9460" y="1"/>
                    <a:pt x="8860" y="1452"/>
                    <a:pt x="8808" y="1588"/>
                  </a:cubicBezTo>
                  <a:lnTo>
                    <a:pt x="8805" y="1594"/>
                  </a:lnTo>
                  <a:cubicBezTo>
                    <a:pt x="8825" y="1517"/>
                    <a:pt x="9073" y="566"/>
                    <a:pt x="8771" y="170"/>
                  </a:cubicBezTo>
                  <a:cubicBezTo>
                    <a:pt x="8691" y="66"/>
                    <a:pt x="8572" y="1"/>
                    <a:pt x="8401" y="1"/>
                  </a:cubicBezTo>
                  <a:cubicBezTo>
                    <a:pt x="7982" y="1"/>
                    <a:pt x="7600" y="477"/>
                    <a:pt x="7202" y="1006"/>
                  </a:cubicBezTo>
                  <a:lnTo>
                    <a:pt x="7189" y="996"/>
                  </a:lnTo>
                  <a:cubicBezTo>
                    <a:pt x="6923" y="829"/>
                    <a:pt x="6644" y="685"/>
                    <a:pt x="6354" y="568"/>
                  </a:cubicBezTo>
                  <a:cubicBezTo>
                    <a:pt x="6244" y="524"/>
                    <a:pt x="6127" y="479"/>
                    <a:pt x="6004" y="440"/>
                  </a:cubicBezTo>
                  <a:cubicBezTo>
                    <a:pt x="5689" y="338"/>
                    <a:pt x="5337" y="264"/>
                    <a:pt x="4986" y="264"/>
                  </a:cubicBezTo>
                  <a:cubicBezTo>
                    <a:pt x="4944" y="264"/>
                    <a:pt x="4903" y="265"/>
                    <a:pt x="4861" y="267"/>
                  </a:cubicBezTo>
                  <a:lnTo>
                    <a:pt x="4850" y="267"/>
                  </a:lnTo>
                  <a:cubicBezTo>
                    <a:pt x="4800" y="270"/>
                    <a:pt x="4751" y="274"/>
                    <a:pt x="4701" y="282"/>
                  </a:cubicBezTo>
                  <a:cubicBezTo>
                    <a:pt x="4145" y="352"/>
                    <a:pt x="3611" y="646"/>
                    <a:pt x="3246" y="1355"/>
                  </a:cubicBezTo>
                  <a:cubicBezTo>
                    <a:pt x="3246" y="1355"/>
                    <a:pt x="2775" y="1124"/>
                    <a:pt x="2238" y="1124"/>
                  </a:cubicBezTo>
                  <a:cubicBezTo>
                    <a:pt x="1235" y="1124"/>
                    <a:pt x="1" y="1934"/>
                    <a:pt x="1186" y="6583"/>
                  </a:cubicBezTo>
                  <a:lnTo>
                    <a:pt x="1867" y="6354"/>
                  </a:lnTo>
                  <a:cubicBezTo>
                    <a:pt x="3424" y="6354"/>
                    <a:pt x="3728" y="4296"/>
                    <a:pt x="3728" y="4296"/>
                  </a:cubicBezTo>
                  <a:cubicBezTo>
                    <a:pt x="4555" y="5122"/>
                    <a:pt x="5913" y="5538"/>
                    <a:pt x="7249" y="5538"/>
                  </a:cubicBezTo>
                  <a:cubicBezTo>
                    <a:pt x="7962" y="5538"/>
                    <a:pt x="8669" y="5419"/>
                    <a:pt x="9287" y="5182"/>
                  </a:cubicBezTo>
                  <a:lnTo>
                    <a:pt x="9287" y="5180"/>
                  </a:lnTo>
                  <a:cubicBezTo>
                    <a:pt x="11058" y="4497"/>
                    <a:pt x="13392" y="1584"/>
                    <a:pt x="12791" y="792"/>
                  </a:cubicBezTo>
                  <a:cubicBezTo>
                    <a:pt x="12680" y="646"/>
                    <a:pt x="12543" y="587"/>
                    <a:pt x="12394" y="587"/>
                  </a:cubicBezTo>
                  <a:cubicBezTo>
                    <a:pt x="11741" y="587"/>
                    <a:pt x="10845" y="1723"/>
                    <a:pt x="10818" y="1757"/>
                  </a:cubicBezTo>
                  <a:lnTo>
                    <a:pt x="10822" y="1750"/>
                  </a:lnTo>
                  <a:lnTo>
                    <a:pt x="10824" y="1746"/>
                  </a:lnTo>
                  <a:cubicBezTo>
                    <a:pt x="10893" y="1597"/>
                    <a:pt x="11520" y="196"/>
                    <a:pt x="10720" y="19"/>
                  </a:cubicBezTo>
                  <a:cubicBezTo>
                    <a:pt x="10664" y="8"/>
                    <a:pt x="10609" y="0"/>
                    <a:pt x="10554" y="0"/>
                  </a:cubicBezTo>
                  <a:close/>
                </a:path>
              </a:pathLst>
            </a:custGeom>
            <a:solidFill>
              <a:srgbClr val="665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217;p69">
              <a:extLst>
                <a:ext uri="{FF2B5EF4-FFF2-40B4-BE49-F238E27FC236}">
                  <a16:creationId xmlns:a16="http://schemas.microsoft.com/office/drawing/2014/main" id="{EC4A0BFE-6C55-7FEE-D660-3C3111E95185}"/>
                </a:ext>
              </a:extLst>
            </p:cNvPr>
            <p:cNvSpPr/>
            <p:nvPr/>
          </p:nvSpPr>
          <p:spPr>
            <a:xfrm>
              <a:off x="2031125" y="4184525"/>
              <a:ext cx="49375" cy="29625"/>
            </a:xfrm>
            <a:custGeom>
              <a:avLst/>
              <a:gdLst/>
              <a:ahLst/>
              <a:cxnLst/>
              <a:rect l="l" t="t" r="r" b="b"/>
              <a:pathLst>
                <a:path w="1975" h="1185" extrusionOk="0">
                  <a:moveTo>
                    <a:pt x="1577" y="1"/>
                  </a:moveTo>
                  <a:cubicBezTo>
                    <a:pt x="923" y="1"/>
                    <a:pt x="30" y="1136"/>
                    <a:pt x="2" y="1172"/>
                  </a:cubicBezTo>
                  <a:lnTo>
                    <a:pt x="6" y="1163"/>
                  </a:lnTo>
                  <a:lnTo>
                    <a:pt x="0" y="1172"/>
                  </a:lnTo>
                  <a:cubicBezTo>
                    <a:pt x="33" y="1180"/>
                    <a:pt x="66" y="1184"/>
                    <a:pt x="101" y="1184"/>
                  </a:cubicBezTo>
                  <a:cubicBezTo>
                    <a:pt x="669" y="1184"/>
                    <a:pt x="1496" y="164"/>
                    <a:pt x="1867" y="164"/>
                  </a:cubicBezTo>
                  <a:cubicBezTo>
                    <a:pt x="1909" y="164"/>
                    <a:pt x="1946" y="177"/>
                    <a:pt x="1975" y="207"/>
                  </a:cubicBezTo>
                  <a:cubicBezTo>
                    <a:pt x="1864" y="60"/>
                    <a:pt x="1726" y="1"/>
                    <a:pt x="1577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218;p69">
              <a:extLst>
                <a:ext uri="{FF2B5EF4-FFF2-40B4-BE49-F238E27FC236}">
                  <a16:creationId xmlns:a16="http://schemas.microsoft.com/office/drawing/2014/main" id="{2A91B544-8AF6-B4C9-0862-CC99B3CF6E0B}"/>
                </a:ext>
              </a:extLst>
            </p:cNvPr>
            <p:cNvSpPr/>
            <p:nvPr/>
          </p:nvSpPr>
          <p:spPr>
            <a:xfrm>
              <a:off x="1980775" y="4169900"/>
              <a:ext cx="47900" cy="42825"/>
            </a:xfrm>
            <a:custGeom>
              <a:avLst/>
              <a:gdLst/>
              <a:ahLst/>
              <a:cxnLst/>
              <a:rect l="l" t="t" r="r" b="b"/>
              <a:pathLst>
                <a:path w="1916" h="1713" extrusionOk="0">
                  <a:moveTo>
                    <a:pt x="1861" y="10"/>
                  </a:moveTo>
                  <a:cubicBezTo>
                    <a:pt x="1879" y="12"/>
                    <a:pt x="1896" y="15"/>
                    <a:pt x="1914" y="19"/>
                  </a:cubicBezTo>
                  <a:lnTo>
                    <a:pt x="1916" y="17"/>
                  </a:lnTo>
                  <a:cubicBezTo>
                    <a:pt x="1897" y="13"/>
                    <a:pt x="1879" y="11"/>
                    <a:pt x="1861" y="10"/>
                  </a:cubicBezTo>
                  <a:close/>
                  <a:moveTo>
                    <a:pt x="1732" y="1"/>
                  </a:moveTo>
                  <a:cubicBezTo>
                    <a:pt x="656" y="1"/>
                    <a:pt x="57" y="1452"/>
                    <a:pt x="3" y="1588"/>
                  </a:cubicBezTo>
                  <a:lnTo>
                    <a:pt x="1" y="1594"/>
                  </a:lnTo>
                  <a:lnTo>
                    <a:pt x="1" y="1597"/>
                  </a:lnTo>
                  <a:lnTo>
                    <a:pt x="66" y="1636"/>
                  </a:lnTo>
                  <a:cubicBezTo>
                    <a:pt x="150" y="1688"/>
                    <a:pt x="242" y="1713"/>
                    <a:pt x="332" y="1713"/>
                  </a:cubicBezTo>
                  <a:cubicBezTo>
                    <a:pt x="533" y="1713"/>
                    <a:pt x="727" y="1593"/>
                    <a:pt x="805" y="1389"/>
                  </a:cubicBezTo>
                  <a:cubicBezTo>
                    <a:pt x="1030" y="810"/>
                    <a:pt x="1418" y="9"/>
                    <a:pt x="1842" y="9"/>
                  </a:cubicBezTo>
                  <a:cubicBezTo>
                    <a:pt x="1848" y="9"/>
                    <a:pt x="1854" y="9"/>
                    <a:pt x="1861" y="10"/>
                  </a:cubicBezTo>
                  <a:lnTo>
                    <a:pt x="1861" y="10"/>
                  </a:lnTo>
                  <a:cubicBezTo>
                    <a:pt x="1818" y="3"/>
                    <a:pt x="1775" y="1"/>
                    <a:pt x="1732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219;p69">
              <a:extLst>
                <a:ext uri="{FF2B5EF4-FFF2-40B4-BE49-F238E27FC236}">
                  <a16:creationId xmlns:a16="http://schemas.microsoft.com/office/drawing/2014/main" id="{AE391B2B-ABE4-1A12-5B85-AE0F3CDBDE14}"/>
                </a:ext>
              </a:extLst>
            </p:cNvPr>
            <p:cNvSpPr/>
            <p:nvPr/>
          </p:nvSpPr>
          <p:spPr>
            <a:xfrm>
              <a:off x="1760775" y="4176925"/>
              <a:ext cx="117550" cy="157550"/>
            </a:xfrm>
            <a:custGeom>
              <a:avLst/>
              <a:gdLst/>
              <a:ahLst/>
              <a:cxnLst/>
              <a:rect l="l" t="t" r="r" b="b"/>
              <a:pathLst>
                <a:path w="4702" h="6302" extrusionOk="0">
                  <a:moveTo>
                    <a:pt x="4699" y="1"/>
                  </a:moveTo>
                  <a:cubicBezTo>
                    <a:pt x="4698" y="1"/>
                    <a:pt x="4696" y="1"/>
                    <a:pt x="4694" y="1"/>
                  </a:cubicBezTo>
                  <a:lnTo>
                    <a:pt x="4694" y="1"/>
                  </a:lnTo>
                  <a:cubicBezTo>
                    <a:pt x="4697" y="1"/>
                    <a:pt x="4699" y="1"/>
                    <a:pt x="4701" y="1"/>
                  </a:cubicBezTo>
                  <a:close/>
                  <a:moveTo>
                    <a:pt x="4694" y="1"/>
                  </a:moveTo>
                  <a:cubicBezTo>
                    <a:pt x="4139" y="74"/>
                    <a:pt x="3609" y="368"/>
                    <a:pt x="3244" y="1074"/>
                  </a:cubicBezTo>
                  <a:cubicBezTo>
                    <a:pt x="3244" y="1074"/>
                    <a:pt x="2773" y="843"/>
                    <a:pt x="2237" y="843"/>
                  </a:cubicBezTo>
                  <a:cubicBezTo>
                    <a:pt x="1234" y="843"/>
                    <a:pt x="1" y="1653"/>
                    <a:pt x="1186" y="6302"/>
                  </a:cubicBezTo>
                  <a:lnTo>
                    <a:pt x="1865" y="6075"/>
                  </a:lnTo>
                  <a:cubicBezTo>
                    <a:pt x="3424" y="6075"/>
                    <a:pt x="3726" y="4015"/>
                    <a:pt x="3726" y="4015"/>
                  </a:cubicBezTo>
                  <a:cubicBezTo>
                    <a:pt x="2914" y="3203"/>
                    <a:pt x="3403" y="235"/>
                    <a:pt x="4694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220;p69">
              <a:extLst>
                <a:ext uri="{FF2B5EF4-FFF2-40B4-BE49-F238E27FC236}">
                  <a16:creationId xmlns:a16="http://schemas.microsoft.com/office/drawing/2014/main" id="{96BB10E6-D01F-88D8-6387-515134E7DDAF}"/>
                </a:ext>
              </a:extLst>
            </p:cNvPr>
            <p:cNvSpPr/>
            <p:nvPr/>
          </p:nvSpPr>
          <p:spPr>
            <a:xfrm>
              <a:off x="1907325" y="4169850"/>
              <a:ext cx="72700" cy="64275"/>
            </a:xfrm>
            <a:custGeom>
              <a:avLst/>
              <a:gdLst/>
              <a:ahLst/>
              <a:cxnLst/>
              <a:rect l="l" t="t" r="r" b="b"/>
              <a:pathLst>
                <a:path w="2908" h="2571" extrusionOk="0">
                  <a:moveTo>
                    <a:pt x="2900" y="165"/>
                  </a:moveTo>
                  <a:lnTo>
                    <a:pt x="2900" y="165"/>
                  </a:lnTo>
                  <a:cubicBezTo>
                    <a:pt x="2901" y="167"/>
                    <a:pt x="2903" y="169"/>
                    <a:pt x="2905" y="172"/>
                  </a:cubicBezTo>
                  <a:lnTo>
                    <a:pt x="2907" y="172"/>
                  </a:lnTo>
                  <a:cubicBezTo>
                    <a:pt x="2905" y="169"/>
                    <a:pt x="2902" y="167"/>
                    <a:pt x="2900" y="165"/>
                  </a:cubicBezTo>
                  <a:close/>
                  <a:moveTo>
                    <a:pt x="2535" y="1"/>
                  </a:moveTo>
                  <a:cubicBezTo>
                    <a:pt x="2146" y="1"/>
                    <a:pt x="1791" y="414"/>
                    <a:pt x="1422" y="896"/>
                  </a:cubicBezTo>
                  <a:cubicBezTo>
                    <a:pt x="1407" y="916"/>
                    <a:pt x="1390" y="937"/>
                    <a:pt x="1376" y="957"/>
                  </a:cubicBezTo>
                  <a:lnTo>
                    <a:pt x="1338" y="1008"/>
                  </a:lnTo>
                  <a:cubicBezTo>
                    <a:pt x="931" y="1547"/>
                    <a:pt x="505" y="2137"/>
                    <a:pt x="0" y="2323"/>
                  </a:cubicBezTo>
                  <a:cubicBezTo>
                    <a:pt x="0" y="2323"/>
                    <a:pt x="49" y="2570"/>
                    <a:pt x="458" y="2570"/>
                  </a:cubicBezTo>
                  <a:cubicBezTo>
                    <a:pt x="618" y="2570"/>
                    <a:pt x="832" y="2533"/>
                    <a:pt x="1121" y="2428"/>
                  </a:cubicBezTo>
                  <a:cubicBezTo>
                    <a:pt x="2056" y="2086"/>
                    <a:pt x="2392" y="113"/>
                    <a:pt x="2789" y="113"/>
                  </a:cubicBezTo>
                  <a:cubicBezTo>
                    <a:pt x="2825" y="113"/>
                    <a:pt x="2862" y="129"/>
                    <a:pt x="2900" y="165"/>
                  </a:cubicBezTo>
                  <a:lnTo>
                    <a:pt x="2900" y="165"/>
                  </a:lnTo>
                  <a:cubicBezTo>
                    <a:pt x="2820" y="65"/>
                    <a:pt x="2702" y="1"/>
                    <a:pt x="2535" y="1"/>
                  </a:cubicBezTo>
                  <a:close/>
                </a:path>
              </a:pathLst>
            </a:custGeom>
            <a:solidFill>
              <a:srgbClr val="454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221;p69">
              <a:extLst>
                <a:ext uri="{FF2B5EF4-FFF2-40B4-BE49-F238E27FC236}">
                  <a16:creationId xmlns:a16="http://schemas.microsoft.com/office/drawing/2014/main" id="{C9BEB900-E1AC-869E-09B6-377BA7F098FB}"/>
                </a:ext>
              </a:extLst>
            </p:cNvPr>
            <p:cNvSpPr/>
            <p:nvPr/>
          </p:nvSpPr>
          <p:spPr>
            <a:xfrm>
              <a:off x="1896375" y="4383975"/>
              <a:ext cx="64575" cy="28825"/>
            </a:xfrm>
            <a:custGeom>
              <a:avLst/>
              <a:gdLst/>
              <a:ahLst/>
              <a:cxnLst/>
              <a:rect l="l" t="t" r="r" b="b"/>
              <a:pathLst>
                <a:path w="2583" h="1153" extrusionOk="0">
                  <a:moveTo>
                    <a:pt x="300" y="0"/>
                  </a:moveTo>
                  <a:cubicBezTo>
                    <a:pt x="262" y="0"/>
                    <a:pt x="224" y="9"/>
                    <a:pt x="187" y="26"/>
                  </a:cubicBezTo>
                  <a:cubicBezTo>
                    <a:pt x="57" y="88"/>
                    <a:pt x="1" y="246"/>
                    <a:pt x="66" y="376"/>
                  </a:cubicBezTo>
                  <a:cubicBezTo>
                    <a:pt x="289" y="849"/>
                    <a:pt x="768" y="1152"/>
                    <a:pt x="1293" y="1152"/>
                  </a:cubicBezTo>
                  <a:cubicBezTo>
                    <a:pt x="1817" y="1152"/>
                    <a:pt x="2296" y="849"/>
                    <a:pt x="2521" y="376"/>
                  </a:cubicBezTo>
                  <a:cubicBezTo>
                    <a:pt x="2582" y="246"/>
                    <a:pt x="2526" y="89"/>
                    <a:pt x="2396" y="28"/>
                  </a:cubicBezTo>
                  <a:cubicBezTo>
                    <a:pt x="2360" y="11"/>
                    <a:pt x="2321" y="3"/>
                    <a:pt x="2283" y="3"/>
                  </a:cubicBezTo>
                  <a:cubicBezTo>
                    <a:pt x="2186" y="3"/>
                    <a:pt x="2092" y="57"/>
                    <a:pt x="2048" y="151"/>
                  </a:cubicBezTo>
                  <a:cubicBezTo>
                    <a:pt x="1910" y="443"/>
                    <a:pt x="1616" y="629"/>
                    <a:pt x="1293" y="629"/>
                  </a:cubicBezTo>
                  <a:cubicBezTo>
                    <a:pt x="969" y="629"/>
                    <a:pt x="675" y="443"/>
                    <a:pt x="537" y="151"/>
                  </a:cubicBezTo>
                  <a:cubicBezTo>
                    <a:pt x="493" y="57"/>
                    <a:pt x="399" y="0"/>
                    <a:pt x="3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222;p69">
              <a:extLst>
                <a:ext uri="{FF2B5EF4-FFF2-40B4-BE49-F238E27FC236}">
                  <a16:creationId xmlns:a16="http://schemas.microsoft.com/office/drawing/2014/main" id="{045FAFAD-7493-8C9D-51F9-ABC14D749330}"/>
                </a:ext>
              </a:extLst>
            </p:cNvPr>
            <p:cNvSpPr/>
            <p:nvPr/>
          </p:nvSpPr>
          <p:spPr>
            <a:xfrm>
              <a:off x="1861250" y="4329575"/>
              <a:ext cx="22050" cy="32775"/>
            </a:xfrm>
            <a:custGeom>
              <a:avLst/>
              <a:gdLst/>
              <a:ahLst/>
              <a:cxnLst/>
              <a:rect l="l" t="t" r="r" b="b"/>
              <a:pathLst>
                <a:path w="882" h="1311" extrusionOk="0">
                  <a:moveTo>
                    <a:pt x="440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7"/>
                    <a:pt x="198" y="1311"/>
                    <a:pt x="440" y="1311"/>
                  </a:cubicBezTo>
                  <a:cubicBezTo>
                    <a:pt x="684" y="1311"/>
                    <a:pt x="881" y="1017"/>
                    <a:pt x="881" y="656"/>
                  </a:cubicBezTo>
                  <a:cubicBezTo>
                    <a:pt x="881" y="295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223;p69">
              <a:extLst>
                <a:ext uri="{FF2B5EF4-FFF2-40B4-BE49-F238E27FC236}">
                  <a16:creationId xmlns:a16="http://schemas.microsoft.com/office/drawing/2014/main" id="{1B475E39-0284-E279-1548-714A3DA08FA0}"/>
                </a:ext>
              </a:extLst>
            </p:cNvPr>
            <p:cNvSpPr/>
            <p:nvPr/>
          </p:nvSpPr>
          <p:spPr>
            <a:xfrm>
              <a:off x="1974075" y="4329575"/>
              <a:ext cx="22050" cy="32775"/>
            </a:xfrm>
            <a:custGeom>
              <a:avLst/>
              <a:gdLst/>
              <a:ahLst/>
              <a:cxnLst/>
              <a:rect l="l" t="t" r="r" b="b"/>
              <a:pathLst>
                <a:path w="882" h="1311" extrusionOk="0">
                  <a:moveTo>
                    <a:pt x="442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7"/>
                    <a:pt x="198" y="1311"/>
                    <a:pt x="442" y="1311"/>
                  </a:cubicBezTo>
                  <a:cubicBezTo>
                    <a:pt x="684" y="1311"/>
                    <a:pt x="881" y="1017"/>
                    <a:pt x="881" y="656"/>
                  </a:cubicBezTo>
                  <a:cubicBezTo>
                    <a:pt x="881" y="295"/>
                    <a:pt x="684" y="1"/>
                    <a:pt x="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224;p69">
              <a:extLst>
                <a:ext uri="{FF2B5EF4-FFF2-40B4-BE49-F238E27FC236}">
                  <a16:creationId xmlns:a16="http://schemas.microsoft.com/office/drawing/2014/main" id="{6CD88739-BF68-A497-DD14-D18BE9F050AC}"/>
                </a:ext>
              </a:extLst>
            </p:cNvPr>
            <p:cNvSpPr/>
            <p:nvPr/>
          </p:nvSpPr>
          <p:spPr>
            <a:xfrm>
              <a:off x="1743500" y="4163350"/>
              <a:ext cx="351575" cy="445225"/>
            </a:xfrm>
            <a:custGeom>
              <a:avLst/>
              <a:gdLst/>
              <a:ahLst/>
              <a:cxnLst/>
              <a:rect l="l" t="t" r="r" b="b"/>
              <a:pathLst>
                <a:path w="14063" h="17809" extrusionOk="0">
                  <a:moveTo>
                    <a:pt x="12531" y="6918"/>
                  </a:moveTo>
                  <a:lnTo>
                    <a:pt x="12531" y="6918"/>
                  </a:lnTo>
                  <a:cubicBezTo>
                    <a:pt x="12858" y="7024"/>
                    <a:pt x="13080" y="7327"/>
                    <a:pt x="13082" y="7669"/>
                  </a:cubicBezTo>
                  <a:cubicBezTo>
                    <a:pt x="13085" y="8014"/>
                    <a:pt x="12868" y="8321"/>
                    <a:pt x="12544" y="8432"/>
                  </a:cubicBezTo>
                  <a:cubicBezTo>
                    <a:pt x="12551" y="7928"/>
                    <a:pt x="12546" y="7422"/>
                    <a:pt x="12531" y="6918"/>
                  </a:cubicBezTo>
                  <a:close/>
                  <a:moveTo>
                    <a:pt x="9086" y="521"/>
                  </a:moveTo>
                  <a:cubicBezTo>
                    <a:pt x="9185" y="521"/>
                    <a:pt x="9224" y="557"/>
                    <a:pt x="9250" y="590"/>
                  </a:cubicBezTo>
                  <a:cubicBezTo>
                    <a:pt x="9410" y="799"/>
                    <a:pt x="9339" y="1415"/>
                    <a:pt x="9239" y="1787"/>
                  </a:cubicBezTo>
                  <a:cubicBezTo>
                    <a:pt x="9231" y="1809"/>
                    <a:pt x="9229" y="1833"/>
                    <a:pt x="9229" y="1857"/>
                  </a:cubicBezTo>
                  <a:cubicBezTo>
                    <a:pt x="9229" y="1984"/>
                    <a:pt x="9319" y="2092"/>
                    <a:pt x="9442" y="2114"/>
                  </a:cubicBezTo>
                  <a:cubicBezTo>
                    <a:pt x="9457" y="2117"/>
                    <a:pt x="9473" y="2118"/>
                    <a:pt x="9488" y="2118"/>
                  </a:cubicBezTo>
                  <a:cubicBezTo>
                    <a:pt x="9596" y="2118"/>
                    <a:pt x="9693" y="2053"/>
                    <a:pt x="9734" y="1951"/>
                  </a:cubicBezTo>
                  <a:cubicBezTo>
                    <a:pt x="9749" y="1911"/>
                    <a:pt x="10309" y="523"/>
                    <a:pt x="11223" y="523"/>
                  </a:cubicBezTo>
                  <a:cubicBezTo>
                    <a:pt x="11427" y="523"/>
                    <a:pt x="11476" y="598"/>
                    <a:pt x="11492" y="626"/>
                  </a:cubicBezTo>
                  <a:cubicBezTo>
                    <a:pt x="11632" y="843"/>
                    <a:pt x="11485" y="1439"/>
                    <a:pt x="11273" y="1897"/>
                  </a:cubicBezTo>
                  <a:cubicBezTo>
                    <a:pt x="11213" y="2012"/>
                    <a:pt x="11245" y="2153"/>
                    <a:pt x="11349" y="2230"/>
                  </a:cubicBezTo>
                  <a:cubicBezTo>
                    <a:pt x="11395" y="2264"/>
                    <a:pt x="11450" y="2280"/>
                    <a:pt x="11504" y="2280"/>
                  </a:cubicBezTo>
                  <a:cubicBezTo>
                    <a:pt x="11572" y="2280"/>
                    <a:pt x="11639" y="2254"/>
                    <a:pt x="11690" y="2204"/>
                  </a:cubicBezTo>
                  <a:cubicBezTo>
                    <a:pt x="11697" y="2196"/>
                    <a:pt x="11705" y="2189"/>
                    <a:pt x="11710" y="2181"/>
                  </a:cubicBezTo>
                  <a:cubicBezTo>
                    <a:pt x="11982" y="1831"/>
                    <a:pt x="12674" y="1111"/>
                    <a:pt x="13080" y="1111"/>
                  </a:cubicBezTo>
                  <a:lnTo>
                    <a:pt x="13082" y="1111"/>
                  </a:lnTo>
                  <a:cubicBezTo>
                    <a:pt x="13136" y="1111"/>
                    <a:pt x="13201" y="1122"/>
                    <a:pt x="13270" y="1214"/>
                  </a:cubicBezTo>
                  <a:cubicBezTo>
                    <a:pt x="13387" y="1364"/>
                    <a:pt x="13294" y="1839"/>
                    <a:pt x="12829" y="2557"/>
                  </a:cubicBezTo>
                  <a:cubicBezTo>
                    <a:pt x="12376" y="3251"/>
                    <a:pt x="11697" y="3986"/>
                    <a:pt x="11014" y="4521"/>
                  </a:cubicBezTo>
                  <a:cubicBezTo>
                    <a:pt x="10904" y="4612"/>
                    <a:pt x="10888" y="4772"/>
                    <a:pt x="10973" y="4883"/>
                  </a:cubicBezTo>
                  <a:cubicBezTo>
                    <a:pt x="11025" y="4949"/>
                    <a:pt x="11101" y="4984"/>
                    <a:pt x="11179" y="4984"/>
                  </a:cubicBezTo>
                  <a:cubicBezTo>
                    <a:pt x="11233" y="4984"/>
                    <a:pt x="11288" y="4967"/>
                    <a:pt x="11334" y="4932"/>
                  </a:cubicBezTo>
                  <a:cubicBezTo>
                    <a:pt x="11505" y="4798"/>
                    <a:pt x="11677" y="4653"/>
                    <a:pt x="11844" y="4498"/>
                  </a:cubicBezTo>
                  <a:cubicBezTo>
                    <a:pt x="12023" y="6190"/>
                    <a:pt x="12069" y="7891"/>
                    <a:pt x="11984" y="9588"/>
                  </a:cubicBezTo>
                  <a:lnTo>
                    <a:pt x="11984" y="9586"/>
                  </a:lnTo>
                  <a:cubicBezTo>
                    <a:pt x="11935" y="10584"/>
                    <a:pt x="11286" y="11451"/>
                    <a:pt x="10344" y="11777"/>
                  </a:cubicBezTo>
                  <a:lnTo>
                    <a:pt x="10337" y="11778"/>
                  </a:lnTo>
                  <a:cubicBezTo>
                    <a:pt x="10113" y="11857"/>
                    <a:pt x="9883" y="11901"/>
                    <a:pt x="9648" y="11911"/>
                  </a:cubicBezTo>
                  <a:cubicBezTo>
                    <a:pt x="8905" y="11946"/>
                    <a:pt x="8156" y="11964"/>
                    <a:pt x="7408" y="11964"/>
                  </a:cubicBezTo>
                  <a:cubicBezTo>
                    <a:pt x="6659" y="11964"/>
                    <a:pt x="5911" y="11946"/>
                    <a:pt x="5169" y="11911"/>
                  </a:cubicBezTo>
                  <a:cubicBezTo>
                    <a:pt x="4700" y="11890"/>
                    <a:pt x="4248" y="11736"/>
                    <a:pt x="3866" y="11464"/>
                  </a:cubicBezTo>
                  <a:lnTo>
                    <a:pt x="2965" y="8516"/>
                  </a:lnTo>
                  <a:lnTo>
                    <a:pt x="3187" y="7459"/>
                  </a:lnTo>
                  <a:cubicBezTo>
                    <a:pt x="3241" y="7210"/>
                    <a:pt x="3058" y="6972"/>
                    <a:pt x="2803" y="6960"/>
                  </a:cubicBezTo>
                  <a:cubicBezTo>
                    <a:pt x="2803" y="6927"/>
                    <a:pt x="2805" y="6895"/>
                    <a:pt x="2807" y="6862"/>
                  </a:cubicBezTo>
                  <a:cubicBezTo>
                    <a:pt x="3432" y="6780"/>
                    <a:pt x="3946" y="6385"/>
                    <a:pt x="4302" y="5708"/>
                  </a:cubicBezTo>
                  <a:cubicBezTo>
                    <a:pt x="4413" y="5494"/>
                    <a:pt x="4502" y="5271"/>
                    <a:pt x="4571" y="5038"/>
                  </a:cubicBezTo>
                  <a:cubicBezTo>
                    <a:pt x="5193" y="5518"/>
                    <a:pt x="6029" y="5853"/>
                    <a:pt x="6968" y="5991"/>
                  </a:cubicBezTo>
                  <a:cubicBezTo>
                    <a:pt x="7293" y="6038"/>
                    <a:pt x="7620" y="6062"/>
                    <a:pt x="7942" y="6062"/>
                  </a:cubicBezTo>
                  <a:cubicBezTo>
                    <a:pt x="8694" y="6062"/>
                    <a:pt x="9426" y="5934"/>
                    <a:pt x="10069" y="5686"/>
                  </a:cubicBezTo>
                  <a:cubicBezTo>
                    <a:pt x="10190" y="5639"/>
                    <a:pt x="10309" y="5585"/>
                    <a:pt x="10424" y="5526"/>
                  </a:cubicBezTo>
                  <a:cubicBezTo>
                    <a:pt x="10551" y="5460"/>
                    <a:pt x="10601" y="5302"/>
                    <a:pt x="10536" y="5174"/>
                  </a:cubicBezTo>
                  <a:cubicBezTo>
                    <a:pt x="10489" y="5084"/>
                    <a:pt x="10397" y="5033"/>
                    <a:pt x="10303" y="5033"/>
                  </a:cubicBezTo>
                  <a:cubicBezTo>
                    <a:pt x="10263" y="5033"/>
                    <a:pt x="10222" y="5043"/>
                    <a:pt x="10184" y="5062"/>
                  </a:cubicBezTo>
                  <a:cubicBezTo>
                    <a:pt x="10086" y="5114"/>
                    <a:pt x="9985" y="5159"/>
                    <a:pt x="9881" y="5200"/>
                  </a:cubicBezTo>
                  <a:cubicBezTo>
                    <a:pt x="9303" y="5423"/>
                    <a:pt x="8622" y="5539"/>
                    <a:pt x="7929" y="5539"/>
                  </a:cubicBezTo>
                  <a:cubicBezTo>
                    <a:pt x="7634" y="5539"/>
                    <a:pt x="7337" y="5518"/>
                    <a:pt x="7045" y="5475"/>
                  </a:cubicBezTo>
                  <a:cubicBezTo>
                    <a:pt x="6030" y="5325"/>
                    <a:pt x="5163" y="4934"/>
                    <a:pt x="4601" y="4374"/>
                  </a:cubicBezTo>
                  <a:cubicBezTo>
                    <a:pt x="4549" y="4321"/>
                    <a:pt x="4483" y="4297"/>
                    <a:pt x="4419" y="4297"/>
                  </a:cubicBezTo>
                  <a:cubicBezTo>
                    <a:pt x="4297" y="4297"/>
                    <a:pt x="4180" y="4381"/>
                    <a:pt x="4160" y="4519"/>
                  </a:cubicBezTo>
                  <a:cubicBezTo>
                    <a:pt x="4156" y="4537"/>
                    <a:pt x="3875" y="6356"/>
                    <a:pt x="2554" y="6356"/>
                  </a:cubicBezTo>
                  <a:cubicBezTo>
                    <a:pt x="2414" y="6356"/>
                    <a:pt x="2299" y="6467"/>
                    <a:pt x="2293" y="6607"/>
                  </a:cubicBezTo>
                  <a:cubicBezTo>
                    <a:pt x="2292" y="6659"/>
                    <a:pt x="2290" y="6713"/>
                    <a:pt x="2288" y="6765"/>
                  </a:cubicBezTo>
                  <a:cubicBezTo>
                    <a:pt x="2225" y="6700"/>
                    <a:pt x="2156" y="6642"/>
                    <a:pt x="2079" y="6594"/>
                  </a:cubicBezTo>
                  <a:cubicBezTo>
                    <a:pt x="1300" y="3423"/>
                    <a:pt x="1720" y="2276"/>
                    <a:pt x="2213" y="1876"/>
                  </a:cubicBezTo>
                  <a:cubicBezTo>
                    <a:pt x="2426" y="1703"/>
                    <a:pt x="2684" y="1647"/>
                    <a:pt x="2929" y="1647"/>
                  </a:cubicBezTo>
                  <a:cubicBezTo>
                    <a:pt x="3392" y="1647"/>
                    <a:pt x="3813" y="1848"/>
                    <a:pt x="3820" y="1850"/>
                  </a:cubicBezTo>
                  <a:cubicBezTo>
                    <a:pt x="3857" y="1869"/>
                    <a:pt x="3896" y="1877"/>
                    <a:pt x="3935" y="1877"/>
                  </a:cubicBezTo>
                  <a:cubicBezTo>
                    <a:pt x="4029" y="1877"/>
                    <a:pt x="4120" y="1826"/>
                    <a:pt x="4166" y="1737"/>
                  </a:cubicBezTo>
                  <a:cubicBezTo>
                    <a:pt x="4454" y="1178"/>
                    <a:pt x="4865" y="873"/>
                    <a:pt x="5422" y="802"/>
                  </a:cubicBezTo>
                  <a:cubicBezTo>
                    <a:pt x="5463" y="797"/>
                    <a:pt x="5504" y="793"/>
                    <a:pt x="5547" y="789"/>
                  </a:cubicBezTo>
                  <a:lnTo>
                    <a:pt x="5565" y="789"/>
                  </a:lnTo>
                  <a:cubicBezTo>
                    <a:pt x="5600" y="788"/>
                    <a:pt x="5635" y="787"/>
                    <a:pt x="5670" y="787"/>
                  </a:cubicBezTo>
                  <a:cubicBezTo>
                    <a:pt x="5956" y="787"/>
                    <a:pt x="6272" y="840"/>
                    <a:pt x="6611" y="949"/>
                  </a:cubicBezTo>
                  <a:cubicBezTo>
                    <a:pt x="6725" y="987"/>
                    <a:pt x="6836" y="1027"/>
                    <a:pt x="6944" y="1072"/>
                  </a:cubicBezTo>
                  <a:cubicBezTo>
                    <a:pt x="7136" y="1150"/>
                    <a:pt x="7324" y="1242"/>
                    <a:pt x="7506" y="1342"/>
                  </a:cubicBezTo>
                  <a:cubicBezTo>
                    <a:pt x="7173" y="1781"/>
                    <a:pt x="6827" y="2204"/>
                    <a:pt x="6460" y="2339"/>
                  </a:cubicBezTo>
                  <a:cubicBezTo>
                    <a:pt x="6317" y="2384"/>
                    <a:pt x="6241" y="2539"/>
                    <a:pt x="6293" y="2678"/>
                  </a:cubicBezTo>
                  <a:cubicBezTo>
                    <a:pt x="6332" y="2785"/>
                    <a:pt x="6432" y="2850"/>
                    <a:pt x="6538" y="2850"/>
                  </a:cubicBezTo>
                  <a:cubicBezTo>
                    <a:pt x="6573" y="2850"/>
                    <a:pt x="6607" y="2843"/>
                    <a:pt x="6641" y="2829"/>
                  </a:cubicBezTo>
                  <a:cubicBezTo>
                    <a:pt x="7194" y="2624"/>
                    <a:pt x="7622" y="2055"/>
                    <a:pt x="8037" y="1504"/>
                  </a:cubicBezTo>
                  <a:cubicBezTo>
                    <a:pt x="8401" y="1022"/>
                    <a:pt x="8777" y="521"/>
                    <a:pt x="9086" y="521"/>
                  </a:cubicBezTo>
                  <a:close/>
                  <a:moveTo>
                    <a:pt x="6244" y="12471"/>
                  </a:moveTo>
                  <a:lnTo>
                    <a:pt x="6244" y="12471"/>
                  </a:lnTo>
                  <a:cubicBezTo>
                    <a:pt x="6631" y="12480"/>
                    <a:pt x="7020" y="12486"/>
                    <a:pt x="7408" y="12486"/>
                  </a:cubicBezTo>
                  <a:cubicBezTo>
                    <a:pt x="7796" y="12486"/>
                    <a:pt x="8184" y="12480"/>
                    <a:pt x="8571" y="12471"/>
                  </a:cubicBezTo>
                  <a:lnTo>
                    <a:pt x="8571" y="12471"/>
                  </a:lnTo>
                  <a:cubicBezTo>
                    <a:pt x="8424" y="12834"/>
                    <a:pt x="7958" y="13100"/>
                    <a:pt x="7408" y="13100"/>
                  </a:cubicBezTo>
                  <a:cubicBezTo>
                    <a:pt x="6859" y="13100"/>
                    <a:pt x="6393" y="12834"/>
                    <a:pt x="6244" y="12471"/>
                  </a:cubicBezTo>
                  <a:close/>
                  <a:moveTo>
                    <a:pt x="5826" y="12795"/>
                  </a:moveTo>
                  <a:cubicBezTo>
                    <a:pt x="6008" y="13120"/>
                    <a:pt x="6337" y="13379"/>
                    <a:pt x="6747" y="13517"/>
                  </a:cubicBezTo>
                  <a:cubicBezTo>
                    <a:pt x="6432" y="13701"/>
                    <a:pt x="6092" y="13840"/>
                    <a:pt x="5738" y="13932"/>
                  </a:cubicBezTo>
                  <a:cubicBezTo>
                    <a:pt x="5658" y="13697"/>
                    <a:pt x="5576" y="13258"/>
                    <a:pt x="5826" y="12796"/>
                  </a:cubicBezTo>
                  <a:lnTo>
                    <a:pt x="5826" y="12795"/>
                  </a:lnTo>
                  <a:close/>
                  <a:moveTo>
                    <a:pt x="8989" y="12795"/>
                  </a:moveTo>
                  <a:cubicBezTo>
                    <a:pt x="9241" y="13258"/>
                    <a:pt x="9157" y="13697"/>
                    <a:pt x="9079" y="13932"/>
                  </a:cubicBezTo>
                  <a:cubicBezTo>
                    <a:pt x="8725" y="13839"/>
                    <a:pt x="8386" y="13699"/>
                    <a:pt x="8070" y="13515"/>
                  </a:cubicBezTo>
                  <a:cubicBezTo>
                    <a:pt x="8479" y="13379"/>
                    <a:pt x="8809" y="13120"/>
                    <a:pt x="8989" y="12795"/>
                  </a:cubicBezTo>
                  <a:close/>
                  <a:moveTo>
                    <a:pt x="4086" y="12184"/>
                  </a:moveTo>
                  <a:lnTo>
                    <a:pt x="4086" y="12184"/>
                  </a:lnTo>
                  <a:cubicBezTo>
                    <a:pt x="4158" y="12216"/>
                    <a:pt x="4233" y="12246"/>
                    <a:pt x="4309" y="12272"/>
                  </a:cubicBezTo>
                  <a:cubicBezTo>
                    <a:pt x="4577" y="12365"/>
                    <a:pt x="4858" y="12419"/>
                    <a:pt x="5143" y="12432"/>
                  </a:cubicBezTo>
                  <a:cubicBezTo>
                    <a:pt x="5238" y="12435"/>
                    <a:pt x="5332" y="12439"/>
                    <a:pt x="5429" y="12443"/>
                  </a:cubicBezTo>
                  <a:cubicBezTo>
                    <a:pt x="4958" y="13202"/>
                    <a:pt x="5154" y="14002"/>
                    <a:pt x="5359" y="14362"/>
                  </a:cubicBezTo>
                  <a:cubicBezTo>
                    <a:pt x="5406" y="14445"/>
                    <a:pt x="5493" y="14495"/>
                    <a:pt x="5586" y="14495"/>
                  </a:cubicBezTo>
                  <a:cubicBezTo>
                    <a:pt x="5603" y="14495"/>
                    <a:pt x="5620" y="14493"/>
                    <a:pt x="5638" y="14490"/>
                  </a:cubicBezTo>
                  <a:cubicBezTo>
                    <a:pt x="6174" y="14380"/>
                    <a:pt x="6685" y="14175"/>
                    <a:pt x="7147" y="13881"/>
                  </a:cubicBezTo>
                  <a:lnTo>
                    <a:pt x="7147" y="15158"/>
                  </a:lnTo>
                  <a:cubicBezTo>
                    <a:pt x="7143" y="15305"/>
                    <a:pt x="7261" y="15426"/>
                    <a:pt x="7408" y="15426"/>
                  </a:cubicBezTo>
                  <a:cubicBezTo>
                    <a:pt x="7555" y="15426"/>
                    <a:pt x="7674" y="15305"/>
                    <a:pt x="7668" y="15158"/>
                  </a:cubicBezTo>
                  <a:lnTo>
                    <a:pt x="7668" y="13881"/>
                  </a:lnTo>
                  <a:cubicBezTo>
                    <a:pt x="8130" y="14175"/>
                    <a:pt x="8641" y="14380"/>
                    <a:pt x="9177" y="14490"/>
                  </a:cubicBezTo>
                  <a:cubicBezTo>
                    <a:pt x="9196" y="14494"/>
                    <a:pt x="9213" y="14496"/>
                    <a:pt x="9231" y="14496"/>
                  </a:cubicBezTo>
                  <a:cubicBezTo>
                    <a:pt x="9324" y="14496"/>
                    <a:pt x="9412" y="14443"/>
                    <a:pt x="9456" y="14362"/>
                  </a:cubicBezTo>
                  <a:cubicBezTo>
                    <a:pt x="9661" y="14001"/>
                    <a:pt x="9857" y="13202"/>
                    <a:pt x="9388" y="12443"/>
                  </a:cubicBezTo>
                  <a:cubicBezTo>
                    <a:pt x="9483" y="12439"/>
                    <a:pt x="9577" y="12435"/>
                    <a:pt x="9672" y="12432"/>
                  </a:cubicBezTo>
                  <a:cubicBezTo>
                    <a:pt x="9924" y="12421"/>
                    <a:pt x="10173" y="12376"/>
                    <a:pt x="10415" y="12301"/>
                  </a:cubicBezTo>
                  <a:cubicBezTo>
                    <a:pt x="11379" y="12702"/>
                    <a:pt x="12010" y="13643"/>
                    <a:pt x="12014" y="14687"/>
                  </a:cubicBezTo>
                  <a:lnTo>
                    <a:pt x="12014" y="14689"/>
                  </a:lnTo>
                  <a:lnTo>
                    <a:pt x="12014" y="14907"/>
                  </a:lnTo>
                  <a:lnTo>
                    <a:pt x="10599" y="14907"/>
                  </a:lnTo>
                  <a:lnTo>
                    <a:pt x="10599" y="14643"/>
                  </a:lnTo>
                  <a:cubicBezTo>
                    <a:pt x="10599" y="14499"/>
                    <a:pt x="10482" y="14382"/>
                    <a:pt x="10339" y="14382"/>
                  </a:cubicBezTo>
                  <a:cubicBezTo>
                    <a:pt x="10193" y="14382"/>
                    <a:pt x="10078" y="14499"/>
                    <a:pt x="10078" y="14643"/>
                  </a:cubicBezTo>
                  <a:lnTo>
                    <a:pt x="10078" y="15711"/>
                  </a:lnTo>
                  <a:lnTo>
                    <a:pt x="8839" y="15711"/>
                  </a:lnTo>
                  <a:cubicBezTo>
                    <a:pt x="7953" y="15713"/>
                    <a:pt x="7221" y="16401"/>
                    <a:pt x="7167" y="17285"/>
                  </a:cubicBezTo>
                  <a:lnTo>
                    <a:pt x="2803" y="17285"/>
                  </a:lnTo>
                  <a:lnTo>
                    <a:pt x="2803" y="14726"/>
                  </a:lnTo>
                  <a:lnTo>
                    <a:pt x="2805" y="14715"/>
                  </a:lnTo>
                  <a:cubicBezTo>
                    <a:pt x="2820" y="14667"/>
                    <a:pt x="2818" y="14615"/>
                    <a:pt x="2805" y="14568"/>
                  </a:cubicBezTo>
                  <a:lnTo>
                    <a:pt x="2264" y="12800"/>
                  </a:lnTo>
                  <a:lnTo>
                    <a:pt x="3611" y="12413"/>
                  </a:lnTo>
                  <a:lnTo>
                    <a:pt x="4143" y="14157"/>
                  </a:lnTo>
                  <a:cubicBezTo>
                    <a:pt x="4177" y="14267"/>
                    <a:pt x="4279" y="14341"/>
                    <a:pt x="4393" y="14341"/>
                  </a:cubicBezTo>
                  <a:cubicBezTo>
                    <a:pt x="4419" y="14341"/>
                    <a:pt x="4445" y="14337"/>
                    <a:pt x="4469" y="14330"/>
                  </a:cubicBezTo>
                  <a:cubicBezTo>
                    <a:pt x="4607" y="14289"/>
                    <a:pt x="4685" y="14142"/>
                    <a:pt x="4642" y="14004"/>
                  </a:cubicBezTo>
                  <a:lnTo>
                    <a:pt x="4086" y="12184"/>
                  </a:lnTo>
                  <a:close/>
                  <a:moveTo>
                    <a:pt x="12012" y="15430"/>
                  </a:moveTo>
                  <a:lnTo>
                    <a:pt x="12012" y="16721"/>
                  </a:lnTo>
                  <a:cubicBezTo>
                    <a:pt x="12012" y="17034"/>
                    <a:pt x="11760" y="17285"/>
                    <a:pt x="11450" y="17285"/>
                  </a:cubicBezTo>
                  <a:lnTo>
                    <a:pt x="7690" y="17285"/>
                  </a:lnTo>
                  <a:cubicBezTo>
                    <a:pt x="7743" y="16690"/>
                    <a:pt x="8241" y="16234"/>
                    <a:pt x="8839" y="16232"/>
                  </a:cubicBezTo>
                  <a:lnTo>
                    <a:pt x="10339" y="16232"/>
                  </a:lnTo>
                  <a:cubicBezTo>
                    <a:pt x="10482" y="16232"/>
                    <a:pt x="10599" y="16116"/>
                    <a:pt x="10599" y="15971"/>
                  </a:cubicBezTo>
                  <a:lnTo>
                    <a:pt x="10599" y="15430"/>
                  </a:lnTo>
                  <a:close/>
                  <a:moveTo>
                    <a:pt x="9090" y="0"/>
                  </a:moveTo>
                  <a:cubicBezTo>
                    <a:pt x="8604" y="0"/>
                    <a:pt x="8215" y="419"/>
                    <a:pt x="7826" y="921"/>
                  </a:cubicBezTo>
                  <a:cubicBezTo>
                    <a:pt x="7607" y="797"/>
                    <a:pt x="7378" y="685"/>
                    <a:pt x="7143" y="588"/>
                  </a:cubicBezTo>
                  <a:cubicBezTo>
                    <a:pt x="7022" y="538"/>
                    <a:pt x="6898" y="493"/>
                    <a:pt x="6773" y="452"/>
                  </a:cubicBezTo>
                  <a:cubicBezTo>
                    <a:pt x="6384" y="328"/>
                    <a:pt x="6016" y="264"/>
                    <a:pt x="5677" y="264"/>
                  </a:cubicBezTo>
                  <a:cubicBezTo>
                    <a:pt x="5630" y="264"/>
                    <a:pt x="5583" y="266"/>
                    <a:pt x="5537" y="268"/>
                  </a:cubicBezTo>
                  <a:lnTo>
                    <a:pt x="5522" y="268"/>
                  </a:lnTo>
                  <a:cubicBezTo>
                    <a:pt x="5465" y="272"/>
                    <a:pt x="5411" y="278"/>
                    <a:pt x="5359" y="283"/>
                  </a:cubicBezTo>
                  <a:cubicBezTo>
                    <a:pt x="4702" y="367"/>
                    <a:pt x="4186" y="706"/>
                    <a:pt x="3821" y="1288"/>
                  </a:cubicBezTo>
                  <a:cubicBezTo>
                    <a:pt x="3613" y="1214"/>
                    <a:pt x="3286" y="1123"/>
                    <a:pt x="2928" y="1123"/>
                  </a:cubicBezTo>
                  <a:cubicBezTo>
                    <a:pt x="2585" y="1123"/>
                    <a:pt x="2212" y="1207"/>
                    <a:pt x="1890" y="1469"/>
                  </a:cubicBezTo>
                  <a:cubicBezTo>
                    <a:pt x="1035" y="2159"/>
                    <a:pt x="905" y="3815"/>
                    <a:pt x="1499" y="6395"/>
                  </a:cubicBezTo>
                  <a:cubicBezTo>
                    <a:pt x="1468" y="6392"/>
                    <a:pt x="1438" y="6391"/>
                    <a:pt x="1408" y="6391"/>
                  </a:cubicBezTo>
                  <a:cubicBezTo>
                    <a:pt x="598" y="6391"/>
                    <a:pt x="0" y="7181"/>
                    <a:pt x="245" y="7971"/>
                  </a:cubicBezTo>
                  <a:lnTo>
                    <a:pt x="968" y="10342"/>
                  </a:lnTo>
                  <a:cubicBezTo>
                    <a:pt x="1002" y="10456"/>
                    <a:pt x="1106" y="10530"/>
                    <a:pt x="1218" y="10530"/>
                  </a:cubicBezTo>
                  <a:cubicBezTo>
                    <a:pt x="1243" y="10530"/>
                    <a:pt x="1269" y="10526"/>
                    <a:pt x="1294" y="10519"/>
                  </a:cubicBezTo>
                  <a:cubicBezTo>
                    <a:pt x="1434" y="10476"/>
                    <a:pt x="1512" y="10329"/>
                    <a:pt x="1467" y="10189"/>
                  </a:cubicBezTo>
                  <a:lnTo>
                    <a:pt x="741" y="7818"/>
                  </a:lnTo>
                  <a:cubicBezTo>
                    <a:pt x="628" y="7450"/>
                    <a:pt x="836" y="7057"/>
                    <a:pt x="1207" y="6945"/>
                  </a:cubicBezTo>
                  <a:cubicBezTo>
                    <a:pt x="1275" y="6924"/>
                    <a:pt x="1344" y="6915"/>
                    <a:pt x="1412" y="6915"/>
                  </a:cubicBezTo>
                  <a:cubicBezTo>
                    <a:pt x="1712" y="6915"/>
                    <a:pt x="1989" y="7109"/>
                    <a:pt x="2081" y="7411"/>
                  </a:cubicBezTo>
                  <a:lnTo>
                    <a:pt x="2098" y="7467"/>
                  </a:lnTo>
                  <a:cubicBezTo>
                    <a:pt x="2132" y="7579"/>
                    <a:pt x="2237" y="7651"/>
                    <a:pt x="2348" y="7651"/>
                  </a:cubicBezTo>
                  <a:cubicBezTo>
                    <a:pt x="2382" y="7651"/>
                    <a:pt x="2417" y="7644"/>
                    <a:pt x="2450" y="7630"/>
                  </a:cubicBezTo>
                  <a:lnTo>
                    <a:pt x="2636" y="7552"/>
                  </a:lnTo>
                  <a:lnTo>
                    <a:pt x="2440" y="8475"/>
                  </a:lnTo>
                  <a:cubicBezTo>
                    <a:pt x="2431" y="8518"/>
                    <a:pt x="2433" y="8563"/>
                    <a:pt x="2446" y="8605"/>
                  </a:cubicBezTo>
                  <a:lnTo>
                    <a:pt x="3458" y="11916"/>
                  </a:lnTo>
                  <a:lnTo>
                    <a:pt x="2113" y="12303"/>
                  </a:lnTo>
                  <a:lnTo>
                    <a:pt x="1771" y="11187"/>
                  </a:lnTo>
                  <a:cubicBezTo>
                    <a:pt x="1736" y="11075"/>
                    <a:pt x="1633" y="11002"/>
                    <a:pt x="1522" y="11002"/>
                  </a:cubicBezTo>
                  <a:cubicBezTo>
                    <a:pt x="1496" y="11002"/>
                    <a:pt x="1470" y="11006"/>
                    <a:pt x="1445" y="11014"/>
                  </a:cubicBezTo>
                  <a:cubicBezTo>
                    <a:pt x="1307" y="11055"/>
                    <a:pt x="1229" y="11202"/>
                    <a:pt x="1272" y="11339"/>
                  </a:cubicBezTo>
                  <a:lnTo>
                    <a:pt x="2284" y="14650"/>
                  </a:lnTo>
                  <a:cubicBezTo>
                    <a:pt x="2282" y="14663"/>
                    <a:pt x="2280" y="14676"/>
                    <a:pt x="2280" y="14689"/>
                  </a:cubicBezTo>
                  <a:lnTo>
                    <a:pt x="2280" y="17548"/>
                  </a:lnTo>
                  <a:cubicBezTo>
                    <a:pt x="2280" y="17691"/>
                    <a:pt x="2398" y="17808"/>
                    <a:pt x="2543" y="17808"/>
                  </a:cubicBezTo>
                  <a:lnTo>
                    <a:pt x="11450" y="17808"/>
                  </a:lnTo>
                  <a:cubicBezTo>
                    <a:pt x="12047" y="17808"/>
                    <a:pt x="12533" y="17322"/>
                    <a:pt x="12535" y="16723"/>
                  </a:cubicBezTo>
                  <a:lnTo>
                    <a:pt x="12535" y="14689"/>
                  </a:lnTo>
                  <a:cubicBezTo>
                    <a:pt x="12531" y="13602"/>
                    <a:pt x="11961" y="12595"/>
                    <a:pt x="11031" y="12033"/>
                  </a:cubicBezTo>
                  <a:cubicBezTo>
                    <a:pt x="11902" y="11529"/>
                    <a:pt x="12456" y="10617"/>
                    <a:pt x="12505" y="9614"/>
                  </a:cubicBezTo>
                  <a:cubicBezTo>
                    <a:pt x="12516" y="9400"/>
                    <a:pt x="12523" y="9186"/>
                    <a:pt x="12531" y="8974"/>
                  </a:cubicBezTo>
                  <a:cubicBezTo>
                    <a:pt x="13156" y="8855"/>
                    <a:pt x="13608" y="8304"/>
                    <a:pt x="13605" y="7666"/>
                  </a:cubicBezTo>
                  <a:cubicBezTo>
                    <a:pt x="13599" y="7029"/>
                    <a:pt x="13139" y="6486"/>
                    <a:pt x="12510" y="6376"/>
                  </a:cubicBezTo>
                  <a:cubicBezTo>
                    <a:pt x="12473" y="5593"/>
                    <a:pt x="12408" y="4811"/>
                    <a:pt x="12317" y="4031"/>
                  </a:cubicBezTo>
                  <a:cubicBezTo>
                    <a:pt x="12667" y="3663"/>
                    <a:pt x="12985" y="3264"/>
                    <a:pt x="13266" y="2838"/>
                  </a:cubicBezTo>
                  <a:cubicBezTo>
                    <a:pt x="13666" y="2224"/>
                    <a:pt x="14062" y="1389"/>
                    <a:pt x="13687" y="895"/>
                  </a:cubicBezTo>
                  <a:cubicBezTo>
                    <a:pt x="13534" y="694"/>
                    <a:pt x="13326" y="588"/>
                    <a:pt x="13085" y="588"/>
                  </a:cubicBezTo>
                  <a:cubicBezTo>
                    <a:pt x="12743" y="588"/>
                    <a:pt x="12375" y="810"/>
                    <a:pt x="12060" y="1070"/>
                  </a:cubicBezTo>
                  <a:cubicBezTo>
                    <a:pt x="12088" y="808"/>
                    <a:pt x="12064" y="547"/>
                    <a:pt x="11935" y="345"/>
                  </a:cubicBezTo>
                  <a:cubicBezTo>
                    <a:pt x="11835" y="188"/>
                    <a:pt x="11630" y="0"/>
                    <a:pt x="11224" y="0"/>
                  </a:cubicBezTo>
                  <a:cubicBezTo>
                    <a:pt x="10631" y="0"/>
                    <a:pt x="10175" y="354"/>
                    <a:pt x="9849" y="745"/>
                  </a:cubicBezTo>
                  <a:cubicBezTo>
                    <a:pt x="9819" y="551"/>
                    <a:pt x="9758" y="395"/>
                    <a:pt x="9667" y="274"/>
                  </a:cubicBezTo>
                  <a:cubicBezTo>
                    <a:pt x="9529" y="95"/>
                    <a:pt x="9330" y="0"/>
                    <a:pt x="90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2"/>
          <p:cNvSpPr/>
          <p:nvPr/>
        </p:nvSpPr>
        <p:spPr>
          <a:xfrm>
            <a:off x="535866" y="705931"/>
            <a:ext cx="8441655" cy="3736402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42"/>
          <p:cNvSpPr txBox="1">
            <a:spLocks noGrp="1"/>
          </p:cNvSpPr>
          <p:nvPr>
            <p:ph type="subTitle" idx="1"/>
          </p:nvPr>
        </p:nvSpPr>
        <p:spPr>
          <a:xfrm>
            <a:off x="740631" y="609581"/>
            <a:ext cx="8261526" cy="38347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Tình trạng lúc nhập viện: (26/10/2022) (4 tháng tuổi)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Em tỉnh, đừ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Môi hồng – SpO2=96%/oxy canula 1L/p.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M: 150L/p, nhiệt độ 37 độ C, nhịp thở: 50 lần phút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 ấm, mạch quay đều rõ, CRT&lt;2s.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Cân nặng: 5,4 kg – Chiều dài: 60 cm.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Tim: T1, T2 đều rõ, 150L/p. Âm thổi tâm thu dạng phụt.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Hô hấp: ho ít, đàm trong, thở rên với oxy 1L/p, co lõm ngực 50 l/p, phổi ran ẩm hai bên.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 cơ quan khác không ghi nhận bất thường</a:t>
            </a:r>
          </a:p>
        </p:txBody>
      </p:sp>
      <p:grpSp>
        <p:nvGrpSpPr>
          <p:cNvPr id="939" name="Google Shape;939;p42"/>
          <p:cNvGrpSpPr/>
          <p:nvPr/>
        </p:nvGrpSpPr>
        <p:grpSpPr>
          <a:xfrm>
            <a:off x="246742" y="3895399"/>
            <a:ext cx="1071025" cy="940114"/>
            <a:chOff x="1445830" y="3022301"/>
            <a:chExt cx="1724897" cy="1665469"/>
          </a:xfrm>
        </p:grpSpPr>
        <p:sp>
          <p:nvSpPr>
            <p:cNvPr id="940" name="Google Shape;940;p42"/>
            <p:cNvSpPr/>
            <p:nvPr/>
          </p:nvSpPr>
          <p:spPr>
            <a:xfrm rot="2255">
              <a:off x="1622335" y="4439825"/>
              <a:ext cx="1371900" cy="1683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1" name="Google Shape;941;p42"/>
            <p:cNvGrpSpPr/>
            <p:nvPr/>
          </p:nvGrpSpPr>
          <p:grpSpPr>
            <a:xfrm rot="-899880">
              <a:off x="1595199" y="3183976"/>
              <a:ext cx="1426158" cy="1342120"/>
              <a:chOff x="3202750" y="367200"/>
              <a:chExt cx="1243075" cy="1169825"/>
            </a:xfrm>
          </p:grpSpPr>
          <p:sp>
            <p:nvSpPr>
              <p:cNvPr id="942" name="Google Shape;942;p42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oogle Shape;5526;p69">
            <a:extLst>
              <a:ext uri="{FF2B5EF4-FFF2-40B4-BE49-F238E27FC236}">
                <a16:creationId xmlns:a16="http://schemas.microsoft.com/office/drawing/2014/main" id="{EE9501B9-2ECC-EEB7-3A55-C4BB0F8A2BC5}"/>
              </a:ext>
            </a:extLst>
          </p:cNvPr>
          <p:cNvGrpSpPr/>
          <p:nvPr/>
        </p:nvGrpSpPr>
        <p:grpSpPr>
          <a:xfrm>
            <a:off x="7997595" y="301970"/>
            <a:ext cx="819415" cy="990361"/>
            <a:chOff x="5419375" y="2531675"/>
            <a:chExt cx="334850" cy="445175"/>
          </a:xfrm>
        </p:grpSpPr>
        <p:sp>
          <p:nvSpPr>
            <p:cNvPr id="3" name="Google Shape;5527;p69">
              <a:extLst>
                <a:ext uri="{FF2B5EF4-FFF2-40B4-BE49-F238E27FC236}">
                  <a16:creationId xmlns:a16="http://schemas.microsoft.com/office/drawing/2014/main" id="{36DEFAE9-67F8-2F56-AAC4-002EAFADC8A3}"/>
                </a:ext>
              </a:extLst>
            </p:cNvPr>
            <p:cNvSpPr/>
            <p:nvPr/>
          </p:nvSpPr>
          <p:spPr>
            <a:xfrm>
              <a:off x="5465650" y="2827850"/>
              <a:ext cx="243300" cy="142475"/>
            </a:xfrm>
            <a:custGeom>
              <a:avLst/>
              <a:gdLst/>
              <a:ahLst/>
              <a:cxnLst/>
              <a:rect l="l" t="t" r="r" b="b"/>
              <a:pathLst>
                <a:path w="9732" h="5699" extrusionOk="0">
                  <a:moveTo>
                    <a:pt x="2841" y="0"/>
                  </a:moveTo>
                  <a:cubicBezTo>
                    <a:pt x="1272" y="0"/>
                    <a:pt x="1" y="1273"/>
                    <a:pt x="1" y="2842"/>
                  </a:cubicBezTo>
                  <a:lnTo>
                    <a:pt x="1" y="4874"/>
                  </a:lnTo>
                  <a:cubicBezTo>
                    <a:pt x="1" y="5330"/>
                    <a:pt x="371" y="5699"/>
                    <a:pt x="825" y="5699"/>
                  </a:cubicBezTo>
                  <a:lnTo>
                    <a:pt x="8908" y="5699"/>
                  </a:lnTo>
                  <a:cubicBezTo>
                    <a:pt x="9363" y="5699"/>
                    <a:pt x="9732" y="5330"/>
                    <a:pt x="9732" y="4874"/>
                  </a:cubicBezTo>
                  <a:lnTo>
                    <a:pt x="9732" y="2842"/>
                  </a:lnTo>
                  <a:cubicBezTo>
                    <a:pt x="9732" y="1273"/>
                    <a:pt x="8461" y="0"/>
                    <a:pt x="6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528;p69">
              <a:extLst>
                <a:ext uri="{FF2B5EF4-FFF2-40B4-BE49-F238E27FC236}">
                  <a16:creationId xmlns:a16="http://schemas.microsoft.com/office/drawing/2014/main" id="{85C39462-DEF0-E6BD-EBA0-2F9093DBB9B0}"/>
                </a:ext>
              </a:extLst>
            </p:cNvPr>
            <p:cNvSpPr/>
            <p:nvPr/>
          </p:nvSpPr>
          <p:spPr>
            <a:xfrm>
              <a:off x="5465650" y="2827900"/>
              <a:ext cx="93125" cy="142425"/>
            </a:xfrm>
            <a:custGeom>
              <a:avLst/>
              <a:gdLst/>
              <a:ahLst/>
              <a:cxnLst/>
              <a:rect l="l" t="t" r="r" b="b"/>
              <a:pathLst>
                <a:path w="3725" h="5697" extrusionOk="0">
                  <a:moveTo>
                    <a:pt x="3721" y="0"/>
                  </a:moveTo>
                  <a:cubicBezTo>
                    <a:pt x="3720" y="0"/>
                    <a:pt x="3719" y="0"/>
                    <a:pt x="3718" y="0"/>
                  </a:cubicBezTo>
                  <a:lnTo>
                    <a:pt x="3725" y="0"/>
                  </a:lnTo>
                  <a:cubicBezTo>
                    <a:pt x="3723" y="0"/>
                    <a:pt x="3722" y="0"/>
                    <a:pt x="3721" y="0"/>
                  </a:cubicBezTo>
                  <a:close/>
                  <a:moveTo>
                    <a:pt x="2837" y="0"/>
                  </a:moveTo>
                  <a:cubicBezTo>
                    <a:pt x="1270" y="0"/>
                    <a:pt x="1" y="1272"/>
                    <a:pt x="1" y="2840"/>
                  </a:cubicBezTo>
                  <a:lnTo>
                    <a:pt x="1" y="4874"/>
                  </a:lnTo>
                  <a:cubicBezTo>
                    <a:pt x="1" y="5327"/>
                    <a:pt x="369" y="5697"/>
                    <a:pt x="822" y="5697"/>
                  </a:cubicBezTo>
                  <a:cubicBezTo>
                    <a:pt x="823" y="5697"/>
                    <a:pt x="824" y="5697"/>
                    <a:pt x="825" y="5697"/>
                  </a:cubicBezTo>
                  <a:lnTo>
                    <a:pt x="1709" y="5697"/>
                  </a:lnTo>
                  <a:cubicBezTo>
                    <a:pt x="1255" y="5697"/>
                    <a:pt x="885" y="5328"/>
                    <a:pt x="885" y="4874"/>
                  </a:cubicBezTo>
                  <a:lnTo>
                    <a:pt x="885" y="2840"/>
                  </a:lnTo>
                  <a:cubicBezTo>
                    <a:pt x="885" y="1273"/>
                    <a:pt x="2152" y="2"/>
                    <a:pt x="3718" y="0"/>
                  </a:cubicBezTo>
                  <a:lnTo>
                    <a:pt x="2841" y="0"/>
                  </a:lnTo>
                  <a:cubicBezTo>
                    <a:pt x="2840" y="0"/>
                    <a:pt x="2838" y="0"/>
                    <a:pt x="28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529;p69">
              <a:extLst>
                <a:ext uri="{FF2B5EF4-FFF2-40B4-BE49-F238E27FC236}">
                  <a16:creationId xmlns:a16="http://schemas.microsoft.com/office/drawing/2014/main" id="{6BA777EF-ABEC-33BB-C938-8128E1BC00D6}"/>
                </a:ext>
              </a:extLst>
            </p:cNvPr>
            <p:cNvSpPr/>
            <p:nvPr/>
          </p:nvSpPr>
          <p:spPr>
            <a:xfrm>
              <a:off x="5526825" y="2837250"/>
              <a:ext cx="121200" cy="50275"/>
            </a:xfrm>
            <a:custGeom>
              <a:avLst/>
              <a:gdLst/>
              <a:ahLst/>
              <a:cxnLst/>
              <a:rect l="l" t="t" r="r" b="b"/>
              <a:pathLst>
                <a:path w="4848" h="2011" extrusionOk="0">
                  <a:moveTo>
                    <a:pt x="950" y="0"/>
                  </a:moveTo>
                  <a:cubicBezTo>
                    <a:pt x="1" y="951"/>
                    <a:pt x="602" y="2010"/>
                    <a:pt x="602" y="2010"/>
                  </a:cubicBezTo>
                  <a:cubicBezTo>
                    <a:pt x="1769" y="1772"/>
                    <a:pt x="2424" y="1137"/>
                    <a:pt x="2424" y="1137"/>
                  </a:cubicBezTo>
                  <a:cubicBezTo>
                    <a:pt x="2424" y="1137"/>
                    <a:pt x="3079" y="1772"/>
                    <a:pt x="4246" y="2010"/>
                  </a:cubicBezTo>
                  <a:cubicBezTo>
                    <a:pt x="4246" y="2010"/>
                    <a:pt x="4847" y="951"/>
                    <a:pt x="38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530;p69">
              <a:extLst>
                <a:ext uri="{FF2B5EF4-FFF2-40B4-BE49-F238E27FC236}">
                  <a16:creationId xmlns:a16="http://schemas.microsoft.com/office/drawing/2014/main" id="{ECCD4FB1-06ED-06D6-8DAA-D0508B394750}"/>
                </a:ext>
              </a:extLst>
            </p:cNvPr>
            <p:cNvSpPr/>
            <p:nvPr/>
          </p:nvSpPr>
          <p:spPr>
            <a:xfrm>
              <a:off x="5550475" y="2836675"/>
              <a:ext cx="73675" cy="29025"/>
            </a:xfrm>
            <a:custGeom>
              <a:avLst/>
              <a:gdLst/>
              <a:ahLst/>
              <a:cxnLst/>
              <a:rect l="l" t="t" r="r" b="b"/>
              <a:pathLst>
                <a:path w="2947" h="1161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652"/>
                    <a:pt x="661" y="1160"/>
                    <a:pt x="1474" y="1160"/>
                  </a:cubicBezTo>
                  <a:cubicBezTo>
                    <a:pt x="2288" y="1160"/>
                    <a:pt x="2946" y="652"/>
                    <a:pt x="2946" y="25"/>
                  </a:cubicBezTo>
                  <a:lnTo>
                    <a:pt x="2946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531;p69">
              <a:extLst>
                <a:ext uri="{FF2B5EF4-FFF2-40B4-BE49-F238E27FC236}">
                  <a16:creationId xmlns:a16="http://schemas.microsoft.com/office/drawing/2014/main" id="{6FE239D1-51B4-6343-9148-668BBFA22BF3}"/>
                </a:ext>
              </a:extLst>
            </p:cNvPr>
            <p:cNvSpPr/>
            <p:nvPr/>
          </p:nvSpPr>
          <p:spPr>
            <a:xfrm>
              <a:off x="5465650" y="2910850"/>
              <a:ext cx="121225" cy="59475"/>
            </a:xfrm>
            <a:custGeom>
              <a:avLst/>
              <a:gdLst/>
              <a:ahLst/>
              <a:cxnLst/>
              <a:rect l="l" t="t" r="r" b="b"/>
              <a:pathLst>
                <a:path w="4849" h="2379" extrusionOk="0">
                  <a:moveTo>
                    <a:pt x="1" y="0"/>
                  </a:moveTo>
                  <a:lnTo>
                    <a:pt x="1" y="1554"/>
                  </a:lnTo>
                  <a:cubicBezTo>
                    <a:pt x="1" y="2010"/>
                    <a:pt x="369" y="2379"/>
                    <a:pt x="825" y="2379"/>
                  </a:cubicBezTo>
                  <a:lnTo>
                    <a:pt x="4849" y="2379"/>
                  </a:lnTo>
                  <a:lnTo>
                    <a:pt x="4849" y="2219"/>
                  </a:lnTo>
                  <a:cubicBezTo>
                    <a:pt x="4849" y="1437"/>
                    <a:pt x="4216" y="804"/>
                    <a:pt x="3436" y="804"/>
                  </a:cubicBezTo>
                  <a:lnTo>
                    <a:pt x="1936" y="804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532;p69">
              <a:extLst>
                <a:ext uri="{FF2B5EF4-FFF2-40B4-BE49-F238E27FC236}">
                  <a16:creationId xmlns:a16="http://schemas.microsoft.com/office/drawing/2014/main" id="{9F3D6503-616B-245B-B535-FDC3E6B54DFF}"/>
                </a:ext>
              </a:extLst>
            </p:cNvPr>
            <p:cNvSpPr/>
            <p:nvPr/>
          </p:nvSpPr>
          <p:spPr>
            <a:xfrm>
              <a:off x="5465650" y="2910850"/>
              <a:ext cx="42700" cy="59475"/>
            </a:xfrm>
            <a:custGeom>
              <a:avLst/>
              <a:gdLst/>
              <a:ahLst/>
              <a:cxnLst/>
              <a:rect l="l" t="t" r="r" b="b"/>
              <a:pathLst>
                <a:path w="1708" h="2379" extrusionOk="0">
                  <a:moveTo>
                    <a:pt x="1" y="0"/>
                  </a:moveTo>
                  <a:lnTo>
                    <a:pt x="1" y="1556"/>
                  </a:lnTo>
                  <a:cubicBezTo>
                    <a:pt x="1" y="2010"/>
                    <a:pt x="369" y="2379"/>
                    <a:pt x="823" y="2379"/>
                  </a:cubicBezTo>
                  <a:lnTo>
                    <a:pt x="1707" y="2379"/>
                  </a:lnTo>
                  <a:cubicBezTo>
                    <a:pt x="1253" y="2379"/>
                    <a:pt x="885" y="2010"/>
                    <a:pt x="885" y="1556"/>
                  </a:cubicBezTo>
                  <a:lnTo>
                    <a:pt x="885" y="0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533;p69">
              <a:extLst>
                <a:ext uri="{FF2B5EF4-FFF2-40B4-BE49-F238E27FC236}">
                  <a16:creationId xmlns:a16="http://schemas.microsoft.com/office/drawing/2014/main" id="{92E02FFA-0855-E50F-4041-805E13024C63}"/>
                </a:ext>
              </a:extLst>
            </p:cNvPr>
            <p:cNvSpPr/>
            <p:nvPr/>
          </p:nvSpPr>
          <p:spPr>
            <a:xfrm>
              <a:off x="5587775" y="2910850"/>
              <a:ext cx="121175" cy="59475"/>
            </a:xfrm>
            <a:custGeom>
              <a:avLst/>
              <a:gdLst/>
              <a:ahLst/>
              <a:cxnLst/>
              <a:rect l="l" t="t" r="r" b="b"/>
              <a:pathLst>
                <a:path w="4847" h="2379" extrusionOk="0">
                  <a:moveTo>
                    <a:pt x="2912" y="0"/>
                  </a:moveTo>
                  <a:lnTo>
                    <a:pt x="2912" y="804"/>
                  </a:lnTo>
                  <a:lnTo>
                    <a:pt x="1413" y="804"/>
                  </a:lnTo>
                  <a:cubicBezTo>
                    <a:pt x="634" y="804"/>
                    <a:pt x="1" y="1437"/>
                    <a:pt x="1" y="2219"/>
                  </a:cubicBezTo>
                  <a:lnTo>
                    <a:pt x="1" y="2379"/>
                  </a:lnTo>
                  <a:lnTo>
                    <a:pt x="4023" y="2379"/>
                  </a:lnTo>
                  <a:cubicBezTo>
                    <a:pt x="4478" y="2379"/>
                    <a:pt x="4847" y="2010"/>
                    <a:pt x="4847" y="1554"/>
                  </a:cubicBezTo>
                  <a:lnTo>
                    <a:pt x="4847" y="0"/>
                  </a:ln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534;p69">
              <a:extLst>
                <a:ext uri="{FF2B5EF4-FFF2-40B4-BE49-F238E27FC236}">
                  <a16:creationId xmlns:a16="http://schemas.microsoft.com/office/drawing/2014/main" id="{473658CA-5585-AEA9-9D6C-13F1CC869761}"/>
                </a:ext>
              </a:extLst>
            </p:cNvPr>
            <p:cNvSpPr/>
            <p:nvPr/>
          </p:nvSpPr>
          <p:spPr>
            <a:xfrm>
              <a:off x="5660550" y="2910600"/>
              <a:ext cx="20350" cy="20375"/>
            </a:xfrm>
            <a:custGeom>
              <a:avLst/>
              <a:gdLst/>
              <a:ahLst/>
              <a:cxnLst/>
              <a:rect l="l" t="t" r="r" b="b"/>
              <a:pathLst>
                <a:path w="814" h="815" extrusionOk="0">
                  <a:moveTo>
                    <a:pt x="1" y="1"/>
                  </a:moveTo>
                  <a:lnTo>
                    <a:pt x="1" y="814"/>
                  </a:lnTo>
                  <a:lnTo>
                    <a:pt x="814" y="814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535;p69">
              <a:extLst>
                <a:ext uri="{FF2B5EF4-FFF2-40B4-BE49-F238E27FC236}">
                  <a16:creationId xmlns:a16="http://schemas.microsoft.com/office/drawing/2014/main" id="{577B355A-BD61-E32C-3424-C137E2EE3E01}"/>
                </a:ext>
              </a:extLst>
            </p:cNvPr>
            <p:cNvSpPr/>
            <p:nvPr/>
          </p:nvSpPr>
          <p:spPr>
            <a:xfrm>
              <a:off x="5660550" y="2897725"/>
              <a:ext cx="20350" cy="12900"/>
            </a:xfrm>
            <a:custGeom>
              <a:avLst/>
              <a:gdLst/>
              <a:ahLst/>
              <a:cxnLst/>
              <a:rect l="l" t="t" r="r" b="b"/>
              <a:pathLst>
                <a:path w="814" h="516" extrusionOk="0">
                  <a:moveTo>
                    <a:pt x="1" y="0"/>
                  </a:moveTo>
                  <a:lnTo>
                    <a:pt x="1" y="516"/>
                  </a:lnTo>
                  <a:lnTo>
                    <a:pt x="814" y="516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536;p69">
              <a:extLst>
                <a:ext uri="{FF2B5EF4-FFF2-40B4-BE49-F238E27FC236}">
                  <a16:creationId xmlns:a16="http://schemas.microsoft.com/office/drawing/2014/main" id="{F1B769E1-AA50-3096-57B7-C0B61C4C705E}"/>
                </a:ext>
              </a:extLst>
            </p:cNvPr>
            <p:cNvSpPr/>
            <p:nvPr/>
          </p:nvSpPr>
          <p:spPr>
            <a:xfrm>
              <a:off x="5587750" y="2930950"/>
              <a:ext cx="51750" cy="39375"/>
            </a:xfrm>
            <a:custGeom>
              <a:avLst/>
              <a:gdLst/>
              <a:ahLst/>
              <a:cxnLst/>
              <a:rect l="l" t="t" r="r" b="b"/>
              <a:pathLst>
                <a:path w="2070" h="1575" extrusionOk="0">
                  <a:moveTo>
                    <a:pt x="1414" y="0"/>
                  </a:moveTo>
                  <a:cubicBezTo>
                    <a:pt x="633" y="0"/>
                    <a:pt x="0" y="633"/>
                    <a:pt x="2" y="1415"/>
                  </a:cubicBezTo>
                  <a:lnTo>
                    <a:pt x="2" y="1575"/>
                  </a:lnTo>
                  <a:lnTo>
                    <a:pt x="655" y="1575"/>
                  </a:lnTo>
                  <a:lnTo>
                    <a:pt x="655" y="1415"/>
                  </a:lnTo>
                  <a:cubicBezTo>
                    <a:pt x="655" y="633"/>
                    <a:pt x="1288" y="0"/>
                    <a:pt x="2069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537;p69">
              <a:extLst>
                <a:ext uri="{FF2B5EF4-FFF2-40B4-BE49-F238E27FC236}">
                  <a16:creationId xmlns:a16="http://schemas.microsoft.com/office/drawing/2014/main" id="{BF1402FF-63C1-4BD0-6628-015C62709637}"/>
                </a:ext>
              </a:extLst>
            </p:cNvPr>
            <p:cNvSpPr/>
            <p:nvPr/>
          </p:nvSpPr>
          <p:spPr>
            <a:xfrm>
              <a:off x="5439325" y="2697050"/>
              <a:ext cx="296025" cy="53025"/>
            </a:xfrm>
            <a:custGeom>
              <a:avLst/>
              <a:gdLst/>
              <a:ahLst/>
              <a:cxnLst/>
              <a:rect l="l" t="t" r="r" b="b"/>
              <a:pathLst>
                <a:path w="11841" h="2121" extrusionOk="0">
                  <a:moveTo>
                    <a:pt x="1044" y="1"/>
                  </a:moveTo>
                  <a:cubicBezTo>
                    <a:pt x="466" y="8"/>
                    <a:pt x="0" y="481"/>
                    <a:pt x="0" y="1060"/>
                  </a:cubicBezTo>
                  <a:cubicBezTo>
                    <a:pt x="0" y="1641"/>
                    <a:pt x="466" y="2111"/>
                    <a:pt x="1044" y="2121"/>
                  </a:cubicBezTo>
                  <a:lnTo>
                    <a:pt x="10796" y="2121"/>
                  </a:lnTo>
                  <a:cubicBezTo>
                    <a:pt x="11375" y="2111"/>
                    <a:pt x="11840" y="1641"/>
                    <a:pt x="11840" y="1060"/>
                  </a:cubicBezTo>
                  <a:cubicBezTo>
                    <a:pt x="11840" y="481"/>
                    <a:pt x="11375" y="8"/>
                    <a:pt x="10796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538;p69">
              <a:extLst>
                <a:ext uri="{FF2B5EF4-FFF2-40B4-BE49-F238E27FC236}">
                  <a16:creationId xmlns:a16="http://schemas.microsoft.com/office/drawing/2014/main" id="{3541D88A-31FB-0CBC-B66B-16100D9061A2}"/>
                </a:ext>
              </a:extLst>
            </p:cNvPr>
            <p:cNvSpPr/>
            <p:nvPr/>
          </p:nvSpPr>
          <p:spPr>
            <a:xfrm>
              <a:off x="5463925" y="2622250"/>
              <a:ext cx="246750" cy="215050"/>
            </a:xfrm>
            <a:custGeom>
              <a:avLst/>
              <a:gdLst/>
              <a:ahLst/>
              <a:cxnLst/>
              <a:rect l="l" t="t" r="r" b="b"/>
              <a:pathLst>
                <a:path w="9870" h="8602" extrusionOk="0">
                  <a:moveTo>
                    <a:pt x="4936" y="1"/>
                  </a:moveTo>
                  <a:cubicBezTo>
                    <a:pt x="3392" y="1"/>
                    <a:pt x="1849" y="76"/>
                    <a:pt x="312" y="226"/>
                  </a:cubicBezTo>
                  <a:cubicBezTo>
                    <a:pt x="72" y="2131"/>
                    <a:pt x="1" y="4056"/>
                    <a:pt x="100" y="5976"/>
                  </a:cubicBezTo>
                  <a:cubicBezTo>
                    <a:pt x="170" y="7370"/>
                    <a:pt x="1289" y="8483"/>
                    <a:pt x="2684" y="8548"/>
                  </a:cubicBezTo>
                  <a:cubicBezTo>
                    <a:pt x="3434" y="8583"/>
                    <a:pt x="4185" y="8601"/>
                    <a:pt x="4936" y="8601"/>
                  </a:cubicBezTo>
                  <a:cubicBezTo>
                    <a:pt x="5686" y="8601"/>
                    <a:pt x="6437" y="8583"/>
                    <a:pt x="7188" y="8548"/>
                  </a:cubicBezTo>
                  <a:cubicBezTo>
                    <a:pt x="8584" y="8483"/>
                    <a:pt x="9700" y="7370"/>
                    <a:pt x="9773" y="5976"/>
                  </a:cubicBezTo>
                  <a:cubicBezTo>
                    <a:pt x="9870" y="4056"/>
                    <a:pt x="9799" y="2131"/>
                    <a:pt x="9561" y="226"/>
                  </a:cubicBezTo>
                  <a:cubicBezTo>
                    <a:pt x="8023" y="76"/>
                    <a:pt x="6479" y="1"/>
                    <a:pt x="4936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539;p69">
              <a:extLst>
                <a:ext uri="{FF2B5EF4-FFF2-40B4-BE49-F238E27FC236}">
                  <a16:creationId xmlns:a16="http://schemas.microsoft.com/office/drawing/2014/main" id="{F69752EB-1C07-9008-09D4-F93D465163E6}"/>
                </a:ext>
              </a:extLst>
            </p:cNvPr>
            <p:cNvSpPr/>
            <p:nvPr/>
          </p:nvSpPr>
          <p:spPr>
            <a:xfrm>
              <a:off x="5463925" y="2622250"/>
              <a:ext cx="123425" cy="214550"/>
            </a:xfrm>
            <a:custGeom>
              <a:avLst/>
              <a:gdLst/>
              <a:ahLst/>
              <a:cxnLst/>
              <a:rect l="l" t="t" r="r" b="b"/>
              <a:pathLst>
                <a:path w="4937" h="8582" extrusionOk="0">
                  <a:moveTo>
                    <a:pt x="4936" y="0"/>
                  </a:moveTo>
                  <a:cubicBezTo>
                    <a:pt x="3394" y="0"/>
                    <a:pt x="1853" y="75"/>
                    <a:pt x="312" y="224"/>
                  </a:cubicBezTo>
                  <a:cubicBezTo>
                    <a:pt x="73" y="2131"/>
                    <a:pt x="1" y="4056"/>
                    <a:pt x="100" y="5976"/>
                  </a:cubicBezTo>
                  <a:cubicBezTo>
                    <a:pt x="170" y="7370"/>
                    <a:pt x="1289" y="8483"/>
                    <a:pt x="2684" y="8548"/>
                  </a:cubicBezTo>
                  <a:cubicBezTo>
                    <a:pt x="2988" y="8563"/>
                    <a:pt x="3293" y="8574"/>
                    <a:pt x="3596" y="8582"/>
                  </a:cubicBezTo>
                  <a:cubicBezTo>
                    <a:pt x="2986" y="8345"/>
                    <a:pt x="2521" y="7307"/>
                    <a:pt x="2487" y="6034"/>
                  </a:cubicBezTo>
                  <a:cubicBezTo>
                    <a:pt x="2437" y="4098"/>
                    <a:pt x="2472" y="2163"/>
                    <a:pt x="2595" y="228"/>
                  </a:cubicBezTo>
                  <a:cubicBezTo>
                    <a:pt x="3366" y="77"/>
                    <a:pt x="4151" y="0"/>
                    <a:pt x="4936" y="0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540;p69">
              <a:extLst>
                <a:ext uri="{FF2B5EF4-FFF2-40B4-BE49-F238E27FC236}">
                  <a16:creationId xmlns:a16="http://schemas.microsoft.com/office/drawing/2014/main" id="{4ED5E86F-94CB-C495-F0EA-76ED9920387A}"/>
                </a:ext>
              </a:extLst>
            </p:cNvPr>
            <p:cNvSpPr/>
            <p:nvPr/>
          </p:nvSpPr>
          <p:spPr>
            <a:xfrm>
              <a:off x="5419375" y="2538175"/>
              <a:ext cx="334850" cy="164625"/>
            </a:xfrm>
            <a:custGeom>
              <a:avLst/>
              <a:gdLst/>
              <a:ahLst/>
              <a:cxnLst/>
              <a:rect l="l" t="t" r="r" b="b"/>
              <a:pathLst>
                <a:path w="13394" h="6585" extrusionOk="0">
                  <a:moveTo>
                    <a:pt x="8401" y="1"/>
                  </a:moveTo>
                  <a:cubicBezTo>
                    <a:pt x="7982" y="1"/>
                    <a:pt x="7602" y="479"/>
                    <a:pt x="7202" y="1006"/>
                  </a:cubicBezTo>
                  <a:lnTo>
                    <a:pt x="7189" y="998"/>
                  </a:lnTo>
                  <a:cubicBezTo>
                    <a:pt x="6923" y="831"/>
                    <a:pt x="6644" y="687"/>
                    <a:pt x="6355" y="568"/>
                  </a:cubicBezTo>
                  <a:cubicBezTo>
                    <a:pt x="6244" y="524"/>
                    <a:pt x="6127" y="481"/>
                    <a:pt x="6004" y="440"/>
                  </a:cubicBezTo>
                  <a:cubicBezTo>
                    <a:pt x="5690" y="339"/>
                    <a:pt x="5343" y="265"/>
                    <a:pt x="4995" y="265"/>
                  </a:cubicBezTo>
                  <a:cubicBezTo>
                    <a:pt x="4950" y="265"/>
                    <a:pt x="4906" y="266"/>
                    <a:pt x="4861" y="269"/>
                  </a:cubicBezTo>
                  <a:lnTo>
                    <a:pt x="4850" y="269"/>
                  </a:lnTo>
                  <a:cubicBezTo>
                    <a:pt x="4800" y="270"/>
                    <a:pt x="4751" y="276"/>
                    <a:pt x="4701" y="282"/>
                  </a:cubicBezTo>
                  <a:cubicBezTo>
                    <a:pt x="4145" y="352"/>
                    <a:pt x="3612" y="646"/>
                    <a:pt x="3246" y="1355"/>
                  </a:cubicBezTo>
                  <a:cubicBezTo>
                    <a:pt x="3246" y="1355"/>
                    <a:pt x="2775" y="1124"/>
                    <a:pt x="2239" y="1124"/>
                  </a:cubicBezTo>
                  <a:cubicBezTo>
                    <a:pt x="1236" y="1124"/>
                    <a:pt x="0" y="1934"/>
                    <a:pt x="1186" y="6585"/>
                  </a:cubicBezTo>
                  <a:lnTo>
                    <a:pt x="1867" y="6356"/>
                  </a:lnTo>
                  <a:cubicBezTo>
                    <a:pt x="3428" y="6356"/>
                    <a:pt x="3730" y="4296"/>
                    <a:pt x="3730" y="4296"/>
                  </a:cubicBezTo>
                  <a:cubicBezTo>
                    <a:pt x="4555" y="5123"/>
                    <a:pt x="5912" y="5539"/>
                    <a:pt x="7248" y="5539"/>
                  </a:cubicBezTo>
                  <a:cubicBezTo>
                    <a:pt x="7962" y="5539"/>
                    <a:pt x="8669" y="5420"/>
                    <a:pt x="9286" y="5182"/>
                  </a:cubicBezTo>
                  <a:cubicBezTo>
                    <a:pt x="11058" y="4497"/>
                    <a:pt x="13394" y="1584"/>
                    <a:pt x="12791" y="792"/>
                  </a:cubicBezTo>
                  <a:cubicBezTo>
                    <a:pt x="12680" y="646"/>
                    <a:pt x="12543" y="587"/>
                    <a:pt x="12394" y="587"/>
                  </a:cubicBezTo>
                  <a:cubicBezTo>
                    <a:pt x="11751" y="587"/>
                    <a:pt x="10873" y="1689"/>
                    <a:pt x="10820" y="1755"/>
                  </a:cubicBezTo>
                  <a:lnTo>
                    <a:pt x="10820" y="1755"/>
                  </a:lnTo>
                  <a:cubicBezTo>
                    <a:pt x="10820" y="1754"/>
                    <a:pt x="10821" y="1752"/>
                    <a:pt x="10822" y="1750"/>
                  </a:cubicBezTo>
                  <a:lnTo>
                    <a:pt x="10824" y="1746"/>
                  </a:lnTo>
                  <a:cubicBezTo>
                    <a:pt x="10893" y="1597"/>
                    <a:pt x="11520" y="196"/>
                    <a:pt x="10719" y="19"/>
                  </a:cubicBezTo>
                  <a:cubicBezTo>
                    <a:pt x="10658" y="6"/>
                    <a:pt x="10597" y="1"/>
                    <a:pt x="10535" y="1"/>
                  </a:cubicBezTo>
                  <a:cubicBezTo>
                    <a:pt x="9461" y="1"/>
                    <a:pt x="8862" y="1452"/>
                    <a:pt x="8808" y="1588"/>
                  </a:cubicBezTo>
                  <a:lnTo>
                    <a:pt x="8806" y="1594"/>
                  </a:lnTo>
                  <a:cubicBezTo>
                    <a:pt x="8804" y="1596"/>
                    <a:pt x="8804" y="1597"/>
                    <a:pt x="8804" y="1597"/>
                  </a:cubicBezTo>
                  <a:lnTo>
                    <a:pt x="8804" y="1594"/>
                  </a:lnTo>
                  <a:cubicBezTo>
                    <a:pt x="8825" y="1519"/>
                    <a:pt x="9072" y="566"/>
                    <a:pt x="8771" y="172"/>
                  </a:cubicBezTo>
                  <a:cubicBezTo>
                    <a:pt x="8691" y="66"/>
                    <a:pt x="8572" y="1"/>
                    <a:pt x="84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541;p69">
              <a:extLst>
                <a:ext uri="{FF2B5EF4-FFF2-40B4-BE49-F238E27FC236}">
                  <a16:creationId xmlns:a16="http://schemas.microsoft.com/office/drawing/2014/main" id="{8169A451-4D6A-32D2-DA04-D8AF7CB2A828}"/>
                </a:ext>
              </a:extLst>
            </p:cNvPr>
            <p:cNvSpPr/>
            <p:nvPr/>
          </p:nvSpPr>
          <p:spPr>
            <a:xfrm>
              <a:off x="5419375" y="2545200"/>
              <a:ext cx="117525" cy="157600"/>
            </a:xfrm>
            <a:custGeom>
              <a:avLst/>
              <a:gdLst/>
              <a:ahLst/>
              <a:cxnLst/>
              <a:rect l="l" t="t" r="r" b="b"/>
              <a:pathLst>
                <a:path w="4701" h="6304" extrusionOk="0">
                  <a:moveTo>
                    <a:pt x="4701" y="1"/>
                  </a:moveTo>
                  <a:lnTo>
                    <a:pt x="4701" y="1"/>
                  </a:lnTo>
                  <a:cubicBezTo>
                    <a:pt x="4145" y="71"/>
                    <a:pt x="3610" y="365"/>
                    <a:pt x="3244" y="1074"/>
                  </a:cubicBezTo>
                  <a:cubicBezTo>
                    <a:pt x="3244" y="1074"/>
                    <a:pt x="2774" y="843"/>
                    <a:pt x="2238" y="843"/>
                  </a:cubicBezTo>
                  <a:cubicBezTo>
                    <a:pt x="1235" y="843"/>
                    <a:pt x="0" y="1653"/>
                    <a:pt x="1186" y="6304"/>
                  </a:cubicBezTo>
                  <a:lnTo>
                    <a:pt x="1867" y="6075"/>
                  </a:lnTo>
                  <a:cubicBezTo>
                    <a:pt x="3426" y="6075"/>
                    <a:pt x="3728" y="4015"/>
                    <a:pt x="3728" y="4015"/>
                  </a:cubicBezTo>
                  <a:cubicBezTo>
                    <a:pt x="2914" y="3202"/>
                    <a:pt x="3404" y="230"/>
                    <a:pt x="4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542;p69">
              <a:extLst>
                <a:ext uri="{FF2B5EF4-FFF2-40B4-BE49-F238E27FC236}">
                  <a16:creationId xmlns:a16="http://schemas.microsoft.com/office/drawing/2014/main" id="{6801F629-ED57-BB62-5A26-1B937A235330}"/>
                </a:ext>
              </a:extLst>
            </p:cNvPr>
            <p:cNvSpPr/>
            <p:nvPr/>
          </p:nvSpPr>
          <p:spPr>
            <a:xfrm>
              <a:off x="5555125" y="2752325"/>
              <a:ext cx="64425" cy="28750"/>
            </a:xfrm>
            <a:custGeom>
              <a:avLst/>
              <a:gdLst/>
              <a:ahLst/>
              <a:cxnLst/>
              <a:rect l="l" t="t" r="r" b="b"/>
              <a:pathLst>
                <a:path w="2577" h="1150" extrusionOk="0">
                  <a:moveTo>
                    <a:pt x="2279" y="1"/>
                  </a:moveTo>
                  <a:cubicBezTo>
                    <a:pt x="2181" y="1"/>
                    <a:pt x="2088" y="56"/>
                    <a:pt x="2044" y="150"/>
                  </a:cubicBezTo>
                  <a:cubicBezTo>
                    <a:pt x="1904" y="442"/>
                    <a:pt x="1610" y="626"/>
                    <a:pt x="1288" y="626"/>
                  </a:cubicBezTo>
                  <a:cubicBezTo>
                    <a:pt x="964" y="626"/>
                    <a:pt x="670" y="442"/>
                    <a:pt x="531" y="150"/>
                  </a:cubicBezTo>
                  <a:cubicBezTo>
                    <a:pt x="485" y="57"/>
                    <a:pt x="393" y="4"/>
                    <a:pt x="297" y="4"/>
                  </a:cubicBezTo>
                  <a:cubicBezTo>
                    <a:pt x="259" y="4"/>
                    <a:pt x="221" y="12"/>
                    <a:pt x="185" y="29"/>
                  </a:cubicBezTo>
                  <a:cubicBezTo>
                    <a:pt x="56" y="90"/>
                    <a:pt x="0" y="243"/>
                    <a:pt x="60" y="373"/>
                  </a:cubicBezTo>
                  <a:cubicBezTo>
                    <a:pt x="285" y="848"/>
                    <a:pt x="762" y="1149"/>
                    <a:pt x="1286" y="1149"/>
                  </a:cubicBezTo>
                  <a:cubicBezTo>
                    <a:pt x="1811" y="1149"/>
                    <a:pt x="2290" y="848"/>
                    <a:pt x="2515" y="373"/>
                  </a:cubicBezTo>
                  <a:cubicBezTo>
                    <a:pt x="2576" y="243"/>
                    <a:pt x="2520" y="88"/>
                    <a:pt x="2390" y="27"/>
                  </a:cubicBezTo>
                  <a:lnTo>
                    <a:pt x="2392" y="27"/>
                  </a:lnTo>
                  <a:cubicBezTo>
                    <a:pt x="2355" y="9"/>
                    <a:pt x="2317" y="1"/>
                    <a:pt x="22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543;p69">
              <a:extLst>
                <a:ext uri="{FF2B5EF4-FFF2-40B4-BE49-F238E27FC236}">
                  <a16:creationId xmlns:a16="http://schemas.microsoft.com/office/drawing/2014/main" id="{94CBDCF8-41C2-8E3B-E7C3-F9AC47CAD948}"/>
                </a:ext>
              </a:extLst>
            </p:cNvPr>
            <p:cNvSpPr/>
            <p:nvPr/>
          </p:nvSpPr>
          <p:spPr>
            <a:xfrm>
              <a:off x="5519900" y="2697850"/>
              <a:ext cx="22025" cy="32825"/>
            </a:xfrm>
            <a:custGeom>
              <a:avLst/>
              <a:gdLst/>
              <a:ahLst/>
              <a:cxnLst/>
              <a:rect l="l" t="t" r="r" b="b"/>
              <a:pathLst>
                <a:path w="881" h="1313" extrusionOk="0">
                  <a:moveTo>
                    <a:pt x="440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8" y="1313"/>
                    <a:pt x="440" y="1313"/>
                  </a:cubicBezTo>
                  <a:cubicBezTo>
                    <a:pt x="684" y="1313"/>
                    <a:pt x="881" y="1019"/>
                    <a:pt x="881" y="656"/>
                  </a:cubicBezTo>
                  <a:cubicBezTo>
                    <a:pt x="881" y="295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544;p69">
              <a:extLst>
                <a:ext uri="{FF2B5EF4-FFF2-40B4-BE49-F238E27FC236}">
                  <a16:creationId xmlns:a16="http://schemas.microsoft.com/office/drawing/2014/main" id="{077938AF-7F79-2C8A-9AC1-9CCB20186790}"/>
                </a:ext>
              </a:extLst>
            </p:cNvPr>
            <p:cNvSpPr/>
            <p:nvPr/>
          </p:nvSpPr>
          <p:spPr>
            <a:xfrm>
              <a:off x="5632725" y="2697850"/>
              <a:ext cx="22025" cy="32825"/>
            </a:xfrm>
            <a:custGeom>
              <a:avLst/>
              <a:gdLst/>
              <a:ahLst/>
              <a:cxnLst/>
              <a:rect l="l" t="t" r="r" b="b"/>
              <a:pathLst>
                <a:path w="881" h="1313" extrusionOk="0">
                  <a:moveTo>
                    <a:pt x="440" y="1"/>
                  </a:moveTo>
                  <a:cubicBezTo>
                    <a:pt x="198" y="1"/>
                    <a:pt x="1" y="295"/>
                    <a:pt x="1" y="656"/>
                  </a:cubicBezTo>
                  <a:cubicBezTo>
                    <a:pt x="1" y="1019"/>
                    <a:pt x="198" y="1313"/>
                    <a:pt x="440" y="1313"/>
                  </a:cubicBezTo>
                  <a:cubicBezTo>
                    <a:pt x="684" y="1313"/>
                    <a:pt x="881" y="1019"/>
                    <a:pt x="881" y="656"/>
                  </a:cubicBezTo>
                  <a:cubicBezTo>
                    <a:pt x="881" y="295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545;p69">
              <a:extLst>
                <a:ext uri="{FF2B5EF4-FFF2-40B4-BE49-F238E27FC236}">
                  <a16:creationId xmlns:a16="http://schemas.microsoft.com/office/drawing/2014/main" id="{871FA1DA-0BC5-0050-6538-FE4016CD0AFF}"/>
                </a:ext>
              </a:extLst>
            </p:cNvPr>
            <p:cNvSpPr/>
            <p:nvPr/>
          </p:nvSpPr>
          <p:spPr>
            <a:xfrm>
              <a:off x="5424475" y="2531675"/>
              <a:ext cx="326875" cy="445175"/>
            </a:xfrm>
            <a:custGeom>
              <a:avLst/>
              <a:gdLst/>
              <a:ahLst/>
              <a:cxnLst/>
              <a:rect l="l" t="t" r="r" b="b"/>
              <a:pathLst>
                <a:path w="13075" h="17807" extrusionOk="0">
                  <a:moveTo>
                    <a:pt x="11636" y="6916"/>
                  </a:moveTo>
                  <a:lnTo>
                    <a:pt x="11636" y="6916"/>
                  </a:lnTo>
                  <a:cubicBezTo>
                    <a:pt x="11961" y="7022"/>
                    <a:pt x="12185" y="7325"/>
                    <a:pt x="12187" y="7667"/>
                  </a:cubicBezTo>
                  <a:cubicBezTo>
                    <a:pt x="12190" y="8012"/>
                    <a:pt x="11973" y="8319"/>
                    <a:pt x="11647" y="8429"/>
                  </a:cubicBezTo>
                  <a:cubicBezTo>
                    <a:pt x="11654" y="7926"/>
                    <a:pt x="11651" y="7420"/>
                    <a:pt x="11636" y="6916"/>
                  </a:cubicBezTo>
                  <a:close/>
                  <a:moveTo>
                    <a:pt x="1389" y="6916"/>
                  </a:moveTo>
                  <a:lnTo>
                    <a:pt x="1389" y="6916"/>
                  </a:lnTo>
                  <a:cubicBezTo>
                    <a:pt x="1374" y="7420"/>
                    <a:pt x="1370" y="7926"/>
                    <a:pt x="1378" y="8430"/>
                  </a:cubicBezTo>
                  <a:cubicBezTo>
                    <a:pt x="1056" y="8319"/>
                    <a:pt x="840" y="8015"/>
                    <a:pt x="840" y="7675"/>
                  </a:cubicBezTo>
                  <a:cubicBezTo>
                    <a:pt x="840" y="7329"/>
                    <a:pt x="1062" y="7024"/>
                    <a:pt x="1389" y="6916"/>
                  </a:cubicBezTo>
                  <a:close/>
                  <a:moveTo>
                    <a:pt x="10949" y="4496"/>
                  </a:moveTo>
                  <a:cubicBezTo>
                    <a:pt x="11128" y="6186"/>
                    <a:pt x="11174" y="7887"/>
                    <a:pt x="11089" y="9584"/>
                  </a:cubicBezTo>
                  <a:cubicBezTo>
                    <a:pt x="11027" y="10846"/>
                    <a:pt x="10015" y="11853"/>
                    <a:pt x="8751" y="11909"/>
                  </a:cubicBezTo>
                  <a:cubicBezTo>
                    <a:pt x="8009" y="11944"/>
                    <a:pt x="7261" y="11962"/>
                    <a:pt x="6512" y="11962"/>
                  </a:cubicBezTo>
                  <a:cubicBezTo>
                    <a:pt x="5764" y="11962"/>
                    <a:pt x="5015" y="11944"/>
                    <a:pt x="4272" y="11909"/>
                  </a:cubicBezTo>
                  <a:cubicBezTo>
                    <a:pt x="3010" y="11853"/>
                    <a:pt x="1998" y="10846"/>
                    <a:pt x="1936" y="9584"/>
                  </a:cubicBezTo>
                  <a:cubicBezTo>
                    <a:pt x="1890" y="8682"/>
                    <a:pt x="1882" y="7766"/>
                    <a:pt x="1912" y="6858"/>
                  </a:cubicBezTo>
                  <a:cubicBezTo>
                    <a:pt x="2539" y="6776"/>
                    <a:pt x="3051" y="6381"/>
                    <a:pt x="3406" y="5706"/>
                  </a:cubicBezTo>
                  <a:cubicBezTo>
                    <a:pt x="3518" y="5492"/>
                    <a:pt x="3607" y="5267"/>
                    <a:pt x="3676" y="5036"/>
                  </a:cubicBezTo>
                  <a:cubicBezTo>
                    <a:pt x="4298" y="5516"/>
                    <a:pt x="5133" y="5851"/>
                    <a:pt x="6073" y="5989"/>
                  </a:cubicBezTo>
                  <a:cubicBezTo>
                    <a:pt x="6398" y="6036"/>
                    <a:pt x="6724" y="6060"/>
                    <a:pt x="7047" y="6060"/>
                  </a:cubicBezTo>
                  <a:cubicBezTo>
                    <a:pt x="7799" y="6060"/>
                    <a:pt x="8530" y="5932"/>
                    <a:pt x="9174" y="5684"/>
                  </a:cubicBezTo>
                  <a:cubicBezTo>
                    <a:pt x="9717" y="5475"/>
                    <a:pt x="10346" y="5047"/>
                    <a:pt x="10949" y="4496"/>
                  </a:cubicBezTo>
                  <a:close/>
                  <a:moveTo>
                    <a:pt x="5349" y="12471"/>
                  </a:moveTo>
                  <a:lnTo>
                    <a:pt x="5349" y="12471"/>
                  </a:lnTo>
                  <a:cubicBezTo>
                    <a:pt x="5736" y="12480"/>
                    <a:pt x="6125" y="12484"/>
                    <a:pt x="6512" y="12484"/>
                  </a:cubicBezTo>
                  <a:cubicBezTo>
                    <a:pt x="6901" y="12484"/>
                    <a:pt x="7288" y="12480"/>
                    <a:pt x="7676" y="12471"/>
                  </a:cubicBezTo>
                  <a:lnTo>
                    <a:pt x="7676" y="12471"/>
                  </a:lnTo>
                  <a:cubicBezTo>
                    <a:pt x="7529" y="12834"/>
                    <a:pt x="7063" y="13098"/>
                    <a:pt x="6512" y="13098"/>
                  </a:cubicBezTo>
                  <a:cubicBezTo>
                    <a:pt x="5963" y="13098"/>
                    <a:pt x="5498" y="12834"/>
                    <a:pt x="5349" y="12471"/>
                  </a:cubicBezTo>
                  <a:close/>
                  <a:moveTo>
                    <a:pt x="4931" y="12794"/>
                  </a:moveTo>
                  <a:cubicBezTo>
                    <a:pt x="5113" y="13118"/>
                    <a:pt x="5442" y="13377"/>
                    <a:pt x="5850" y="13515"/>
                  </a:cubicBezTo>
                  <a:cubicBezTo>
                    <a:pt x="5535" y="13699"/>
                    <a:pt x="5197" y="13839"/>
                    <a:pt x="4843" y="13930"/>
                  </a:cubicBezTo>
                  <a:cubicBezTo>
                    <a:pt x="4763" y="13695"/>
                    <a:pt x="4681" y="13256"/>
                    <a:pt x="4931" y="12794"/>
                  </a:cubicBezTo>
                  <a:close/>
                  <a:moveTo>
                    <a:pt x="8094" y="12794"/>
                  </a:moveTo>
                  <a:cubicBezTo>
                    <a:pt x="8346" y="13258"/>
                    <a:pt x="8262" y="13695"/>
                    <a:pt x="8184" y="13930"/>
                  </a:cubicBezTo>
                  <a:cubicBezTo>
                    <a:pt x="7830" y="13839"/>
                    <a:pt x="7489" y="13697"/>
                    <a:pt x="7175" y="13515"/>
                  </a:cubicBezTo>
                  <a:cubicBezTo>
                    <a:pt x="7584" y="13377"/>
                    <a:pt x="7914" y="13118"/>
                    <a:pt x="8094" y="12794"/>
                  </a:cubicBezTo>
                  <a:close/>
                  <a:moveTo>
                    <a:pt x="9520" y="12301"/>
                  </a:moveTo>
                  <a:cubicBezTo>
                    <a:pt x="10486" y="12701"/>
                    <a:pt x="11117" y="13643"/>
                    <a:pt x="11120" y="14687"/>
                  </a:cubicBezTo>
                  <a:lnTo>
                    <a:pt x="11117" y="14687"/>
                  </a:lnTo>
                  <a:lnTo>
                    <a:pt x="11117" y="14905"/>
                  </a:lnTo>
                  <a:lnTo>
                    <a:pt x="9704" y="14905"/>
                  </a:lnTo>
                  <a:lnTo>
                    <a:pt x="9704" y="14641"/>
                  </a:lnTo>
                  <a:cubicBezTo>
                    <a:pt x="9708" y="14494"/>
                    <a:pt x="9591" y="14373"/>
                    <a:pt x="9444" y="14373"/>
                  </a:cubicBezTo>
                  <a:cubicBezTo>
                    <a:pt x="9295" y="14373"/>
                    <a:pt x="9177" y="14494"/>
                    <a:pt x="9181" y="14641"/>
                  </a:cubicBezTo>
                  <a:lnTo>
                    <a:pt x="9181" y="15709"/>
                  </a:lnTo>
                  <a:lnTo>
                    <a:pt x="7944" y="15709"/>
                  </a:lnTo>
                  <a:cubicBezTo>
                    <a:pt x="7506" y="15709"/>
                    <a:pt x="7086" y="15882"/>
                    <a:pt x="6775" y="16189"/>
                  </a:cubicBezTo>
                  <a:lnTo>
                    <a:pt x="6775" y="13883"/>
                  </a:lnTo>
                  <a:cubicBezTo>
                    <a:pt x="7236" y="14175"/>
                    <a:pt x="7748" y="14380"/>
                    <a:pt x="8284" y="14490"/>
                  </a:cubicBezTo>
                  <a:cubicBezTo>
                    <a:pt x="8301" y="14494"/>
                    <a:pt x="8319" y="14495"/>
                    <a:pt x="8336" y="14495"/>
                  </a:cubicBezTo>
                  <a:cubicBezTo>
                    <a:pt x="8431" y="14495"/>
                    <a:pt x="8517" y="14443"/>
                    <a:pt x="8563" y="14361"/>
                  </a:cubicBezTo>
                  <a:cubicBezTo>
                    <a:pt x="8768" y="14000"/>
                    <a:pt x="8963" y="13204"/>
                    <a:pt x="8494" y="12443"/>
                  </a:cubicBezTo>
                  <a:cubicBezTo>
                    <a:pt x="8589" y="12439"/>
                    <a:pt x="8684" y="12435"/>
                    <a:pt x="8779" y="12432"/>
                  </a:cubicBezTo>
                  <a:cubicBezTo>
                    <a:pt x="9030" y="12420"/>
                    <a:pt x="9280" y="12376"/>
                    <a:pt x="9520" y="12301"/>
                  </a:cubicBezTo>
                  <a:close/>
                  <a:moveTo>
                    <a:pt x="3321" y="15428"/>
                  </a:moveTo>
                  <a:lnTo>
                    <a:pt x="3321" y="15969"/>
                  </a:lnTo>
                  <a:cubicBezTo>
                    <a:pt x="3321" y="16115"/>
                    <a:pt x="3438" y="16230"/>
                    <a:pt x="3581" y="16230"/>
                  </a:cubicBezTo>
                  <a:lnTo>
                    <a:pt x="5081" y="16230"/>
                  </a:lnTo>
                  <a:cubicBezTo>
                    <a:pt x="5679" y="16232"/>
                    <a:pt x="6177" y="16688"/>
                    <a:pt x="6230" y="17285"/>
                  </a:cubicBezTo>
                  <a:lnTo>
                    <a:pt x="2470" y="17285"/>
                  </a:lnTo>
                  <a:cubicBezTo>
                    <a:pt x="2161" y="17283"/>
                    <a:pt x="1910" y="17034"/>
                    <a:pt x="1908" y="16723"/>
                  </a:cubicBezTo>
                  <a:lnTo>
                    <a:pt x="1908" y="16721"/>
                  </a:lnTo>
                  <a:lnTo>
                    <a:pt x="1908" y="15428"/>
                  </a:lnTo>
                  <a:close/>
                  <a:moveTo>
                    <a:pt x="11118" y="15428"/>
                  </a:moveTo>
                  <a:lnTo>
                    <a:pt x="11117" y="16721"/>
                  </a:lnTo>
                  <a:cubicBezTo>
                    <a:pt x="11117" y="17032"/>
                    <a:pt x="10865" y="17283"/>
                    <a:pt x="10555" y="17285"/>
                  </a:cubicBezTo>
                  <a:lnTo>
                    <a:pt x="6797" y="17285"/>
                  </a:lnTo>
                  <a:cubicBezTo>
                    <a:pt x="6849" y="16688"/>
                    <a:pt x="7348" y="16232"/>
                    <a:pt x="7945" y="16230"/>
                  </a:cubicBezTo>
                  <a:lnTo>
                    <a:pt x="9444" y="16230"/>
                  </a:lnTo>
                  <a:cubicBezTo>
                    <a:pt x="9589" y="16230"/>
                    <a:pt x="9706" y="16115"/>
                    <a:pt x="9706" y="15969"/>
                  </a:cubicBezTo>
                  <a:lnTo>
                    <a:pt x="9706" y="15428"/>
                  </a:lnTo>
                  <a:close/>
                  <a:moveTo>
                    <a:pt x="8197" y="0"/>
                  </a:moveTo>
                  <a:cubicBezTo>
                    <a:pt x="7711" y="0"/>
                    <a:pt x="7324" y="419"/>
                    <a:pt x="6933" y="921"/>
                  </a:cubicBezTo>
                  <a:cubicBezTo>
                    <a:pt x="6713" y="795"/>
                    <a:pt x="6485" y="683"/>
                    <a:pt x="6250" y="586"/>
                  </a:cubicBezTo>
                  <a:cubicBezTo>
                    <a:pt x="6127" y="538"/>
                    <a:pt x="6003" y="491"/>
                    <a:pt x="5880" y="452"/>
                  </a:cubicBezTo>
                  <a:cubicBezTo>
                    <a:pt x="5492" y="327"/>
                    <a:pt x="5125" y="264"/>
                    <a:pt x="4787" y="264"/>
                  </a:cubicBezTo>
                  <a:cubicBezTo>
                    <a:pt x="4739" y="264"/>
                    <a:pt x="4691" y="266"/>
                    <a:pt x="4644" y="268"/>
                  </a:cubicBezTo>
                  <a:lnTo>
                    <a:pt x="4629" y="268"/>
                  </a:lnTo>
                  <a:cubicBezTo>
                    <a:pt x="4575" y="270"/>
                    <a:pt x="4519" y="276"/>
                    <a:pt x="4465" y="283"/>
                  </a:cubicBezTo>
                  <a:cubicBezTo>
                    <a:pt x="3808" y="367"/>
                    <a:pt x="3293" y="704"/>
                    <a:pt x="2928" y="1288"/>
                  </a:cubicBezTo>
                  <a:cubicBezTo>
                    <a:pt x="2720" y="1214"/>
                    <a:pt x="2392" y="1123"/>
                    <a:pt x="2033" y="1123"/>
                  </a:cubicBezTo>
                  <a:cubicBezTo>
                    <a:pt x="1689" y="1123"/>
                    <a:pt x="1316" y="1206"/>
                    <a:pt x="993" y="1468"/>
                  </a:cubicBezTo>
                  <a:cubicBezTo>
                    <a:pt x="101" y="2192"/>
                    <a:pt x="1" y="3971"/>
                    <a:pt x="691" y="6757"/>
                  </a:cubicBezTo>
                  <a:cubicBezTo>
                    <a:pt x="353" y="7105"/>
                    <a:pt x="233" y="7612"/>
                    <a:pt x="379" y="8073"/>
                  </a:cubicBezTo>
                  <a:cubicBezTo>
                    <a:pt x="526" y="8537"/>
                    <a:pt x="915" y="8881"/>
                    <a:pt x="1391" y="8972"/>
                  </a:cubicBezTo>
                  <a:cubicBezTo>
                    <a:pt x="1398" y="9186"/>
                    <a:pt x="1406" y="9398"/>
                    <a:pt x="1417" y="9612"/>
                  </a:cubicBezTo>
                  <a:cubicBezTo>
                    <a:pt x="1465" y="10615"/>
                    <a:pt x="2020" y="11525"/>
                    <a:pt x="2889" y="12031"/>
                  </a:cubicBezTo>
                  <a:cubicBezTo>
                    <a:pt x="2353" y="12355"/>
                    <a:pt x="1925" y="12834"/>
                    <a:pt x="1665" y="13405"/>
                  </a:cubicBezTo>
                  <a:cubicBezTo>
                    <a:pt x="1605" y="13535"/>
                    <a:pt x="1663" y="13690"/>
                    <a:pt x="1793" y="13749"/>
                  </a:cubicBezTo>
                  <a:cubicBezTo>
                    <a:pt x="1828" y="13766"/>
                    <a:pt x="1866" y="13773"/>
                    <a:pt x="1902" y="13773"/>
                  </a:cubicBezTo>
                  <a:cubicBezTo>
                    <a:pt x="2001" y="13773"/>
                    <a:pt x="2096" y="13716"/>
                    <a:pt x="2139" y="13621"/>
                  </a:cubicBezTo>
                  <a:cubicBezTo>
                    <a:pt x="2413" y="13023"/>
                    <a:pt x="2902" y="12553"/>
                    <a:pt x="3509" y="12301"/>
                  </a:cubicBezTo>
                  <a:cubicBezTo>
                    <a:pt x="3749" y="12374"/>
                    <a:pt x="3998" y="12419"/>
                    <a:pt x="4249" y="12430"/>
                  </a:cubicBezTo>
                  <a:cubicBezTo>
                    <a:pt x="4344" y="12433"/>
                    <a:pt x="4439" y="12437"/>
                    <a:pt x="4534" y="12441"/>
                  </a:cubicBezTo>
                  <a:cubicBezTo>
                    <a:pt x="4065" y="13202"/>
                    <a:pt x="4259" y="14000"/>
                    <a:pt x="4465" y="14361"/>
                  </a:cubicBezTo>
                  <a:cubicBezTo>
                    <a:pt x="4513" y="14443"/>
                    <a:pt x="4600" y="14493"/>
                    <a:pt x="4693" y="14493"/>
                  </a:cubicBezTo>
                  <a:cubicBezTo>
                    <a:pt x="4710" y="14493"/>
                    <a:pt x="4727" y="14491"/>
                    <a:pt x="4744" y="14488"/>
                  </a:cubicBezTo>
                  <a:cubicBezTo>
                    <a:pt x="5280" y="14378"/>
                    <a:pt x="5792" y="14173"/>
                    <a:pt x="6254" y="13881"/>
                  </a:cubicBezTo>
                  <a:lnTo>
                    <a:pt x="6254" y="16189"/>
                  </a:lnTo>
                  <a:cubicBezTo>
                    <a:pt x="5941" y="15882"/>
                    <a:pt x="5521" y="15711"/>
                    <a:pt x="5083" y="15711"/>
                  </a:cubicBezTo>
                  <a:lnTo>
                    <a:pt x="3844" y="15711"/>
                  </a:lnTo>
                  <a:lnTo>
                    <a:pt x="3844" y="14642"/>
                  </a:lnTo>
                  <a:cubicBezTo>
                    <a:pt x="3849" y="14495"/>
                    <a:pt x="3730" y="14374"/>
                    <a:pt x="3583" y="14374"/>
                  </a:cubicBezTo>
                  <a:cubicBezTo>
                    <a:pt x="3436" y="14374"/>
                    <a:pt x="3319" y="14495"/>
                    <a:pt x="3323" y="14642"/>
                  </a:cubicBezTo>
                  <a:lnTo>
                    <a:pt x="3323" y="14907"/>
                  </a:lnTo>
                  <a:lnTo>
                    <a:pt x="1910" y="14907"/>
                  </a:lnTo>
                  <a:lnTo>
                    <a:pt x="1910" y="14687"/>
                  </a:lnTo>
                  <a:cubicBezTo>
                    <a:pt x="1910" y="14631"/>
                    <a:pt x="1912" y="14572"/>
                    <a:pt x="1916" y="14516"/>
                  </a:cubicBezTo>
                  <a:cubicBezTo>
                    <a:pt x="1925" y="14373"/>
                    <a:pt x="1815" y="14248"/>
                    <a:pt x="1672" y="14239"/>
                  </a:cubicBezTo>
                  <a:cubicBezTo>
                    <a:pt x="1666" y="14238"/>
                    <a:pt x="1660" y="14238"/>
                    <a:pt x="1655" y="14238"/>
                  </a:cubicBezTo>
                  <a:cubicBezTo>
                    <a:pt x="1519" y="14238"/>
                    <a:pt x="1404" y="14343"/>
                    <a:pt x="1395" y="14481"/>
                  </a:cubicBezTo>
                  <a:cubicBezTo>
                    <a:pt x="1391" y="14549"/>
                    <a:pt x="1387" y="14618"/>
                    <a:pt x="1387" y="14687"/>
                  </a:cubicBezTo>
                  <a:lnTo>
                    <a:pt x="1387" y="15162"/>
                  </a:lnTo>
                  <a:lnTo>
                    <a:pt x="1387" y="15167"/>
                  </a:lnTo>
                  <a:lnTo>
                    <a:pt x="1387" y="16721"/>
                  </a:lnTo>
                  <a:cubicBezTo>
                    <a:pt x="1389" y="17320"/>
                    <a:pt x="1875" y="17806"/>
                    <a:pt x="2474" y="17806"/>
                  </a:cubicBezTo>
                  <a:lnTo>
                    <a:pt x="10555" y="17806"/>
                  </a:lnTo>
                  <a:cubicBezTo>
                    <a:pt x="11150" y="17806"/>
                    <a:pt x="11634" y="17326"/>
                    <a:pt x="11640" y="16732"/>
                  </a:cubicBezTo>
                  <a:lnTo>
                    <a:pt x="11640" y="16721"/>
                  </a:lnTo>
                  <a:lnTo>
                    <a:pt x="11640" y="14687"/>
                  </a:lnTo>
                  <a:cubicBezTo>
                    <a:pt x="11638" y="13600"/>
                    <a:pt x="11068" y="12593"/>
                    <a:pt x="10138" y="12031"/>
                  </a:cubicBezTo>
                  <a:cubicBezTo>
                    <a:pt x="11007" y="11527"/>
                    <a:pt x="11561" y="10615"/>
                    <a:pt x="11610" y="9612"/>
                  </a:cubicBezTo>
                  <a:cubicBezTo>
                    <a:pt x="11621" y="9400"/>
                    <a:pt x="11630" y="9186"/>
                    <a:pt x="11636" y="8972"/>
                  </a:cubicBezTo>
                  <a:cubicBezTo>
                    <a:pt x="12263" y="8853"/>
                    <a:pt x="12715" y="8304"/>
                    <a:pt x="12710" y="7666"/>
                  </a:cubicBezTo>
                  <a:cubicBezTo>
                    <a:pt x="12704" y="7027"/>
                    <a:pt x="12244" y="6484"/>
                    <a:pt x="11617" y="6374"/>
                  </a:cubicBezTo>
                  <a:cubicBezTo>
                    <a:pt x="11580" y="5591"/>
                    <a:pt x="11515" y="4811"/>
                    <a:pt x="11424" y="4031"/>
                  </a:cubicBezTo>
                  <a:cubicBezTo>
                    <a:pt x="11561" y="3886"/>
                    <a:pt x="11695" y="3733"/>
                    <a:pt x="11824" y="3577"/>
                  </a:cubicBezTo>
                  <a:cubicBezTo>
                    <a:pt x="11917" y="3467"/>
                    <a:pt x="11904" y="3302"/>
                    <a:pt x="11792" y="3208"/>
                  </a:cubicBezTo>
                  <a:cubicBezTo>
                    <a:pt x="11743" y="3168"/>
                    <a:pt x="11684" y="3148"/>
                    <a:pt x="11626" y="3148"/>
                  </a:cubicBezTo>
                  <a:cubicBezTo>
                    <a:pt x="11550" y="3148"/>
                    <a:pt x="11475" y="3181"/>
                    <a:pt x="11424" y="3244"/>
                  </a:cubicBezTo>
                  <a:cubicBezTo>
                    <a:pt x="10659" y="4165"/>
                    <a:pt x="9725" y="4913"/>
                    <a:pt x="8988" y="5198"/>
                  </a:cubicBezTo>
                  <a:cubicBezTo>
                    <a:pt x="8410" y="5422"/>
                    <a:pt x="7731" y="5538"/>
                    <a:pt x="7040" y="5538"/>
                  </a:cubicBezTo>
                  <a:cubicBezTo>
                    <a:pt x="6744" y="5538"/>
                    <a:pt x="6445" y="5516"/>
                    <a:pt x="6151" y="5473"/>
                  </a:cubicBezTo>
                  <a:cubicBezTo>
                    <a:pt x="5137" y="5324"/>
                    <a:pt x="4270" y="4934"/>
                    <a:pt x="3710" y="4372"/>
                  </a:cubicBezTo>
                  <a:cubicBezTo>
                    <a:pt x="3657" y="4319"/>
                    <a:pt x="3591" y="4295"/>
                    <a:pt x="3527" y="4295"/>
                  </a:cubicBezTo>
                  <a:cubicBezTo>
                    <a:pt x="3405" y="4295"/>
                    <a:pt x="3288" y="4380"/>
                    <a:pt x="3267" y="4519"/>
                  </a:cubicBezTo>
                  <a:cubicBezTo>
                    <a:pt x="3207" y="4852"/>
                    <a:pt x="3097" y="5176"/>
                    <a:pt x="2943" y="5475"/>
                  </a:cubicBezTo>
                  <a:cubicBezTo>
                    <a:pt x="2632" y="6060"/>
                    <a:pt x="2202" y="6355"/>
                    <a:pt x="1663" y="6355"/>
                  </a:cubicBezTo>
                  <a:lnTo>
                    <a:pt x="1640" y="6355"/>
                  </a:lnTo>
                  <a:cubicBezTo>
                    <a:pt x="1473" y="6355"/>
                    <a:pt x="1307" y="6387"/>
                    <a:pt x="1153" y="6448"/>
                  </a:cubicBezTo>
                  <a:cubicBezTo>
                    <a:pt x="421" y="3391"/>
                    <a:pt x="835" y="2272"/>
                    <a:pt x="1320" y="1876"/>
                  </a:cubicBezTo>
                  <a:cubicBezTo>
                    <a:pt x="1533" y="1702"/>
                    <a:pt x="1790" y="1646"/>
                    <a:pt x="2036" y="1646"/>
                  </a:cubicBezTo>
                  <a:cubicBezTo>
                    <a:pt x="2499" y="1646"/>
                    <a:pt x="2920" y="1848"/>
                    <a:pt x="2926" y="1850"/>
                  </a:cubicBezTo>
                  <a:cubicBezTo>
                    <a:pt x="2963" y="1868"/>
                    <a:pt x="3003" y="1877"/>
                    <a:pt x="3042" y="1877"/>
                  </a:cubicBezTo>
                  <a:cubicBezTo>
                    <a:pt x="3137" y="1877"/>
                    <a:pt x="3228" y="1825"/>
                    <a:pt x="3274" y="1736"/>
                  </a:cubicBezTo>
                  <a:cubicBezTo>
                    <a:pt x="3563" y="1178"/>
                    <a:pt x="3972" y="871"/>
                    <a:pt x="4530" y="800"/>
                  </a:cubicBezTo>
                  <a:cubicBezTo>
                    <a:pt x="4571" y="797"/>
                    <a:pt x="4614" y="791"/>
                    <a:pt x="4657" y="789"/>
                  </a:cubicBezTo>
                  <a:lnTo>
                    <a:pt x="4674" y="789"/>
                  </a:lnTo>
                  <a:cubicBezTo>
                    <a:pt x="4711" y="787"/>
                    <a:pt x="4748" y="786"/>
                    <a:pt x="4787" y="786"/>
                  </a:cubicBezTo>
                  <a:cubicBezTo>
                    <a:pt x="5070" y="786"/>
                    <a:pt x="5383" y="841"/>
                    <a:pt x="5720" y="949"/>
                  </a:cubicBezTo>
                  <a:cubicBezTo>
                    <a:pt x="5831" y="985"/>
                    <a:pt x="5943" y="1026"/>
                    <a:pt x="6053" y="1070"/>
                  </a:cubicBezTo>
                  <a:cubicBezTo>
                    <a:pt x="6244" y="1150"/>
                    <a:pt x="6434" y="1240"/>
                    <a:pt x="6617" y="1342"/>
                  </a:cubicBezTo>
                  <a:cubicBezTo>
                    <a:pt x="6282" y="1781"/>
                    <a:pt x="5936" y="2204"/>
                    <a:pt x="5569" y="2339"/>
                  </a:cubicBezTo>
                  <a:cubicBezTo>
                    <a:pt x="5426" y="2382"/>
                    <a:pt x="5349" y="2539"/>
                    <a:pt x="5401" y="2678"/>
                  </a:cubicBezTo>
                  <a:cubicBezTo>
                    <a:pt x="5441" y="2783"/>
                    <a:pt x="5540" y="2848"/>
                    <a:pt x="5646" y="2848"/>
                  </a:cubicBezTo>
                  <a:cubicBezTo>
                    <a:pt x="5681" y="2848"/>
                    <a:pt x="5716" y="2842"/>
                    <a:pt x="5749" y="2827"/>
                  </a:cubicBezTo>
                  <a:cubicBezTo>
                    <a:pt x="6302" y="2624"/>
                    <a:pt x="6730" y="2055"/>
                    <a:pt x="7145" y="1504"/>
                  </a:cubicBezTo>
                  <a:cubicBezTo>
                    <a:pt x="7510" y="1020"/>
                    <a:pt x="7886" y="521"/>
                    <a:pt x="8195" y="521"/>
                  </a:cubicBezTo>
                  <a:cubicBezTo>
                    <a:pt x="8293" y="521"/>
                    <a:pt x="8333" y="555"/>
                    <a:pt x="8359" y="588"/>
                  </a:cubicBezTo>
                  <a:cubicBezTo>
                    <a:pt x="8519" y="798"/>
                    <a:pt x="8450" y="1413"/>
                    <a:pt x="8347" y="1785"/>
                  </a:cubicBezTo>
                  <a:cubicBezTo>
                    <a:pt x="8310" y="1919"/>
                    <a:pt x="8385" y="2060"/>
                    <a:pt x="8517" y="2103"/>
                  </a:cubicBezTo>
                  <a:cubicBezTo>
                    <a:pt x="8544" y="2112"/>
                    <a:pt x="8572" y="2117"/>
                    <a:pt x="8599" y="2117"/>
                  </a:cubicBezTo>
                  <a:cubicBezTo>
                    <a:pt x="8704" y="2117"/>
                    <a:pt x="8803" y="2052"/>
                    <a:pt x="8842" y="1950"/>
                  </a:cubicBezTo>
                  <a:cubicBezTo>
                    <a:pt x="8857" y="1909"/>
                    <a:pt x="9417" y="521"/>
                    <a:pt x="10331" y="521"/>
                  </a:cubicBezTo>
                  <a:cubicBezTo>
                    <a:pt x="10538" y="521"/>
                    <a:pt x="10584" y="596"/>
                    <a:pt x="10603" y="624"/>
                  </a:cubicBezTo>
                  <a:cubicBezTo>
                    <a:pt x="10743" y="843"/>
                    <a:pt x="10594" y="1437"/>
                    <a:pt x="10383" y="1895"/>
                  </a:cubicBezTo>
                  <a:cubicBezTo>
                    <a:pt x="10322" y="2008"/>
                    <a:pt x="10352" y="2148"/>
                    <a:pt x="10454" y="2226"/>
                  </a:cubicBezTo>
                  <a:cubicBezTo>
                    <a:pt x="10501" y="2261"/>
                    <a:pt x="10557" y="2279"/>
                    <a:pt x="10613" y="2279"/>
                  </a:cubicBezTo>
                  <a:cubicBezTo>
                    <a:pt x="10677" y="2279"/>
                    <a:pt x="10741" y="2256"/>
                    <a:pt x="10791" y="2209"/>
                  </a:cubicBezTo>
                  <a:lnTo>
                    <a:pt x="10796" y="2204"/>
                  </a:lnTo>
                  <a:lnTo>
                    <a:pt x="10800" y="2200"/>
                  </a:lnTo>
                  <a:cubicBezTo>
                    <a:pt x="10808" y="2192"/>
                    <a:pt x="10813" y="2187"/>
                    <a:pt x="10819" y="2177"/>
                  </a:cubicBezTo>
                  <a:cubicBezTo>
                    <a:pt x="11090" y="1830"/>
                    <a:pt x="11783" y="1107"/>
                    <a:pt x="12189" y="1107"/>
                  </a:cubicBezTo>
                  <a:cubicBezTo>
                    <a:pt x="12189" y="1107"/>
                    <a:pt x="12190" y="1107"/>
                    <a:pt x="12190" y="1107"/>
                  </a:cubicBezTo>
                  <a:cubicBezTo>
                    <a:pt x="12244" y="1107"/>
                    <a:pt x="12309" y="1120"/>
                    <a:pt x="12378" y="1210"/>
                  </a:cubicBezTo>
                  <a:cubicBezTo>
                    <a:pt x="12484" y="1349"/>
                    <a:pt x="12412" y="1781"/>
                    <a:pt x="12014" y="2431"/>
                  </a:cubicBezTo>
                  <a:cubicBezTo>
                    <a:pt x="11943" y="2553"/>
                    <a:pt x="11982" y="2710"/>
                    <a:pt x="12103" y="2784"/>
                  </a:cubicBezTo>
                  <a:cubicBezTo>
                    <a:pt x="12145" y="2810"/>
                    <a:pt x="12192" y="2822"/>
                    <a:pt x="12238" y="2822"/>
                  </a:cubicBezTo>
                  <a:cubicBezTo>
                    <a:pt x="12324" y="2822"/>
                    <a:pt x="12408" y="2780"/>
                    <a:pt x="12458" y="2704"/>
                  </a:cubicBezTo>
                  <a:cubicBezTo>
                    <a:pt x="12959" y="1889"/>
                    <a:pt x="13074" y="1262"/>
                    <a:pt x="12793" y="893"/>
                  </a:cubicBezTo>
                  <a:cubicBezTo>
                    <a:pt x="12641" y="694"/>
                    <a:pt x="12432" y="588"/>
                    <a:pt x="12192" y="586"/>
                  </a:cubicBezTo>
                  <a:cubicBezTo>
                    <a:pt x="12191" y="586"/>
                    <a:pt x="12189" y="586"/>
                    <a:pt x="12188" y="586"/>
                  </a:cubicBezTo>
                  <a:cubicBezTo>
                    <a:pt x="11847" y="586"/>
                    <a:pt x="11480" y="809"/>
                    <a:pt x="11167" y="1070"/>
                  </a:cubicBezTo>
                  <a:cubicBezTo>
                    <a:pt x="11195" y="808"/>
                    <a:pt x="11171" y="545"/>
                    <a:pt x="11042" y="344"/>
                  </a:cubicBezTo>
                  <a:cubicBezTo>
                    <a:pt x="10942" y="186"/>
                    <a:pt x="10737" y="0"/>
                    <a:pt x="10331" y="0"/>
                  </a:cubicBezTo>
                  <a:cubicBezTo>
                    <a:pt x="9739" y="0"/>
                    <a:pt x="9282" y="352"/>
                    <a:pt x="8956" y="745"/>
                  </a:cubicBezTo>
                  <a:cubicBezTo>
                    <a:pt x="8926" y="551"/>
                    <a:pt x="8865" y="393"/>
                    <a:pt x="8774" y="272"/>
                  </a:cubicBezTo>
                  <a:cubicBezTo>
                    <a:pt x="8636" y="93"/>
                    <a:pt x="8437" y="0"/>
                    <a:pt x="81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76019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45"/>
          <p:cNvSpPr/>
          <p:nvPr/>
        </p:nvSpPr>
        <p:spPr>
          <a:xfrm>
            <a:off x="710850" y="2035988"/>
            <a:ext cx="7722300" cy="1555500"/>
          </a:xfrm>
          <a:prstGeom prst="roundRect">
            <a:avLst>
              <a:gd name="adj" fmla="val 7516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45"/>
          <p:cNvSpPr txBox="1">
            <a:spLocks noGrp="1"/>
          </p:cNvSpPr>
          <p:nvPr>
            <p:ph type="title"/>
          </p:nvPr>
        </p:nvSpPr>
        <p:spPr>
          <a:xfrm>
            <a:off x="1072500" y="2392838"/>
            <a:ext cx="699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Tiền</a:t>
            </a:r>
            <a:r>
              <a:rPr lang="en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căn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90" name="Google Shape;1090;p45"/>
          <p:cNvSpPr txBox="1">
            <a:spLocks noGrp="1"/>
          </p:cNvSpPr>
          <p:nvPr>
            <p:ph type="title" idx="2"/>
          </p:nvPr>
        </p:nvSpPr>
        <p:spPr>
          <a:xfrm>
            <a:off x="1072500" y="804788"/>
            <a:ext cx="2099700" cy="12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1091" name="Google Shape;1091;p45"/>
          <p:cNvSpPr txBox="1">
            <a:spLocks noGrp="1"/>
          </p:cNvSpPr>
          <p:nvPr>
            <p:ph type="subTitle" idx="1"/>
          </p:nvPr>
        </p:nvSpPr>
        <p:spPr>
          <a:xfrm>
            <a:off x="1072500" y="3464650"/>
            <a:ext cx="3587400" cy="2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You can enter a subtitle here if you need it</a:t>
            </a:r>
            <a:endParaRPr dirty="0"/>
          </a:p>
        </p:txBody>
      </p:sp>
      <p:grpSp>
        <p:nvGrpSpPr>
          <p:cNvPr id="1092" name="Google Shape;1092;p45"/>
          <p:cNvGrpSpPr/>
          <p:nvPr/>
        </p:nvGrpSpPr>
        <p:grpSpPr>
          <a:xfrm>
            <a:off x="6661535" y="3372121"/>
            <a:ext cx="1406700" cy="1236461"/>
            <a:chOff x="6661535" y="3372121"/>
            <a:chExt cx="1406700" cy="1236461"/>
          </a:xfrm>
        </p:grpSpPr>
        <p:sp>
          <p:nvSpPr>
            <p:cNvPr id="1093" name="Google Shape;1093;p45"/>
            <p:cNvSpPr/>
            <p:nvPr/>
          </p:nvSpPr>
          <p:spPr>
            <a:xfrm rot="2199">
              <a:off x="6661535" y="4435632"/>
              <a:ext cx="1406700" cy="172500"/>
            </a:xfrm>
            <a:prstGeom prst="ellipse">
              <a:avLst/>
            </a:prstGeom>
            <a:solidFill>
              <a:srgbClr val="2B2B2B">
                <a:alpha val="2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4" name="Google Shape;1094;p45"/>
            <p:cNvGrpSpPr/>
            <p:nvPr/>
          </p:nvGrpSpPr>
          <p:grpSpPr>
            <a:xfrm>
              <a:off x="6745947" y="3372121"/>
              <a:ext cx="1237854" cy="1164912"/>
              <a:chOff x="3202750" y="367200"/>
              <a:chExt cx="1243075" cy="1169825"/>
            </a:xfrm>
          </p:grpSpPr>
          <p:sp>
            <p:nvSpPr>
              <p:cNvPr id="1095" name="Google Shape;1095;p45"/>
              <p:cNvSpPr/>
              <p:nvPr/>
            </p:nvSpPr>
            <p:spPr>
              <a:xfrm>
                <a:off x="3202750" y="367225"/>
                <a:ext cx="1243075" cy="1169800"/>
              </a:xfrm>
              <a:custGeom>
                <a:avLst/>
                <a:gdLst/>
                <a:ahLst/>
                <a:cxnLst/>
                <a:rect l="l" t="t" r="r" b="b"/>
                <a:pathLst>
                  <a:path w="49723" h="46792" extrusionOk="0">
                    <a:moveTo>
                      <a:pt x="23557" y="1"/>
                    </a:moveTo>
                    <a:cubicBezTo>
                      <a:pt x="19514" y="1"/>
                      <a:pt x="15462" y="675"/>
                      <a:pt x="11796" y="2350"/>
                    </a:cubicBezTo>
                    <a:cubicBezTo>
                      <a:pt x="7402" y="4362"/>
                      <a:pt x="3605" y="7911"/>
                      <a:pt x="1875" y="12426"/>
                    </a:cubicBezTo>
                    <a:cubicBezTo>
                      <a:pt x="809" y="15206"/>
                      <a:pt x="550" y="18219"/>
                      <a:pt x="339" y="21189"/>
                    </a:cubicBezTo>
                    <a:cubicBezTo>
                      <a:pt x="155" y="23780"/>
                      <a:pt x="1" y="26399"/>
                      <a:pt x="428" y="28960"/>
                    </a:cubicBezTo>
                    <a:cubicBezTo>
                      <a:pt x="1632" y="36178"/>
                      <a:pt x="7475" y="42049"/>
                      <a:pt x="14286" y="44723"/>
                    </a:cubicBezTo>
                    <a:cubicBezTo>
                      <a:pt x="17679" y="46055"/>
                      <a:pt x="21638" y="46792"/>
                      <a:pt x="25629" y="46792"/>
                    </a:cubicBezTo>
                    <a:cubicBezTo>
                      <a:pt x="31655" y="46792"/>
                      <a:pt x="37753" y="45114"/>
                      <a:pt x="42089" y="41276"/>
                    </a:cubicBezTo>
                    <a:cubicBezTo>
                      <a:pt x="43460" y="40068"/>
                      <a:pt x="44629" y="38650"/>
                      <a:pt x="45557" y="37075"/>
                    </a:cubicBezTo>
                    <a:cubicBezTo>
                      <a:pt x="47362" y="34001"/>
                      <a:pt x="48610" y="30603"/>
                      <a:pt x="49242" y="27097"/>
                    </a:cubicBezTo>
                    <a:cubicBezTo>
                      <a:pt x="49560" y="25343"/>
                      <a:pt x="49721" y="23565"/>
                      <a:pt x="49722" y="21783"/>
                    </a:cubicBezTo>
                    <a:cubicBezTo>
                      <a:pt x="49722" y="21227"/>
                      <a:pt x="49111" y="17325"/>
                      <a:pt x="49347" y="17126"/>
                    </a:cubicBezTo>
                    <a:lnTo>
                      <a:pt x="49347" y="17126"/>
                    </a:lnTo>
                    <a:cubicBezTo>
                      <a:pt x="48806" y="17580"/>
                      <a:pt x="48100" y="17809"/>
                      <a:pt x="47395" y="17809"/>
                    </a:cubicBezTo>
                    <a:cubicBezTo>
                      <a:pt x="46731" y="17809"/>
                      <a:pt x="46068" y="17606"/>
                      <a:pt x="45543" y="17198"/>
                    </a:cubicBezTo>
                    <a:cubicBezTo>
                      <a:pt x="44459" y="16354"/>
                      <a:pt x="44076" y="14729"/>
                      <a:pt x="44672" y="13493"/>
                    </a:cubicBezTo>
                    <a:lnTo>
                      <a:pt x="44672" y="13493"/>
                    </a:lnTo>
                    <a:cubicBezTo>
                      <a:pt x="44317" y="13634"/>
                      <a:pt x="43936" y="13702"/>
                      <a:pt x="43555" y="13702"/>
                    </a:cubicBezTo>
                    <a:cubicBezTo>
                      <a:pt x="42645" y="13702"/>
                      <a:pt x="41729" y="13316"/>
                      <a:pt x="41134" y="12623"/>
                    </a:cubicBezTo>
                    <a:cubicBezTo>
                      <a:pt x="40289" y="11641"/>
                      <a:pt x="40149" y="10114"/>
                      <a:pt x="40802" y="8996"/>
                    </a:cubicBezTo>
                    <a:lnTo>
                      <a:pt x="40802" y="8996"/>
                    </a:lnTo>
                    <a:cubicBezTo>
                      <a:pt x="40490" y="9210"/>
                      <a:pt x="40131" y="9306"/>
                      <a:pt x="39764" y="9306"/>
                    </a:cubicBezTo>
                    <a:cubicBezTo>
                      <a:pt x="38949" y="9306"/>
                      <a:pt x="38094" y="8833"/>
                      <a:pt x="37628" y="8133"/>
                    </a:cubicBezTo>
                    <a:cubicBezTo>
                      <a:pt x="36953" y="7116"/>
                      <a:pt x="36918" y="5802"/>
                      <a:pt x="37092" y="4594"/>
                    </a:cubicBezTo>
                    <a:cubicBezTo>
                      <a:pt x="35385" y="3094"/>
                      <a:pt x="33467" y="1791"/>
                      <a:pt x="31322" y="1037"/>
                    </a:cubicBezTo>
                    <a:cubicBezTo>
                      <a:pt x="29607" y="433"/>
                      <a:pt x="27786" y="195"/>
                      <a:pt x="25970" y="79"/>
                    </a:cubicBezTo>
                    <a:cubicBezTo>
                      <a:pt x="25168" y="28"/>
                      <a:pt x="24363" y="1"/>
                      <a:pt x="23557" y="1"/>
                    </a:cubicBezTo>
                    <a:close/>
                  </a:path>
                </a:pathLst>
              </a:custGeom>
              <a:solidFill>
                <a:srgbClr val="F2B1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5"/>
              <p:cNvSpPr/>
              <p:nvPr/>
            </p:nvSpPr>
            <p:spPr>
              <a:xfrm>
                <a:off x="3202800" y="367200"/>
                <a:ext cx="1243025" cy="1169825"/>
              </a:xfrm>
              <a:custGeom>
                <a:avLst/>
                <a:gdLst/>
                <a:ahLst/>
                <a:cxnLst/>
                <a:rect l="l" t="t" r="r" b="b"/>
                <a:pathLst>
                  <a:path w="49721" h="46793" extrusionOk="0">
                    <a:moveTo>
                      <a:pt x="23552" y="1231"/>
                    </a:moveTo>
                    <a:cubicBezTo>
                      <a:pt x="24316" y="1231"/>
                      <a:pt x="25102" y="1257"/>
                      <a:pt x="25889" y="1308"/>
                    </a:cubicBezTo>
                    <a:cubicBezTo>
                      <a:pt x="26869" y="1370"/>
                      <a:pt x="27716" y="1462"/>
                      <a:pt x="28478" y="1589"/>
                    </a:cubicBezTo>
                    <a:cubicBezTo>
                      <a:pt x="29378" y="1740"/>
                      <a:pt x="30173" y="1938"/>
                      <a:pt x="30912" y="2199"/>
                    </a:cubicBezTo>
                    <a:cubicBezTo>
                      <a:pt x="32533" y="2768"/>
                      <a:pt x="34136" y="3722"/>
                      <a:pt x="35797" y="5106"/>
                    </a:cubicBezTo>
                    <a:cubicBezTo>
                      <a:pt x="35686" y="6599"/>
                      <a:pt x="35956" y="7843"/>
                      <a:pt x="36603" y="8814"/>
                    </a:cubicBezTo>
                    <a:cubicBezTo>
                      <a:pt x="37184" y="9688"/>
                      <a:pt x="38142" y="10303"/>
                      <a:pt x="39156" y="10482"/>
                    </a:cubicBezTo>
                    <a:cubicBezTo>
                      <a:pt x="39135" y="11542"/>
                      <a:pt x="39491" y="12605"/>
                      <a:pt x="40198" y="13426"/>
                    </a:cubicBezTo>
                    <a:cubicBezTo>
                      <a:pt x="40927" y="14273"/>
                      <a:pt x="42012" y="14814"/>
                      <a:pt x="43159" y="14916"/>
                    </a:cubicBezTo>
                    <a:cubicBezTo>
                      <a:pt x="43202" y="16162"/>
                      <a:pt x="43777" y="17386"/>
                      <a:pt x="44786" y="18170"/>
                    </a:cubicBezTo>
                    <a:cubicBezTo>
                      <a:pt x="45507" y="18732"/>
                      <a:pt x="46433" y="19040"/>
                      <a:pt x="47394" y="19040"/>
                    </a:cubicBezTo>
                    <a:cubicBezTo>
                      <a:pt x="47653" y="19040"/>
                      <a:pt x="47912" y="19018"/>
                      <a:pt x="48167" y="18973"/>
                    </a:cubicBezTo>
                    <a:cubicBezTo>
                      <a:pt x="48221" y="19472"/>
                      <a:pt x="48286" y="20006"/>
                      <a:pt x="48346" y="20494"/>
                    </a:cubicBezTo>
                    <a:cubicBezTo>
                      <a:pt x="48408" y="21002"/>
                      <a:pt x="48484" y="21633"/>
                      <a:pt x="48491" y="21787"/>
                    </a:cubicBezTo>
                    <a:cubicBezTo>
                      <a:pt x="48487" y="23495"/>
                      <a:pt x="48333" y="25199"/>
                      <a:pt x="48030" y="26879"/>
                    </a:cubicBezTo>
                    <a:cubicBezTo>
                      <a:pt x="47725" y="28563"/>
                      <a:pt x="47275" y="30218"/>
                      <a:pt x="46683" y="31824"/>
                    </a:cubicBezTo>
                    <a:cubicBezTo>
                      <a:pt x="46092" y="33429"/>
                      <a:pt x="45358" y="34978"/>
                      <a:pt x="44494" y="36452"/>
                    </a:cubicBezTo>
                    <a:cubicBezTo>
                      <a:pt x="43633" y="37915"/>
                      <a:pt x="42544" y="39232"/>
                      <a:pt x="41272" y="40357"/>
                    </a:cubicBezTo>
                    <a:cubicBezTo>
                      <a:pt x="39321" y="42084"/>
                      <a:pt x="36914" y="43410"/>
                      <a:pt x="34118" y="44303"/>
                    </a:cubicBezTo>
                    <a:cubicBezTo>
                      <a:pt x="32801" y="44722"/>
                      <a:pt x="31400" y="45042"/>
                      <a:pt x="29954" y="45253"/>
                    </a:cubicBezTo>
                    <a:cubicBezTo>
                      <a:pt x="28532" y="45460"/>
                      <a:pt x="27097" y="45563"/>
                      <a:pt x="25661" y="45563"/>
                    </a:cubicBezTo>
                    <a:cubicBezTo>
                      <a:pt x="25650" y="45563"/>
                      <a:pt x="25639" y="45563"/>
                      <a:pt x="25628" y="45563"/>
                    </a:cubicBezTo>
                    <a:cubicBezTo>
                      <a:pt x="23725" y="45563"/>
                      <a:pt x="21827" y="45391"/>
                      <a:pt x="19954" y="45048"/>
                    </a:cubicBezTo>
                    <a:cubicBezTo>
                      <a:pt x="18114" y="44711"/>
                      <a:pt x="16357" y="44217"/>
                      <a:pt x="14733" y="43579"/>
                    </a:cubicBezTo>
                    <a:cubicBezTo>
                      <a:pt x="13105" y="42938"/>
                      <a:pt x="11554" y="42117"/>
                      <a:pt x="10109" y="41130"/>
                    </a:cubicBezTo>
                    <a:cubicBezTo>
                      <a:pt x="8642" y="40133"/>
                      <a:pt x="7316" y="38984"/>
                      <a:pt x="6163" y="37718"/>
                    </a:cubicBezTo>
                    <a:cubicBezTo>
                      <a:pt x="4979" y="36417"/>
                      <a:pt x="3994" y="35009"/>
                      <a:pt x="3238" y="33532"/>
                    </a:cubicBezTo>
                    <a:cubicBezTo>
                      <a:pt x="2450" y="31996"/>
                      <a:pt x="1913" y="30390"/>
                      <a:pt x="1641" y="28760"/>
                    </a:cubicBezTo>
                    <a:cubicBezTo>
                      <a:pt x="1247" y="26399"/>
                      <a:pt x="1374" y="23975"/>
                      <a:pt x="1565" y="21277"/>
                    </a:cubicBezTo>
                    <a:cubicBezTo>
                      <a:pt x="1786" y="18182"/>
                      <a:pt x="2048" y="15412"/>
                      <a:pt x="3023" y="12867"/>
                    </a:cubicBezTo>
                    <a:cubicBezTo>
                      <a:pt x="3424" y="11829"/>
                      <a:pt x="3940" y="10838"/>
                      <a:pt x="4560" y="9915"/>
                    </a:cubicBezTo>
                    <a:cubicBezTo>
                      <a:pt x="5186" y="8982"/>
                      <a:pt x="5904" y="8113"/>
                      <a:pt x="6703" y="7324"/>
                    </a:cubicBezTo>
                    <a:cubicBezTo>
                      <a:pt x="7511" y="6523"/>
                      <a:pt x="8391" y="5797"/>
                      <a:pt x="9330" y="5155"/>
                    </a:cubicBezTo>
                    <a:cubicBezTo>
                      <a:pt x="10272" y="4510"/>
                      <a:pt x="11268" y="3946"/>
                      <a:pt x="12307" y="3471"/>
                    </a:cubicBezTo>
                    <a:cubicBezTo>
                      <a:pt x="15555" y="1986"/>
                      <a:pt x="19339" y="1231"/>
                      <a:pt x="23552" y="1231"/>
                    </a:cubicBezTo>
                    <a:close/>
                    <a:moveTo>
                      <a:pt x="23552" y="0"/>
                    </a:moveTo>
                    <a:cubicBezTo>
                      <a:pt x="19510" y="0"/>
                      <a:pt x="15459" y="675"/>
                      <a:pt x="11796" y="2351"/>
                    </a:cubicBezTo>
                    <a:cubicBezTo>
                      <a:pt x="7400" y="4361"/>
                      <a:pt x="3605" y="7912"/>
                      <a:pt x="1873" y="12425"/>
                    </a:cubicBezTo>
                    <a:cubicBezTo>
                      <a:pt x="807" y="15205"/>
                      <a:pt x="548" y="18219"/>
                      <a:pt x="337" y="21188"/>
                    </a:cubicBezTo>
                    <a:cubicBezTo>
                      <a:pt x="153" y="23779"/>
                      <a:pt x="0" y="26399"/>
                      <a:pt x="426" y="28961"/>
                    </a:cubicBezTo>
                    <a:cubicBezTo>
                      <a:pt x="1630" y="36179"/>
                      <a:pt x="7473" y="42049"/>
                      <a:pt x="14284" y="44724"/>
                    </a:cubicBezTo>
                    <a:cubicBezTo>
                      <a:pt x="17677" y="46055"/>
                      <a:pt x="21638" y="46792"/>
                      <a:pt x="25628" y="46792"/>
                    </a:cubicBezTo>
                    <a:cubicBezTo>
                      <a:pt x="31654" y="46792"/>
                      <a:pt x="37751" y="45115"/>
                      <a:pt x="42087" y="41277"/>
                    </a:cubicBezTo>
                    <a:cubicBezTo>
                      <a:pt x="43458" y="40068"/>
                      <a:pt x="44627" y="38651"/>
                      <a:pt x="45555" y="37076"/>
                    </a:cubicBezTo>
                    <a:cubicBezTo>
                      <a:pt x="47360" y="34002"/>
                      <a:pt x="48608" y="30604"/>
                      <a:pt x="49240" y="27098"/>
                    </a:cubicBezTo>
                    <a:cubicBezTo>
                      <a:pt x="49558" y="25344"/>
                      <a:pt x="49719" y="23566"/>
                      <a:pt x="49720" y="21784"/>
                    </a:cubicBezTo>
                    <a:cubicBezTo>
                      <a:pt x="49720" y="21228"/>
                      <a:pt x="49109" y="17326"/>
                      <a:pt x="49345" y="17127"/>
                    </a:cubicBezTo>
                    <a:lnTo>
                      <a:pt x="49345" y="17127"/>
                    </a:lnTo>
                    <a:cubicBezTo>
                      <a:pt x="48804" y="17582"/>
                      <a:pt x="48098" y="17809"/>
                      <a:pt x="47394" y="17809"/>
                    </a:cubicBezTo>
                    <a:cubicBezTo>
                      <a:pt x="46730" y="17809"/>
                      <a:pt x="46066" y="17607"/>
                      <a:pt x="45541" y="17199"/>
                    </a:cubicBezTo>
                    <a:cubicBezTo>
                      <a:pt x="44457" y="16357"/>
                      <a:pt x="44074" y="14730"/>
                      <a:pt x="44670" y="13494"/>
                    </a:cubicBezTo>
                    <a:lnTo>
                      <a:pt x="44670" y="13494"/>
                    </a:lnTo>
                    <a:cubicBezTo>
                      <a:pt x="44318" y="13632"/>
                      <a:pt x="43943" y="13702"/>
                      <a:pt x="43566" y="13702"/>
                    </a:cubicBezTo>
                    <a:cubicBezTo>
                      <a:pt x="43562" y="13702"/>
                      <a:pt x="43557" y="13702"/>
                      <a:pt x="43553" y="13702"/>
                    </a:cubicBezTo>
                    <a:cubicBezTo>
                      <a:pt x="42643" y="13702"/>
                      <a:pt x="41728" y="13316"/>
                      <a:pt x="41132" y="12624"/>
                    </a:cubicBezTo>
                    <a:cubicBezTo>
                      <a:pt x="40287" y="11642"/>
                      <a:pt x="40147" y="10114"/>
                      <a:pt x="40800" y="8995"/>
                    </a:cubicBezTo>
                    <a:lnTo>
                      <a:pt x="40800" y="8995"/>
                    </a:lnTo>
                    <a:cubicBezTo>
                      <a:pt x="40487" y="9210"/>
                      <a:pt x="40128" y="9306"/>
                      <a:pt x="39761" y="9306"/>
                    </a:cubicBezTo>
                    <a:cubicBezTo>
                      <a:pt x="38946" y="9306"/>
                      <a:pt x="38093" y="8833"/>
                      <a:pt x="37626" y="8132"/>
                    </a:cubicBezTo>
                    <a:cubicBezTo>
                      <a:pt x="36951" y="7117"/>
                      <a:pt x="36916" y="5802"/>
                      <a:pt x="37090" y="4595"/>
                    </a:cubicBezTo>
                    <a:cubicBezTo>
                      <a:pt x="35383" y="3095"/>
                      <a:pt x="33465" y="1791"/>
                      <a:pt x="31320" y="1038"/>
                    </a:cubicBezTo>
                    <a:cubicBezTo>
                      <a:pt x="29605" y="434"/>
                      <a:pt x="27784" y="196"/>
                      <a:pt x="25968" y="80"/>
                    </a:cubicBezTo>
                    <a:cubicBezTo>
                      <a:pt x="25164" y="29"/>
                      <a:pt x="24359" y="2"/>
                      <a:pt x="23552" y="2"/>
                    </a:cubicBezTo>
                    <a:lnTo>
                      <a:pt x="23552" y="0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5"/>
              <p:cNvSpPr/>
              <p:nvPr/>
            </p:nvSpPr>
            <p:spPr>
              <a:xfrm>
                <a:off x="3428175" y="530850"/>
                <a:ext cx="165850" cy="15625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6250" extrusionOk="0">
                    <a:moveTo>
                      <a:pt x="3564" y="1"/>
                    </a:moveTo>
                    <a:cubicBezTo>
                      <a:pt x="2789" y="1"/>
                      <a:pt x="1970" y="355"/>
                      <a:pt x="1229" y="1056"/>
                    </a:cubicBezTo>
                    <a:cubicBezTo>
                      <a:pt x="509" y="1736"/>
                      <a:pt x="25" y="2689"/>
                      <a:pt x="4" y="3679"/>
                    </a:cubicBezTo>
                    <a:cubicBezTo>
                      <a:pt x="1" y="3865"/>
                      <a:pt x="18" y="4066"/>
                      <a:pt x="136" y="4209"/>
                    </a:cubicBezTo>
                    <a:cubicBezTo>
                      <a:pt x="296" y="4406"/>
                      <a:pt x="557" y="4423"/>
                      <a:pt x="822" y="4423"/>
                    </a:cubicBezTo>
                    <a:cubicBezTo>
                      <a:pt x="880" y="4423"/>
                      <a:pt x="938" y="4422"/>
                      <a:pt x="996" y="4422"/>
                    </a:cubicBezTo>
                    <a:cubicBezTo>
                      <a:pt x="1045" y="4422"/>
                      <a:pt x="1094" y="4423"/>
                      <a:pt x="1141" y="4425"/>
                    </a:cubicBezTo>
                    <a:cubicBezTo>
                      <a:pt x="1923" y="4464"/>
                      <a:pt x="2543" y="5058"/>
                      <a:pt x="3153" y="5547"/>
                    </a:cubicBezTo>
                    <a:cubicBezTo>
                      <a:pt x="3612" y="5915"/>
                      <a:pt x="4193" y="6249"/>
                      <a:pt x="4754" y="6249"/>
                    </a:cubicBezTo>
                    <a:cubicBezTo>
                      <a:pt x="4938" y="6249"/>
                      <a:pt x="5121" y="6213"/>
                      <a:pt x="5296" y="6130"/>
                    </a:cubicBezTo>
                    <a:cubicBezTo>
                      <a:pt x="5650" y="5962"/>
                      <a:pt x="5898" y="5626"/>
                      <a:pt x="6077" y="5278"/>
                    </a:cubicBezTo>
                    <a:cubicBezTo>
                      <a:pt x="6602" y="4257"/>
                      <a:pt x="6633" y="2996"/>
                      <a:pt x="6162" y="1949"/>
                    </a:cubicBezTo>
                    <a:cubicBezTo>
                      <a:pt x="5573" y="644"/>
                      <a:pt x="4608" y="1"/>
                      <a:pt x="356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5"/>
              <p:cNvSpPr/>
              <p:nvPr/>
            </p:nvSpPr>
            <p:spPr>
              <a:xfrm>
                <a:off x="3323025" y="804375"/>
                <a:ext cx="16845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6509" extrusionOk="0">
                    <a:moveTo>
                      <a:pt x="2798" y="1"/>
                    </a:moveTo>
                    <a:cubicBezTo>
                      <a:pt x="2118" y="1"/>
                      <a:pt x="1509" y="373"/>
                      <a:pt x="872" y="962"/>
                    </a:cubicBezTo>
                    <a:cubicBezTo>
                      <a:pt x="370" y="1426"/>
                      <a:pt x="0" y="2079"/>
                      <a:pt x="38" y="2761"/>
                    </a:cubicBezTo>
                    <a:cubicBezTo>
                      <a:pt x="59" y="3143"/>
                      <a:pt x="205" y="3509"/>
                      <a:pt x="235" y="3890"/>
                    </a:cubicBezTo>
                    <a:cubicBezTo>
                      <a:pt x="270" y="4346"/>
                      <a:pt x="138" y="4797"/>
                      <a:pt x="132" y="5255"/>
                    </a:cubicBezTo>
                    <a:cubicBezTo>
                      <a:pt x="124" y="5711"/>
                      <a:pt x="291" y="6227"/>
                      <a:pt x="710" y="6408"/>
                    </a:cubicBezTo>
                    <a:cubicBezTo>
                      <a:pt x="866" y="6476"/>
                      <a:pt x="1041" y="6488"/>
                      <a:pt x="1211" y="6497"/>
                    </a:cubicBezTo>
                    <a:cubicBezTo>
                      <a:pt x="1377" y="6505"/>
                      <a:pt x="1543" y="6508"/>
                      <a:pt x="1709" y="6508"/>
                    </a:cubicBezTo>
                    <a:cubicBezTo>
                      <a:pt x="2712" y="6508"/>
                      <a:pt x="3709" y="6373"/>
                      <a:pt x="4675" y="6101"/>
                    </a:cubicBezTo>
                    <a:cubicBezTo>
                      <a:pt x="5371" y="5908"/>
                      <a:pt x="6108" y="5593"/>
                      <a:pt x="6434" y="4948"/>
                    </a:cubicBezTo>
                    <a:cubicBezTo>
                      <a:pt x="6738" y="4351"/>
                      <a:pt x="6604" y="3622"/>
                      <a:pt x="6347" y="3002"/>
                    </a:cubicBezTo>
                    <a:cubicBezTo>
                      <a:pt x="5875" y="1868"/>
                      <a:pt x="4995" y="905"/>
                      <a:pt x="3916" y="317"/>
                    </a:cubicBezTo>
                    <a:cubicBezTo>
                      <a:pt x="3516" y="99"/>
                      <a:pt x="3147" y="1"/>
                      <a:pt x="279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5"/>
              <p:cNvSpPr/>
              <p:nvPr/>
            </p:nvSpPr>
            <p:spPr>
              <a:xfrm>
                <a:off x="3613975" y="787850"/>
                <a:ext cx="124500" cy="112700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4508" extrusionOk="0">
                    <a:moveTo>
                      <a:pt x="2146" y="0"/>
                    </a:moveTo>
                    <a:cubicBezTo>
                      <a:pt x="1327" y="0"/>
                      <a:pt x="0" y="719"/>
                      <a:pt x="367" y="1660"/>
                    </a:cubicBezTo>
                    <a:cubicBezTo>
                      <a:pt x="434" y="1830"/>
                      <a:pt x="577" y="1955"/>
                      <a:pt x="685" y="2103"/>
                    </a:cubicBezTo>
                    <a:cubicBezTo>
                      <a:pt x="1106" y="2680"/>
                      <a:pt x="971" y="3549"/>
                      <a:pt x="1451" y="4078"/>
                    </a:cubicBezTo>
                    <a:cubicBezTo>
                      <a:pt x="1754" y="4411"/>
                      <a:pt x="2208" y="4508"/>
                      <a:pt x="2672" y="4508"/>
                    </a:cubicBezTo>
                    <a:cubicBezTo>
                      <a:pt x="2875" y="4508"/>
                      <a:pt x="3080" y="4489"/>
                      <a:pt x="3275" y="4464"/>
                    </a:cubicBezTo>
                    <a:cubicBezTo>
                      <a:pt x="3754" y="4402"/>
                      <a:pt x="4272" y="4295"/>
                      <a:pt x="4592" y="3932"/>
                    </a:cubicBezTo>
                    <a:cubicBezTo>
                      <a:pt x="4979" y="3491"/>
                      <a:pt x="4944" y="2816"/>
                      <a:pt x="4749" y="2263"/>
                    </a:cubicBezTo>
                    <a:cubicBezTo>
                      <a:pt x="4398" y="1271"/>
                      <a:pt x="3435" y="235"/>
                      <a:pt x="2363" y="20"/>
                    </a:cubicBezTo>
                    <a:cubicBezTo>
                      <a:pt x="2296" y="7"/>
                      <a:pt x="2223" y="0"/>
                      <a:pt x="2146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5"/>
              <p:cNvSpPr/>
              <p:nvPr/>
            </p:nvSpPr>
            <p:spPr>
              <a:xfrm>
                <a:off x="3835625" y="398500"/>
                <a:ext cx="172200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5627" extrusionOk="0">
                    <a:moveTo>
                      <a:pt x="2742" y="1"/>
                    </a:moveTo>
                    <a:cubicBezTo>
                      <a:pt x="1533" y="1"/>
                      <a:pt x="502" y="420"/>
                      <a:pt x="193" y="1940"/>
                    </a:cubicBezTo>
                    <a:cubicBezTo>
                      <a:pt x="1" y="2888"/>
                      <a:pt x="171" y="3868"/>
                      <a:pt x="215" y="4834"/>
                    </a:cubicBezTo>
                    <a:cubicBezTo>
                      <a:pt x="223" y="4990"/>
                      <a:pt x="228" y="5149"/>
                      <a:pt x="296" y="5289"/>
                    </a:cubicBezTo>
                    <a:cubicBezTo>
                      <a:pt x="411" y="5522"/>
                      <a:pt x="674" y="5626"/>
                      <a:pt x="941" y="5626"/>
                    </a:cubicBezTo>
                    <a:cubicBezTo>
                      <a:pt x="1051" y="5626"/>
                      <a:pt x="1162" y="5608"/>
                      <a:pt x="1264" y="5575"/>
                    </a:cubicBezTo>
                    <a:cubicBezTo>
                      <a:pt x="1612" y="5459"/>
                      <a:pt x="1898" y="5208"/>
                      <a:pt x="2219" y="5028"/>
                    </a:cubicBezTo>
                    <a:cubicBezTo>
                      <a:pt x="2992" y="4598"/>
                      <a:pt x="3933" y="4598"/>
                      <a:pt x="4756" y="4270"/>
                    </a:cubicBezTo>
                    <a:cubicBezTo>
                      <a:pt x="5853" y="3833"/>
                      <a:pt x="6681" y="2780"/>
                      <a:pt x="6845" y="1609"/>
                    </a:cubicBezTo>
                    <a:cubicBezTo>
                      <a:pt x="6888" y="1307"/>
                      <a:pt x="6872" y="960"/>
                      <a:pt x="6648" y="751"/>
                    </a:cubicBezTo>
                    <a:cubicBezTo>
                      <a:pt x="6497" y="610"/>
                      <a:pt x="6281" y="567"/>
                      <a:pt x="6077" y="529"/>
                    </a:cubicBezTo>
                    <a:cubicBezTo>
                      <a:pt x="5094" y="349"/>
                      <a:pt x="3844" y="1"/>
                      <a:pt x="274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5"/>
              <p:cNvSpPr/>
              <p:nvPr/>
            </p:nvSpPr>
            <p:spPr>
              <a:xfrm>
                <a:off x="3861175" y="707825"/>
                <a:ext cx="150950" cy="993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3972" extrusionOk="0">
                    <a:moveTo>
                      <a:pt x="2904" y="1"/>
                    </a:moveTo>
                    <a:cubicBezTo>
                      <a:pt x="2564" y="1"/>
                      <a:pt x="2215" y="42"/>
                      <a:pt x="1872" y="125"/>
                    </a:cubicBezTo>
                    <a:cubicBezTo>
                      <a:pt x="1007" y="333"/>
                      <a:pt x="0" y="935"/>
                      <a:pt x="925" y="1872"/>
                    </a:cubicBezTo>
                    <a:cubicBezTo>
                      <a:pt x="1201" y="2154"/>
                      <a:pt x="1562" y="2370"/>
                      <a:pt x="1737" y="2722"/>
                    </a:cubicBezTo>
                    <a:cubicBezTo>
                      <a:pt x="1900" y="3056"/>
                      <a:pt x="1883" y="3483"/>
                      <a:pt x="2142" y="3750"/>
                    </a:cubicBezTo>
                    <a:cubicBezTo>
                      <a:pt x="2301" y="3914"/>
                      <a:pt x="2515" y="3971"/>
                      <a:pt x="2745" y="3971"/>
                    </a:cubicBezTo>
                    <a:cubicBezTo>
                      <a:pt x="2981" y="3971"/>
                      <a:pt x="3232" y="3911"/>
                      <a:pt x="3457" y="3846"/>
                    </a:cubicBezTo>
                    <a:lnTo>
                      <a:pt x="5121" y="3359"/>
                    </a:lnTo>
                    <a:cubicBezTo>
                      <a:pt x="5217" y="3331"/>
                      <a:pt x="5319" y="3301"/>
                      <a:pt x="5387" y="3226"/>
                    </a:cubicBezTo>
                    <a:cubicBezTo>
                      <a:pt x="5445" y="3164"/>
                      <a:pt x="5470" y="3081"/>
                      <a:pt x="5492" y="3002"/>
                    </a:cubicBezTo>
                    <a:cubicBezTo>
                      <a:pt x="6038" y="1011"/>
                      <a:pt x="4584" y="1"/>
                      <a:pt x="29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5"/>
              <p:cNvSpPr/>
              <p:nvPr/>
            </p:nvSpPr>
            <p:spPr>
              <a:xfrm>
                <a:off x="4279350" y="1041825"/>
                <a:ext cx="1360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5440" h="6387" extrusionOk="0">
                    <a:moveTo>
                      <a:pt x="3866" y="1"/>
                    </a:moveTo>
                    <a:cubicBezTo>
                      <a:pt x="3821" y="1"/>
                      <a:pt x="3775" y="1"/>
                      <a:pt x="3730" y="2"/>
                    </a:cubicBezTo>
                    <a:cubicBezTo>
                      <a:pt x="2988" y="10"/>
                      <a:pt x="2229" y="22"/>
                      <a:pt x="1536" y="288"/>
                    </a:cubicBezTo>
                    <a:cubicBezTo>
                      <a:pt x="844" y="551"/>
                      <a:pt x="221" y="1128"/>
                      <a:pt x="116" y="1862"/>
                    </a:cubicBezTo>
                    <a:cubicBezTo>
                      <a:pt x="0" y="2666"/>
                      <a:pt x="510" y="3419"/>
                      <a:pt x="1041" y="4034"/>
                    </a:cubicBezTo>
                    <a:cubicBezTo>
                      <a:pt x="1773" y="4882"/>
                      <a:pt x="2650" y="5842"/>
                      <a:pt x="3637" y="6386"/>
                    </a:cubicBezTo>
                    <a:cubicBezTo>
                      <a:pt x="4267" y="5714"/>
                      <a:pt x="4302" y="3926"/>
                      <a:pt x="4750" y="3004"/>
                    </a:cubicBezTo>
                    <a:cubicBezTo>
                      <a:pt x="4970" y="2551"/>
                      <a:pt x="5236" y="2113"/>
                      <a:pt x="5338" y="1620"/>
                    </a:cubicBezTo>
                    <a:cubicBezTo>
                      <a:pt x="5440" y="1128"/>
                      <a:pt x="5335" y="553"/>
                      <a:pt x="4933" y="251"/>
                    </a:cubicBezTo>
                    <a:cubicBezTo>
                      <a:pt x="4634" y="28"/>
                      <a:pt x="4244" y="1"/>
                      <a:pt x="3866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5"/>
              <p:cNvSpPr/>
              <p:nvPr/>
            </p:nvSpPr>
            <p:spPr>
              <a:xfrm>
                <a:off x="4083450" y="827350"/>
                <a:ext cx="200575" cy="150825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6033" extrusionOk="0">
                    <a:moveTo>
                      <a:pt x="5730" y="1"/>
                    </a:moveTo>
                    <a:cubicBezTo>
                      <a:pt x="4331" y="1"/>
                      <a:pt x="2641" y="822"/>
                      <a:pt x="1887" y="1648"/>
                    </a:cubicBezTo>
                    <a:cubicBezTo>
                      <a:pt x="1478" y="2094"/>
                      <a:pt x="1161" y="2615"/>
                      <a:pt x="845" y="3133"/>
                    </a:cubicBezTo>
                    <a:lnTo>
                      <a:pt x="227" y="4148"/>
                    </a:lnTo>
                    <a:cubicBezTo>
                      <a:pt x="134" y="4301"/>
                      <a:pt x="39" y="4460"/>
                      <a:pt x="25" y="4638"/>
                    </a:cubicBezTo>
                    <a:cubicBezTo>
                      <a:pt x="1" y="4914"/>
                      <a:pt x="185" y="5176"/>
                      <a:pt x="422" y="5322"/>
                    </a:cubicBezTo>
                    <a:cubicBezTo>
                      <a:pt x="657" y="5470"/>
                      <a:pt x="938" y="5526"/>
                      <a:pt x="1210" y="5575"/>
                    </a:cubicBezTo>
                    <a:cubicBezTo>
                      <a:pt x="2411" y="5791"/>
                      <a:pt x="3625" y="5937"/>
                      <a:pt x="4843" y="6015"/>
                    </a:cubicBezTo>
                    <a:cubicBezTo>
                      <a:pt x="4995" y="6024"/>
                      <a:pt x="5149" y="6032"/>
                      <a:pt x="5302" y="6032"/>
                    </a:cubicBezTo>
                    <a:cubicBezTo>
                      <a:pt x="5659" y="6032"/>
                      <a:pt x="6013" y="5989"/>
                      <a:pt x="6324" y="5823"/>
                    </a:cubicBezTo>
                    <a:cubicBezTo>
                      <a:pt x="6886" y="5522"/>
                      <a:pt x="7179" y="4893"/>
                      <a:pt x="7410" y="4299"/>
                    </a:cubicBezTo>
                    <a:cubicBezTo>
                      <a:pt x="7738" y="3457"/>
                      <a:pt x="8022" y="2550"/>
                      <a:pt x="7857" y="1660"/>
                    </a:cubicBezTo>
                    <a:cubicBezTo>
                      <a:pt x="7631" y="446"/>
                      <a:pt x="6759" y="1"/>
                      <a:pt x="5730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5"/>
              <p:cNvSpPr/>
              <p:nvPr/>
            </p:nvSpPr>
            <p:spPr>
              <a:xfrm>
                <a:off x="3251450" y="1120550"/>
                <a:ext cx="85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5681" extrusionOk="0">
                    <a:moveTo>
                      <a:pt x="2505" y="0"/>
                    </a:moveTo>
                    <a:cubicBezTo>
                      <a:pt x="2305" y="0"/>
                      <a:pt x="2087" y="74"/>
                      <a:pt x="1903" y="163"/>
                    </a:cubicBezTo>
                    <a:cubicBezTo>
                      <a:pt x="0" y="1094"/>
                      <a:pt x="194" y="2146"/>
                      <a:pt x="841" y="3968"/>
                    </a:cubicBezTo>
                    <a:cubicBezTo>
                      <a:pt x="1044" y="4539"/>
                      <a:pt x="1309" y="5120"/>
                      <a:pt x="1794" y="5482"/>
                    </a:cubicBezTo>
                    <a:cubicBezTo>
                      <a:pt x="1943" y="5592"/>
                      <a:pt x="2124" y="5680"/>
                      <a:pt x="2305" y="5680"/>
                    </a:cubicBezTo>
                    <a:cubicBezTo>
                      <a:pt x="2347" y="5680"/>
                      <a:pt x="2389" y="5675"/>
                      <a:pt x="2431" y="5665"/>
                    </a:cubicBezTo>
                    <a:cubicBezTo>
                      <a:pt x="2749" y="5584"/>
                      <a:pt x="2900" y="5228"/>
                      <a:pt x="2989" y="4913"/>
                    </a:cubicBezTo>
                    <a:cubicBezTo>
                      <a:pt x="3379" y="3511"/>
                      <a:pt x="3422" y="2033"/>
                      <a:pt x="3111" y="610"/>
                    </a:cubicBezTo>
                    <a:cubicBezTo>
                      <a:pt x="3074" y="446"/>
                      <a:pt x="3030" y="275"/>
                      <a:pt x="2912" y="155"/>
                    </a:cubicBezTo>
                    <a:cubicBezTo>
                      <a:pt x="2803" y="44"/>
                      <a:pt x="2659" y="0"/>
                      <a:pt x="250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5"/>
              <p:cNvSpPr/>
              <p:nvPr/>
            </p:nvSpPr>
            <p:spPr>
              <a:xfrm>
                <a:off x="3724025" y="595950"/>
                <a:ext cx="93250" cy="107675"/>
              </a:xfrm>
              <a:custGeom>
                <a:avLst/>
                <a:gdLst/>
                <a:ahLst/>
                <a:cxnLst/>
                <a:rect l="l" t="t" r="r" b="b"/>
                <a:pathLst>
                  <a:path w="3730" h="4307" extrusionOk="0">
                    <a:moveTo>
                      <a:pt x="1212" y="1"/>
                    </a:moveTo>
                    <a:cubicBezTo>
                      <a:pt x="927" y="1"/>
                      <a:pt x="639" y="97"/>
                      <a:pt x="363" y="325"/>
                    </a:cubicBezTo>
                    <a:cubicBezTo>
                      <a:pt x="245" y="422"/>
                      <a:pt x="140" y="541"/>
                      <a:pt x="83" y="682"/>
                    </a:cubicBezTo>
                    <a:cubicBezTo>
                      <a:pt x="1" y="884"/>
                      <a:pt x="18" y="1111"/>
                      <a:pt x="37" y="1329"/>
                    </a:cubicBezTo>
                    <a:lnTo>
                      <a:pt x="239" y="3593"/>
                    </a:lnTo>
                    <a:cubicBezTo>
                      <a:pt x="256" y="3785"/>
                      <a:pt x="280" y="3991"/>
                      <a:pt x="412" y="4131"/>
                    </a:cubicBezTo>
                    <a:cubicBezTo>
                      <a:pt x="549" y="4277"/>
                      <a:pt x="759" y="4307"/>
                      <a:pt x="965" y="4307"/>
                    </a:cubicBezTo>
                    <a:cubicBezTo>
                      <a:pt x="1014" y="4307"/>
                      <a:pt x="1063" y="4305"/>
                      <a:pt x="1111" y="4303"/>
                    </a:cubicBezTo>
                    <a:cubicBezTo>
                      <a:pt x="1972" y="4265"/>
                      <a:pt x="2976" y="4147"/>
                      <a:pt x="3424" y="3410"/>
                    </a:cubicBezTo>
                    <a:cubicBezTo>
                      <a:pt x="3729" y="2910"/>
                      <a:pt x="3666" y="2250"/>
                      <a:pt x="3396" y="1731"/>
                    </a:cubicBezTo>
                    <a:cubicBezTo>
                      <a:pt x="3000" y="968"/>
                      <a:pt x="2119" y="1"/>
                      <a:pt x="121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5"/>
              <p:cNvSpPr/>
              <p:nvPr/>
            </p:nvSpPr>
            <p:spPr>
              <a:xfrm>
                <a:off x="3884050" y="907550"/>
                <a:ext cx="10475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3889" extrusionOk="0">
                    <a:moveTo>
                      <a:pt x="2599" y="0"/>
                    </a:moveTo>
                    <a:cubicBezTo>
                      <a:pt x="1676" y="0"/>
                      <a:pt x="443" y="915"/>
                      <a:pt x="188" y="1544"/>
                    </a:cubicBezTo>
                    <a:cubicBezTo>
                      <a:pt x="0" y="2011"/>
                      <a:pt x="21" y="2534"/>
                      <a:pt x="43" y="3037"/>
                    </a:cubicBezTo>
                    <a:cubicBezTo>
                      <a:pt x="51" y="3180"/>
                      <a:pt x="59" y="3330"/>
                      <a:pt x="123" y="3457"/>
                    </a:cubicBezTo>
                    <a:cubicBezTo>
                      <a:pt x="277" y="3757"/>
                      <a:pt x="669" y="3825"/>
                      <a:pt x="1006" y="3848"/>
                    </a:cubicBezTo>
                    <a:cubicBezTo>
                      <a:pt x="1403" y="3875"/>
                      <a:pt x="1801" y="3888"/>
                      <a:pt x="2198" y="3888"/>
                    </a:cubicBezTo>
                    <a:cubicBezTo>
                      <a:pt x="2619" y="3888"/>
                      <a:pt x="3039" y="3873"/>
                      <a:pt x="3459" y="3843"/>
                    </a:cubicBezTo>
                    <a:cubicBezTo>
                      <a:pt x="3538" y="3836"/>
                      <a:pt x="3621" y="3828"/>
                      <a:pt x="3684" y="3784"/>
                    </a:cubicBezTo>
                    <a:cubicBezTo>
                      <a:pt x="3750" y="3739"/>
                      <a:pt x="3783" y="3670"/>
                      <a:pt x="3812" y="3598"/>
                    </a:cubicBezTo>
                    <a:cubicBezTo>
                      <a:pt x="4190" y="2689"/>
                      <a:pt x="3869" y="1657"/>
                      <a:pt x="3548" y="726"/>
                    </a:cubicBezTo>
                    <a:cubicBezTo>
                      <a:pt x="3500" y="591"/>
                      <a:pt x="3452" y="451"/>
                      <a:pt x="3362" y="338"/>
                    </a:cubicBezTo>
                    <a:cubicBezTo>
                      <a:pt x="3172" y="99"/>
                      <a:pt x="2902" y="0"/>
                      <a:pt x="2599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5"/>
              <p:cNvSpPr/>
              <p:nvPr/>
            </p:nvSpPr>
            <p:spPr>
              <a:xfrm>
                <a:off x="3343200" y="1017750"/>
                <a:ext cx="102950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118" h="3927" extrusionOk="0">
                    <a:moveTo>
                      <a:pt x="1223" y="1"/>
                    </a:moveTo>
                    <a:cubicBezTo>
                      <a:pt x="1070" y="1"/>
                      <a:pt x="918" y="19"/>
                      <a:pt x="772" y="64"/>
                    </a:cubicBezTo>
                    <a:cubicBezTo>
                      <a:pt x="475" y="156"/>
                      <a:pt x="205" y="383"/>
                      <a:pt x="132" y="685"/>
                    </a:cubicBezTo>
                    <a:cubicBezTo>
                      <a:pt x="0" y="1241"/>
                      <a:pt x="532" y="1705"/>
                      <a:pt x="788" y="2216"/>
                    </a:cubicBezTo>
                    <a:cubicBezTo>
                      <a:pt x="1052" y="2744"/>
                      <a:pt x="1068" y="3448"/>
                      <a:pt x="1559" y="3775"/>
                    </a:cubicBezTo>
                    <a:cubicBezTo>
                      <a:pt x="1714" y="3880"/>
                      <a:pt x="1901" y="3926"/>
                      <a:pt x="2089" y="3926"/>
                    </a:cubicBezTo>
                    <a:cubicBezTo>
                      <a:pt x="2233" y="3926"/>
                      <a:pt x="2378" y="3899"/>
                      <a:pt x="2512" y="3850"/>
                    </a:cubicBezTo>
                    <a:cubicBezTo>
                      <a:pt x="2822" y="3735"/>
                      <a:pt x="3082" y="3514"/>
                      <a:pt x="3306" y="3271"/>
                    </a:cubicBezTo>
                    <a:cubicBezTo>
                      <a:pt x="3627" y="2920"/>
                      <a:pt x="3894" y="2496"/>
                      <a:pt x="3953" y="2023"/>
                    </a:cubicBezTo>
                    <a:cubicBezTo>
                      <a:pt x="4118" y="712"/>
                      <a:pt x="2725" y="221"/>
                      <a:pt x="1697" y="46"/>
                    </a:cubicBezTo>
                    <a:cubicBezTo>
                      <a:pt x="1541" y="20"/>
                      <a:pt x="1381" y="1"/>
                      <a:pt x="122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5"/>
              <p:cNvSpPr/>
              <p:nvPr/>
            </p:nvSpPr>
            <p:spPr>
              <a:xfrm>
                <a:off x="3503925" y="1121800"/>
                <a:ext cx="116600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3"/>
                      <a:pt x="3621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5"/>
              <p:cNvSpPr/>
              <p:nvPr/>
            </p:nvSpPr>
            <p:spPr>
              <a:xfrm>
                <a:off x="4004000" y="1121800"/>
                <a:ext cx="116575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5237" extrusionOk="0">
                    <a:moveTo>
                      <a:pt x="2332" y="1"/>
                    </a:moveTo>
                    <a:cubicBezTo>
                      <a:pt x="1044" y="1"/>
                      <a:pt x="0" y="1171"/>
                      <a:pt x="0" y="2619"/>
                    </a:cubicBezTo>
                    <a:cubicBezTo>
                      <a:pt x="0" y="4064"/>
                      <a:pt x="1044" y="5237"/>
                      <a:pt x="2332" y="5237"/>
                    </a:cubicBezTo>
                    <a:cubicBezTo>
                      <a:pt x="3619" y="5237"/>
                      <a:pt x="4663" y="4064"/>
                      <a:pt x="4663" y="2619"/>
                    </a:cubicBezTo>
                    <a:cubicBezTo>
                      <a:pt x="4663" y="1171"/>
                      <a:pt x="3619" y="1"/>
                      <a:pt x="2332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5"/>
              <p:cNvSpPr/>
              <p:nvPr/>
            </p:nvSpPr>
            <p:spPr>
              <a:xfrm>
                <a:off x="3527125" y="1156900"/>
                <a:ext cx="3317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616" extrusionOk="0">
                    <a:moveTo>
                      <a:pt x="663" y="1"/>
                    </a:moveTo>
                    <a:cubicBezTo>
                      <a:pt x="297" y="1"/>
                      <a:pt x="0" y="362"/>
                      <a:pt x="0" y="808"/>
                    </a:cubicBezTo>
                    <a:cubicBezTo>
                      <a:pt x="0" y="1253"/>
                      <a:pt x="297" y="1615"/>
                      <a:pt x="663" y="1615"/>
                    </a:cubicBezTo>
                    <a:cubicBezTo>
                      <a:pt x="1030" y="1615"/>
                      <a:pt x="1327" y="1253"/>
                      <a:pt x="1327" y="808"/>
                    </a:cubicBezTo>
                    <a:cubicBezTo>
                      <a:pt x="1327" y="362"/>
                      <a:pt x="1028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5"/>
              <p:cNvSpPr/>
              <p:nvPr/>
            </p:nvSpPr>
            <p:spPr>
              <a:xfrm>
                <a:off x="355540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3" y="1"/>
                    </a:moveTo>
                    <a:cubicBezTo>
                      <a:pt x="123" y="1"/>
                      <a:pt x="0" y="148"/>
                      <a:pt x="0" y="333"/>
                    </a:cubicBezTo>
                    <a:cubicBezTo>
                      <a:pt x="0" y="515"/>
                      <a:pt x="123" y="663"/>
                      <a:pt x="273" y="663"/>
                    </a:cubicBezTo>
                    <a:cubicBezTo>
                      <a:pt x="423" y="663"/>
                      <a:pt x="545" y="515"/>
                      <a:pt x="545" y="333"/>
                    </a:cubicBezTo>
                    <a:cubicBezTo>
                      <a:pt x="545" y="148"/>
                      <a:pt x="423" y="1"/>
                      <a:pt x="27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5"/>
              <p:cNvSpPr/>
              <p:nvPr/>
            </p:nvSpPr>
            <p:spPr>
              <a:xfrm>
                <a:off x="4059150" y="1199325"/>
                <a:ext cx="136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64" extrusionOk="0">
                    <a:moveTo>
                      <a:pt x="272" y="1"/>
                    </a:moveTo>
                    <a:cubicBezTo>
                      <a:pt x="123" y="1"/>
                      <a:pt x="1" y="148"/>
                      <a:pt x="1" y="333"/>
                    </a:cubicBezTo>
                    <a:cubicBezTo>
                      <a:pt x="1" y="515"/>
                      <a:pt x="123" y="663"/>
                      <a:pt x="272" y="663"/>
                    </a:cubicBezTo>
                    <a:cubicBezTo>
                      <a:pt x="423" y="663"/>
                      <a:pt x="546" y="515"/>
                      <a:pt x="546" y="333"/>
                    </a:cubicBezTo>
                    <a:cubicBezTo>
                      <a:pt x="546" y="148"/>
                      <a:pt x="423" y="1"/>
                      <a:pt x="272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5"/>
              <p:cNvSpPr/>
              <p:nvPr/>
            </p:nvSpPr>
            <p:spPr>
              <a:xfrm>
                <a:off x="4029125" y="1156900"/>
                <a:ext cx="332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1616" extrusionOk="0">
                    <a:moveTo>
                      <a:pt x="663" y="1"/>
                    </a:moveTo>
                    <a:cubicBezTo>
                      <a:pt x="298" y="1"/>
                      <a:pt x="1" y="362"/>
                      <a:pt x="1" y="808"/>
                    </a:cubicBezTo>
                    <a:cubicBezTo>
                      <a:pt x="1" y="1253"/>
                      <a:pt x="298" y="1615"/>
                      <a:pt x="663" y="1615"/>
                    </a:cubicBezTo>
                    <a:cubicBezTo>
                      <a:pt x="1029" y="1615"/>
                      <a:pt x="1327" y="1253"/>
                      <a:pt x="1327" y="808"/>
                    </a:cubicBezTo>
                    <a:cubicBezTo>
                      <a:pt x="1327" y="362"/>
                      <a:pt x="1030" y="1"/>
                      <a:pt x="663" y="1"/>
                    </a:cubicBezTo>
                    <a:close/>
                  </a:path>
                </a:pathLst>
              </a:custGeom>
              <a:solidFill>
                <a:srgbClr val="F9F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5"/>
              <p:cNvSpPr/>
              <p:nvPr/>
            </p:nvSpPr>
            <p:spPr>
              <a:xfrm>
                <a:off x="3439825" y="1244775"/>
                <a:ext cx="1021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2092" extrusionOk="0">
                    <a:moveTo>
                      <a:pt x="1866" y="1"/>
                    </a:moveTo>
                    <a:cubicBezTo>
                      <a:pt x="1768" y="1"/>
                      <a:pt x="1675" y="3"/>
                      <a:pt x="1590" y="6"/>
                    </a:cubicBezTo>
                    <a:cubicBezTo>
                      <a:pt x="1100" y="27"/>
                      <a:pt x="547" y="116"/>
                      <a:pt x="262" y="518"/>
                    </a:cubicBezTo>
                    <a:cubicBezTo>
                      <a:pt x="0" y="888"/>
                      <a:pt x="91" y="1462"/>
                      <a:pt x="456" y="1732"/>
                    </a:cubicBezTo>
                    <a:cubicBezTo>
                      <a:pt x="607" y="1844"/>
                      <a:pt x="791" y="1905"/>
                      <a:pt x="974" y="1953"/>
                    </a:cubicBezTo>
                    <a:cubicBezTo>
                      <a:pt x="1337" y="2045"/>
                      <a:pt x="1709" y="2092"/>
                      <a:pt x="2081" y="2092"/>
                    </a:cubicBezTo>
                    <a:cubicBezTo>
                      <a:pt x="2430" y="2092"/>
                      <a:pt x="2780" y="2051"/>
                      <a:pt x="3122" y="1968"/>
                    </a:cubicBezTo>
                    <a:cubicBezTo>
                      <a:pt x="3429" y="1894"/>
                      <a:pt x="3749" y="1771"/>
                      <a:pt x="3923" y="1508"/>
                    </a:cubicBezTo>
                    <a:cubicBezTo>
                      <a:pt x="4072" y="1276"/>
                      <a:pt x="4083" y="980"/>
                      <a:pt x="3950" y="737"/>
                    </a:cubicBezTo>
                    <a:cubicBezTo>
                      <a:pt x="3597" y="114"/>
                      <a:pt x="2577" y="1"/>
                      <a:pt x="1866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5"/>
              <p:cNvSpPr/>
              <p:nvPr/>
            </p:nvSpPr>
            <p:spPr>
              <a:xfrm>
                <a:off x="4087525" y="1244775"/>
                <a:ext cx="102075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4083" h="2092" extrusionOk="0">
                    <a:moveTo>
                      <a:pt x="2215" y="1"/>
                    </a:moveTo>
                    <a:cubicBezTo>
                      <a:pt x="1505" y="1"/>
                      <a:pt x="488" y="114"/>
                      <a:pt x="133" y="737"/>
                    </a:cubicBezTo>
                    <a:cubicBezTo>
                      <a:pt x="0" y="980"/>
                      <a:pt x="10" y="1276"/>
                      <a:pt x="159" y="1508"/>
                    </a:cubicBezTo>
                    <a:cubicBezTo>
                      <a:pt x="334" y="1771"/>
                      <a:pt x="653" y="1894"/>
                      <a:pt x="960" y="1968"/>
                    </a:cubicBezTo>
                    <a:cubicBezTo>
                      <a:pt x="1302" y="2051"/>
                      <a:pt x="1651" y="2092"/>
                      <a:pt x="2000" y="2092"/>
                    </a:cubicBezTo>
                    <a:cubicBezTo>
                      <a:pt x="2372" y="2092"/>
                      <a:pt x="2744" y="2045"/>
                      <a:pt x="3107" y="1953"/>
                    </a:cubicBezTo>
                    <a:cubicBezTo>
                      <a:pt x="3292" y="1905"/>
                      <a:pt x="3474" y="1844"/>
                      <a:pt x="3627" y="1732"/>
                    </a:cubicBezTo>
                    <a:cubicBezTo>
                      <a:pt x="3991" y="1462"/>
                      <a:pt x="4083" y="888"/>
                      <a:pt x="3821" y="518"/>
                    </a:cubicBezTo>
                    <a:cubicBezTo>
                      <a:pt x="3535" y="116"/>
                      <a:pt x="2984" y="27"/>
                      <a:pt x="2491" y="6"/>
                    </a:cubicBezTo>
                    <a:cubicBezTo>
                      <a:pt x="2407" y="3"/>
                      <a:pt x="2314" y="1"/>
                      <a:pt x="221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5"/>
              <p:cNvSpPr/>
              <p:nvPr/>
            </p:nvSpPr>
            <p:spPr>
              <a:xfrm>
                <a:off x="3817800" y="1286225"/>
                <a:ext cx="135225" cy="140250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5610" extrusionOk="0">
                    <a:moveTo>
                      <a:pt x="5065" y="1"/>
                    </a:moveTo>
                    <a:lnTo>
                      <a:pt x="0" y="1229"/>
                    </a:lnTo>
                    <a:cubicBezTo>
                      <a:pt x="115" y="2126"/>
                      <a:pt x="342" y="3008"/>
                      <a:pt x="677" y="3850"/>
                    </a:cubicBezTo>
                    <a:cubicBezTo>
                      <a:pt x="836" y="4247"/>
                      <a:pt x="1024" y="4644"/>
                      <a:pt x="1321" y="4954"/>
                    </a:cubicBezTo>
                    <a:cubicBezTo>
                      <a:pt x="1747" y="5402"/>
                      <a:pt x="2356" y="5609"/>
                      <a:pt x="2979" y="5609"/>
                    </a:cubicBezTo>
                    <a:cubicBezTo>
                      <a:pt x="3422" y="5609"/>
                      <a:pt x="3872" y="5504"/>
                      <a:pt x="4266" y="5307"/>
                    </a:cubicBezTo>
                    <a:cubicBezTo>
                      <a:pt x="4727" y="5075"/>
                      <a:pt x="5149" y="4709"/>
                      <a:pt x="5313" y="4220"/>
                    </a:cubicBezTo>
                    <a:cubicBezTo>
                      <a:pt x="5402" y="3948"/>
                      <a:pt x="5408" y="3658"/>
                      <a:pt x="5407" y="3373"/>
                    </a:cubicBezTo>
                    <a:cubicBezTo>
                      <a:pt x="5399" y="2241"/>
                      <a:pt x="5284" y="1111"/>
                      <a:pt x="5065" y="1"/>
                    </a:cubicBezTo>
                    <a:close/>
                  </a:path>
                </a:pathLst>
              </a:custGeom>
              <a:solidFill>
                <a:srgbClr val="F47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5"/>
              <p:cNvSpPr/>
              <p:nvPr/>
            </p:nvSpPr>
            <p:spPr>
              <a:xfrm>
                <a:off x="3801325" y="1271075"/>
                <a:ext cx="167100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6684" h="6831" extrusionOk="0">
                    <a:moveTo>
                      <a:pt x="5727" y="1"/>
                    </a:moveTo>
                    <a:cubicBezTo>
                      <a:pt x="5688" y="1"/>
                      <a:pt x="5648" y="5"/>
                      <a:pt x="5608" y="12"/>
                    </a:cubicBezTo>
                    <a:cubicBezTo>
                      <a:pt x="5278" y="78"/>
                      <a:pt x="5062" y="395"/>
                      <a:pt x="5120" y="727"/>
                    </a:cubicBezTo>
                    <a:cubicBezTo>
                      <a:pt x="5333" y="1800"/>
                      <a:pt x="5443" y="2890"/>
                      <a:pt x="5451" y="3984"/>
                    </a:cubicBezTo>
                    <a:cubicBezTo>
                      <a:pt x="5452" y="4221"/>
                      <a:pt x="5448" y="4450"/>
                      <a:pt x="5389" y="4632"/>
                    </a:cubicBezTo>
                    <a:cubicBezTo>
                      <a:pt x="5263" y="5009"/>
                      <a:pt x="4871" y="5252"/>
                      <a:pt x="4649" y="5363"/>
                    </a:cubicBezTo>
                    <a:cubicBezTo>
                      <a:pt x="4331" y="5523"/>
                      <a:pt x="3982" y="5601"/>
                      <a:pt x="3647" y="5601"/>
                    </a:cubicBezTo>
                    <a:cubicBezTo>
                      <a:pt x="3167" y="5601"/>
                      <a:pt x="2716" y="5441"/>
                      <a:pt x="2424" y="5136"/>
                    </a:cubicBezTo>
                    <a:cubicBezTo>
                      <a:pt x="2191" y="4891"/>
                      <a:pt x="2034" y="4539"/>
                      <a:pt x="1908" y="4227"/>
                    </a:cubicBezTo>
                    <a:cubicBezTo>
                      <a:pt x="1592" y="3434"/>
                      <a:pt x="1378" y="2604"/>
                      <a:pt x="1271" y="1757"/>
                    </a:cubicBezTo>
                    <a:cubicBezTo>
                      <a:pt x="1237" y="1440"/>
                      <a:pt x="970" y="1205"/>
                      <a:pt x="659" y="1205"/>
                    </a:cubicBezTo>
                    <a:cubicBezTo>
                      <a:pt x="634" y="1205"/>
                      <a:pt x="608" y="1207"/>
                      <a:pt x="582" y="1210"/>
                    </a:cubicBezTo>
                    <a:cubicBezTo>
                      <a:pt x="240" y="1253"/>
                      <a:pt x="0" y="1569"/>
                      <a:pt x="49" y="1911"/>
                    </a:cubicBezTo>
                    <a:cubicBezTo>
                      <a:pt x="170" y="2861"/>
                      <a:pt x="410" y="3793"/>
                      <a:pt x="764" y="4683"/>
                    </a:cubicBezTo>
                    <a:cubicBezTo>
                      <a:pt x="933" y="5104"/>
                      <a:pt x="1157" y="5589"/>
                      <a:pt x="1533" y="5986"/>
                    </a:cubicBezTo>
                    <a:cubicBezTo>
                      <a:pt x="1984" y="6458"/>
                      <a:pt x="2599" y="6745"/>
                      <a:pt x="3311" y="6815"/>
                    </a:cubicBezTo>
                    <a:cubicBezTo>
                      <a:pt x="3419" y="6826"/>
                      <a:pt x="3527" y="6831"/>
                      <a:pt x="3637" y="6831"/>
                    </a:cubicBezTo>
                    <a:cubicBezTo>
                      <a:pt x="4180" y="6831"/>
                      <a:pt x="4715" y="6705"/>
                      <a:pt x="5201" y="6464"/>
                    </a:cubicBezTo>
                    <a:cubicBezTo>
                      <a:pt x="5878" y="6124"/>
                      <a:pt x="6360" y="5611"/>
                      <a:pt x="6557" y="5020"/>
                    </a:cubicBezTo>
                    <a:cubicBezTo>
                      <a:pt x="6676" y="4661"/>
                      <a:pt x="6684" y="4307"/>
                      <a:pt x="6682" y="3975"/>
                    </a:cubicBezTo>
                    <a:cubicBezTo>
                      <a:pt x="6674" y="2804"/>
                      <a:pt x="6555" y="1638"/>
                      <a:pt x="6329" y="489"/>
                    </a:cubicBezTo>
                    <a:cubicBezTo>
                      <a:pt x="6267" y="200"/>
                      <a:pt x="6011" y="1"/>
                      <a:pt x="5727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5"/>
              <p:cNvSpPr/>
              <p:nvPr/>
            </p:nvSpPr>
            <p:spPr>
              <a:xfrm>
                <a:off x="3875900" y="1308475"/>
                <a:ext cx="34425" cy="74575"/>
              </a:xfrm>
              <a:custGeom>
                <a:avLst/>
                <a:gdLst/>
                <a:ahLst/>
                <a:cxnLst/>
                <a:rect l="l" t="t" r="r" b="b"/>
                <a:pathLst>
                  <a:path w="1377" h="2983" extrusionOk="0">
                    <a:moveTo>
                      <a:pt x="460" y="0"/>
                    </a:moveTo>
                    <a:cubicBezTo>
                      <a:pt x="419" y="0"/>
                      <a:pt x="377" y="6"/>
                      <a:pt x="336" y="19"/>
                    </a:cubicBezTo>
                    <a:cubicBezTo>
                      <a:pt x="120" y="88"/>
                      <a:pt x="1" y="318"/>
                      <a:pt x="69" y="534"/>
                    </a:cubicBezTo>
                    <a:cubicBezTo>
                      <a:pt x="366" y="1476"/>
                      <a:pt x="406" y="1651"/>
                      <a:pt x="534" y="2625"/>
                    </a:cubicBezTo>
                    <a:cubicBezTo>
                      <a:pt x="560" y="2828"/>
                      <a:pt x="735" y="2981"/>
                      <a:pt x="940" y="2982"/>
                    </a:cubicBezTo>
                    <a:cubicBezTo>
                      <a:pt x="959" y="2981"/>
                      <a:pt x="976" y="2981"/>
                      <a:pt x="994" y="2977"/>
                    </a:cubicBezTo>
                    <a:cubicBezTo>
                      <a:pt x="1219" y="2947"/>
                      <a:pt x="1376" y="2741"/>
                      <a:pt x="1348" y="2517"/>
                    </a:cubicBezTo>
                    <a:cubicBezTo>
                      <a:pt x="1213" y="1500"/>
                      <a:pt x="1162" y="1271"/>
                      <a:pt x="851" y="286"/>
                    </a:cubicBezTo>
                    <a:cubicBezTo>
                      <a:pt x="795" y="111"/>
                      <a:pt x="634" y="0"/>
                      <a:pt x="460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5"/>
              <p:cNvSpPr/>
              <p:nvPr/>
            </p:nvSpPr>
            <p:spPr>
              <a:xfrm>
                <a:off x="3662400" y="1259300"/>
                <a:ext cx="31075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12430" h="2919" extrusionOk="0">
                    <a:moveTo>
                      <a:pt x="11741" y="0"/>
                    </a:moveTo>
                    <a:cubicBezTo>
                      <a:pt x="11599" y="0"/>
                      <a:pt x="11456" y="49"/>
                      <a:pt x="11340" y="150"/>
                    </a:cubicBezTo>
                    <a:cubicBezTo>
                      <a:pt x="10485" y="887"/>
                      <a:pt x="9291" y="1379"/>
                      <a:pt x="7888" y="1576"/>
                    </a:cubicBezTo>
                    <a:cubicBezTo>
                      <a:pt x="7307" y="1657"/>
                      <a:pt x="6715" y="1688"/>
                      <a:pt x="6114" y="1688"/>
                    </a:cubicBezTo>
                    <a:cubicBezTo>
                      <a:pt x="5383" y="1688"/>
                      <a:pt x="4638" y="1643"/>
                      <a:pt x="3884" y="1591"/>
                    </a:cubicBezTo>
                    <a:cubicBezTo>
                      <a:pt x="2777" y="1514"/>
                      <a:pt x="1794" y="1419"/>
                      <a:pt x="942" y="1035"/>
                    </a:cubicBezTo>
                    <a:cubicBezTo>
                      <a:pt x="863" y="1000"/>
                      <a:pt x="780" y="984"/>
                      <a:pt x="699" y="984"/>
                    </a:cubicBezTo>
                    <a:cubicBezTo>
                      <a:pt x="465" y="984"/>
                      <a:pt x="241" y="1120"/>
                      <a:pt x="138" y="1346"/>
                    </a:cubicBezTo>
                    <a:cubicBezTo>
                      <a:pt x="0" y="1653"/>
                      <a:pt x="132" y="2013"/>
                      <a:pt x="435" y="2156"/>
                    </a:cubicBezTo>
                    <a:cubicBezTo>
                      <a:pt x="1473" y="2625"/>
                      <a:pt x="2572" y="2735"/>
                      <a:pt x="3799" y="2819"/>
                    </a:cubicBezTo>
                    <a:cubicBezTo>
                      <a:pt x="4579" y="2873"/>
                      <a:pt x="5351" y="2919"/>
                      <a:pt x="6116" y="2919"/>
                    </a:cubicBezTo>
                    <a:cubicBezTo>
                      <a:pt x="6766" y="2919"/>
                      <a:pt x="7414" y="2886"/>
                      <a:pt x="8058" y="2797"/>
                    </a:cubicBezTo>
                    <a:cubicBezTo>
                      <a:pt x="9696" y="2568"/>
                      <a:pt x="11110" y="1975"/>
                      <a:pt x="12144" y="1082"/>
                    </a:cubicBezTo>
                    <a:cubicBezTo>
                      <a:pt x="12401" y="862"/>
                      <a:pt x="12430" y="472"/>
                      <a:pt x="12207" y="215"/>
                    </a:cubicBezTo>
                    <a:cubicBezTo>
                      <a:pt x="12086" y="73"/>
                      <a:pt x="11914" y="0"/>
                      <a:pt x="1174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5"/>
              <p:cNvSpPr/>
              <p:nvPr/>
            </p:nvSpPr>
            <p:spPr>
              <a:xfrm>
                <a:off x="3682600" y="1023550"/>
                <a:ext cx="8462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3396" extrusionOk="0">
                    <a:moveTo>
                      <a:pt x="2091" y="0"/>
                    </a:moveTo>
                    <a:cubicBezTo>
                      <a:pt x="1776" y="0"/>
                      <a:pt x="1448" y="102"/>
                      <a:pt x="1175" y="294"/>
                    </a:cubicBezTo>
                    <a:cubicBezTo>
                      <a:pt x="490" y="776"/>
                      <a:pt x="1" y="1282"/>
                      <a:pt x="670" y="1981"/>
                    </a:cubicBezTo>
                    <a:lnTo>
                      <a:pt x="1654" y="3012"/>
                    </a:lnTo>
                    <a:cubicBezTo>
                      <a:pt x="1813" y="3181"/>
                      <a:pt x="1991" y="3357"/>
                      <a:pt x="2222" y="3390"/>
                    </a:cubicBezTo>
                    <a:cubicBezTo>
                      <a:pt x="2246" y="3394"/>
                      <a:pt x="2270" y="3395"/>
                      <a:pt x="2293" y="3395"/>
                    </a:cubicBezTo>
                    <a:cubicBezTo>
                      <a:pt x="2516" y="3395"/>
                      <a:pt x="2730" y="3253"/>
                      <a:pt x="2862" y="3070"/>
                    </a:cubicBezTo>
                    <a:cubicBezTo>
                      <a:pt x="3008" y="2865"/>
                      <a:pt x="3075" y="2617"/>
                      <a:pt x="3137" y="2374"/>
                    </a:cubicBezTo>
                    <a:cubicBezTo>
                      <a:pt x="3265" y="1870"/>
                      <a:pt x="3385" y="1335"/>
                      <a:pt x="3238" y="834"/>
                    </a:cubicBezTo>
                    <a:cubicBezTo>
                      <a:pt x="3070" y="261"/>
                      <a:pt x="2597" y="0"/>
                      <a:pt x="2091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5"/>
              <p:cNvSpPr/>
              <p:nvPr/>
            </p:nvSpPr>
            <p:spPr>
              <a:xfrm>
                <a:off x="3724100" y="430500"/>
                <a:ext cx="358125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14325" h="3888" extrusionOk="0">
                    <a:moveTo>
                      <a:pt x="3714" y="1"/>
                    </a:moveTo>
                    <a:cubicBezTo>
                      <a:pt x="2650" y="1"/>
                      <a:pt x="1538" y="71"/>
                      <a:pt x="366" y="210"/>
                    </a:cubicBezTo>
                    <a:cubicBezTo>
                      <a:pt x="150" y="247"/>
                      <a:pt x="1" y="447"/>
                      <a:pt x="26" y="665"/>
                    </a:cubicBezTo>
                    <a:cubicBezTo>
                      <a:pt x="51" y="872"/>
                      <a:pt x="227" y="1026"/>
                      <a:pt x="433" y="1026"/>
                    </a:cubicBezTo>
                    <a:cubicBezTo>
                      <a:pt x="443" y="1026"/>
                      <a:pt x="453" y="1026"/>
                      <a:pt x="463" y="1025"/>
                    </a:cubicBezTo>
                    <a:cubicBezTo>
                      <a:pt x="1604" y="889"/>
                      <a:pt x="2685" y="821"/>
                      <a:pt x="3717" y="821"/>
                    </a:cubicBezTo>
                    <a:cubicBezTo>
                      <a:pt x="5004" y="821"/>
                      <a:pt x="6215" y="927"/>
                      <a:pt x="7372" y="1140"/>
                    </a:cubicBezTo>
                    <a:cubicBezTo>
                      <a:pt x="9763" y="1576"/>
                      <a:pt x="11927" y="2498"/>
                      <a:pt x="13630" y="3804"/>
                    </a:cubicBezTo>
                    <a:cubicBezTo>
                      <a:pt x="13701" y="3858"/>
                      <a:pt x="13789" y="3888"/>
                      <a:pt x="13879" y="3888"/>
                    </a:cubicBezTo>
                    <a:cubicBezTo>
                      <a:pt x="14054" y="3888"/>
                      <a:pt x="14211" y="3777"/>
                      <a:pt x="14267" y="3610"/>
                    </a:cubicBezTo>
                    <a:cubicBezTo>
                      <a:pt x="14324" y="3443"/>
                      <a:pt x="14269" y="3259"/>
                      <a:pt x="14129" y="3152"/>
                    </a:cubicBezTo>
                    <a:cubicBezTo>
                      <a:pt x="12322" y="1769"/>
                      <a:pt x="10038" y="793"/>
                      <a:pt x="7520" y="332"/>
                    </a:cubicBezTo>
                    <a:cubicBezTo>
                      <a:pt x="6312" y="111"/>
                      <a:pt x="5051" y="1"/>
                      <a:pt x="371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5"/>
              <p:cNvSpPr/>
              <p:nvPr/>
            </p:nvSpPr>
            <p:spPr>
              <a:xfrm>
                <a:off x="3584500" y="446075"/>
                <a:ext cx="902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1480" extrusionOk="0">
                    <a:moveTo>
                      <a:pt x="3185" y="0"/>
                    </a:moveTo>
                    <a:cubicBezTo>
                      <a:pt x="3181" y="0"/>
                      <a:pt x="3177" y="0"/>
                      <a:pt x="3173" y="0"/>
                    </a:cubicBezTo>
                    <a:cubicBezTo>
                      <a:pt x="2172" y="51"/>
                      <a:pt x="1189" y="286"/>
                      <a:pt x="276" y="694"/>
                    </a:cubicBezTo>
                    <a:cubicBezTo>
                      <a:pt x="98" y="774"/>
                      <a:pt x="1" y="965"/>
                      <a:pt x="40" y="1155"/>
                    </a:cubicBezTo>
                    <a:cubicBezTo>
                      <a:pt x="80" y="1344"/>
                      <a:pt x="249" y="1479"/>
                      <a:pt x="442" y="1479"/>
                    </a:cubicBezTo>
                    <a:cubicBezTo>
                      <a:pt x="500" y="1479"/>
                      <a:pt x="555" y="1468"/>
                      <a:pt x="608" y="1444"/>
                    </a:cubicBezTo>
                    <a:cubicBezTo>
                      <a:pt x="1431" y="1077"/>
                      <a:pt x="2315" y="866"/>
                      <a:pt x="3215" y="820"/>
                    </a:cubicBezTo>
                    <a:cubicBezTo>
                      <a:pt x="3439" y="806"/>
                      <a:pt x="3609" y="613"/>
                      <a:pt x="3597" y="389"/>
                    </a:cubicBezTo>
                    <a:cubicBezTo>
                      <a:pt x="3585" y="171"/>
                      <a:pt x="3404" y="0"/>
                      <a:pt x="318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5"/>
              <p:cNvSpPr/>
              <p:nvPr/>
            </p:nvSpPr>
            <p:spPr>
              <a:xfrm>
                <a:off x="3496250" y="480000"/>
                <a:ext cx="5425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367" extrusionOk="0">
                    <a:moveTo>
                      <a:pt x="1704" y="1"/>
                    </a:moveTo>
                    <a:cubicBezTo>
                      <a:pt x="1649" y="1"/>
                      <a:pt x="1594" y="12"/>
                      <a:pt x="1540" y="35"/>
                    </a:cubicBezTo>
                    <a:lnTo>
                      <a:pt x="279" y="580"/>
                    </a:lnTo>
                    <a:cubicBezTo>
                      <a:pt x="99" y="656"/>
                      <a:pt x="1" y="848"/>
                      <a:pt x="39" y="1039"/>
                    </a:cubicBezTo>
                    <a:cubicBezTo>
                      <a:pt x="79" y="1230"/>
                      <a:pt x="247" y="1366"/>
                      <a:pt x="441" y="1366"/>
                    </a:cubicBezTo>
                    <a:cubicBezTo>
                      <a:pt x="498" y="1366"/>
                      <a:pt x="554" y="1355"/>
                      <a:pt x="604" y="1333"/>
                    </a:cubicBezTo>
                    <a:lnTo>
                      <a:pt x="1867" y="786"/>
                    </a:lnTo>
                    <a:cubicBezTo>
                      <a:pt x="2074" y="697"/>
                      <a:pt x="2169" y="456"/>
                      <a:pt x="2080" y="248"/>
                    </a:cubicBezTo>
                    <a:cubicBezTo>
                      <a:pt x="2013" y="93"/>
                      <a:pt x="1862" y="1"/>
                      <a:pt x="1704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5"/>
              <p:cNvSpPr/>
              <p:nvPr/>
            </p:nvSpPr>
            <p:spPr>
              <a:xfrm>
                <a:off x="4273225" y="1148775"/>
                <a:ext cx="891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5035" extrusionOk="0">
                    <a:moveTo>
                      <a:pt x="3097" y="0"/>
                    </a:moveTo>
                    <a:cubicBezTo>
                      <a:pt x="2942" y="0"/>
                      <a:pt x="2793" y="89"/>
                      <a:pt x="2724" y="239"/>
                    </a:cubicBezTo>
                    <a:cubicBezTo>
                      <a:pt x="2044" y="1706"/>
                      <a:pt x="1200" y="3095"/>
                      <a:pt x="209" y="4374"/>
                    </a:cubicBezTo>
                    <a:cubicBezTo>
                      <a:pt x="1" y="4642"/>
                      <a:pt x="191" y="5035"/>
                      <a:pt x="533" y="5035"/>
                    </a:cubicBezTo>
                    <a:cubicBezTo>
                      <a:pt x="534" y="5035"/>
                      <a:pt x="536" y="5035"/>
                      <a:pt x="538" y="5035"/>
                    </a:cubicBezTo>
                    <a:cubicBezTo>
                      <a:pt x="663" y="5035"/>
                      <a:pt x="780" y="4976"/>
                      <a:pt x="857" y="4876"/>
                    </a:cubicBezTo>
                    <a:cubicBezTo>
                      <a:pt x="1886" y="3548"/>
                      <a:pt x="2763" y="2108"/>
                      <a:pt x="3469" y="583"/>
                    </a:cubicBezTo>
                    <a:cubicBezTo>
                      <a:pt x="3564" y="377"/>
                      <a:pt x="3473" y="134"/>
                      <a:pt x="3268" y="38"/>
                    </a:cubicBezTo>
                    <a:cubicBezTo>
                      <a:pt x="3213" y="13"/>
                      <a:pt x="3155" y="0"/>
                      <a:pt x="3097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5"/>
              <p:cNvSpPr/>
              <p:nvPr/>
            </p:nvSpPr>
            <p:spPr>
              <a:xfrm>
                <a:off x="4170250" y="1290150"/>
                <a:ext cx="10200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4111" extrusionOk="0">
                    <a:moveTo>
                      <a:pt x="3613" y="1"/>
                    </a:moveTo>
                    <a:cubicBezTo>
                      <a:pt x="3478" y="1"/>
                      <a:pt x="3346" y="67"/>
                      <a:pt x="3268" y="188"/>
                    </a:cubicBezTo>
                    <a:cubicBezTo>
                      <a:pt x="2458" y="1431"/>
                      <a:pt x="1420" y="2509"/>
                      <a:pt x="210" y="3366"/>
                    </a:cubicBezTo>
                    <a:cubicBezTo>
                      <a:pt x="62" y="3467"/>
                      <a:pt x="0" y="3653"/>
                      <a:pt x="54" y="3825"/>
                    </a:cubicBezTo>
                    <a:cubicBezTo>
                      <a:pt x="108" y="3995"/>
                      <a:pt x="267" y="4111"/>
                      <a:pt x="447" y="4111"/>
                    </a:cubicBezTo>
                    <a:cubicBezTo>
                      <a:pt x="531" y="4111"/>
                      <a:pt x="613" y="4085"/>
                      <a:pt x="683" y="4036"/>
                    </a:cubicBezTo>
                    <a:cubicBezTo>
                      <a:pt x="1980" y="3119"/>
                      <a:pt x="3090" y="1964"/>
                      <a:pt x="3956" y="633"/>
                    </a:cubicBezTo>
                    <a:cubicBezTo>
                      <a:pt x="4080" y="444"/>
                      <a:pt x="4026" y="190"/>
                      <a:pt x="3835" y="66"/>
                    </a:cubicBezTo>
                    <a:cubicBezTo>
                      <a:pt x="3766" y="22"/>
                      <a:pt x="3689" y="1"/>
                      <a:pt x="3613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5"/>
              <p:cNvSpPr/>
              <p:nvPr/>
            </p:nvSpPr>
            <p:spPr>
              <a:xfrm>
                <a:off x="4088200" y="1391000"/>
                <a:ext cx="71900" cy="47925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1917" extrusionOk="0">
                    <a:moveTo>
                      <a:pt x="2408" y="1"/>
                    </a:moveTo>
                    <a:cubicBezTo>
                      <a:pt x="2327" y="1"/>
                      <a:pt x="2246" y="24"/>
                      <a:pt x="2175" y="74"/>
                    </a:cubicBezTo>
                    <a:cubicBezTo>
                      <a:pt x="1579" y="487"/>
                      <a:pt x="944" y="841"/>
                      <a:pt x="278" y="1128"/>
                    </a:cubicBezTo>
                    <a:cubicBezTo>
                      <a:pt x="99" y="1206"/>
                      <a:pt x="0" y="1399"/>
                      <a:pt x="40" y="1589"/>
                    </a:cubicBezTo>
                    <a:cubicBezTo>
                      <a:pt x="78" y="1780"/>
                      <a:pt x="246" y="1916"/>
                      <a:pt x="440" y="1916"/>
                    </a:cubicBezTo>
                    <a:cubicBezTo>
                      <a:pt x="497" y="1916"/>
                      <a:pt x="553" y="1905"/>
                      <a:pt x="604" y="1883"/>
                    </a:cubicBezTo>
                    <a:cubicBezTo>
                      <a:pt x="1319" y="1573"/>
                      <a:pt x="2002" y="1194"/>
                      <a:pt x="2642" y="749"/>
                    </a:cubicBezTo>
                    <a:cubicBezTo>
                      <a:pt x="2829" y="620"/>
                      <a:pt x="2875" y="364"/>
                      <a:pt x="2747" y="177"/>
                    </a:cubicBezTo>
                    <a:cubicBezTo>
                      <a:pt x="2666" y="62"/>
                      <a:pt x="2538" y="1"/>
                      <a:pt x="2408" y="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5"/>
              <p:cNvSpPr/>
              <p:nvPr/>
            </p:nvSpPr>
            <p:spPr>
              <a:xfrm>
                <a:off x="3259425" y="955350"/>
                <a:ext cx="160525" cy="382575"/>
              </a:xfrm>
              <a:custGeom>
                <a:avLst/>
                <a:gdLst/>
                <a:ahLst/>
                <a:cxnLst/>
                <a:rect l="l" t="t" r="r" b="b"/>
                <a:pathLst>
                  <a:path w="6421" h="15303" extrusionOk="0">
                    <a:moveTo>
                      <a:pt x="634" y="0"/>
                    </a:moveTo>
                    <a:cubicBezTo>
                      <a:pt x="428" y="0"/>
                      <a:pt x="252" y="156"/>
                      <a:pt x="229" y="366"/>
                    </a:cubicBezTo>
                    <a:cubicBezTo>
                      <a:pt x="1" y="2955"/>
                      <a:pt x="371" y="5815"/>
                      <a:pt x="1270" y="8416"/>
                    </a:cubicBezTo>
                    <a:cubicBezTo>
                      <a:pt x="2252" y="11256"/>
                      <a:pt x="3790" y="13606"/>
                      <a:pt x="5713" y="15207"/>
                    </a:cubicBezTo>
                    <a:cubicBezTo>
                      <a:pt x="5786" y="15269"/>
                      <a:pt x="5880" y="15302"/>
                      <a:pt x="5976" y="15302"/>
                    </a:cubicBezTo>
                    <a:cubicBezTo>
                      <a:pt x="6149" y="15302"/>
                      <a:pt x="6303" y="15194"/>
                      <a:pt x="6362" y="15032"/>
                    </a:cubicBezTo>
                    <a:cubicBezTo>
                      <a:pt x="6420" y="14869"/>
                      <a:pt x="6371" y="14688"/>
                      <a:pt x="6238" y="14576"/>
                    </a:cubicBezTo>
                    <a:cubicBezTo>
                      <a:pt x="2117" y="11147"/>
                      <a:pt x="657" y="4843"/>
                      <a:pt x="1048" y="437"/>
                    </a:cubicBezTo>
                    <a:cubicBezTo>
                      <a:pt x="1062" y="215"/>
                      <a:pt x="895" y="21"/>
                      <a:pt x="673" y="2"/>
                    </a:cubicBezTo>
                    <a:cubicBezTo>
                      <a:pt x="660" y="1"/>
                      <a:pt x="647" y="0"/>
                      <a:pt x="634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5"/>
              <p:cNvSpPr/>
              <p:nvPr/>
            </p:nvSpPr>
            <p:spPr>
              <a:xfrm>
                <a:off x="3265100" y="850775"/>
                <a:ext cx="27400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3286" extrusionOk="0">
                    <a:moveTo>
                      <a:pt x="645" y="0"/>
                    </a:moveTo>
                    <a:cubicBezTo>
                      <a:pt x="451" y="0"/>
                      <a:pt x="278" y="138"/>
                      <a:pt x="242" y="336"/>
                    </a:cubicBezTo>
                    <a:cubicBezTo>
                      <a:pt x="69" y="1176"/>
                      <a:pt x="1" y="2036"/>
                      <a:pt x="39" y="2894"/>
                    </a:cubicBezTo>
                    <a:cubicBezTo>
                      <a:pt x="48" y="3113"/>
                      <a:pt x="230" y="3286"/>
                      <a:pt x="449" y="3286"/>
                    </a:cubicBezTo>
                    <a:cubicBezTo>
                      <a:pt x="455" y="3286"/>
                      <a:pt x="461" y="3286"/>
                      <a:pt x="468" y="3284"/>
                    </a:cubicBezTo>
                    <a:cubicBezTo>
                      <a:pt x="693" y="3275"/>
                      <a:pt x="870" y="3083"/>
                      <a:pt x="859" y="2857"/>
                    </a:cubicBezTo>
                    <a:cubicBezTo>
                      <a:pt x="824" y="2066"/>
                      <a:pt x="887" y="1275"/>
                      <a:pt x="1046" y="499"/>
                    </a:cubicBezTo>
                    <a:cubicBezTo>
                      <a:pt x="1095" y="275"/>
                      <a:pt x="952" y="55"/>
                      <a:pt x="728" y="9"/>
                    </a:cubicBezTo>
                    <a:cubicBezTo>
                      <a:pt x="701" y="3"/>
                      <a:pt x="673" y="0"/>
                      <a:pt x="645" y="0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9" name="Google Shape;1129;p45"/>
          <p:cNvGrpSpPr/>
          <p:nvPr/>
        </p:nvGrpSpPr>
        <p:grpSpPr>
          <a:xfrm rot="1800251">
            <a:off x="7554545" y="1607406"/>
            <a:ext cx="500765" cy="639490"/>
            <a:chOff x="1334850" y="2910142"/>
            <a:chExt cx="280231" cy="357854"/>
          </a:xfrm>
        </p:grpSpPr>
        <p:sp>
          <p:nvSpPr>
            <p:cNvPr id="1130" name="Google Shape;1130;p45"/>
            <p:cNvSpPr/>
            <p:nvPr/>
          </p:nvSpPr>
          <p:spPr>
            <a:xfrm>
              <a:off x="1339981" y="2915430"/>
              <a:ext cx="269942" cy="347513"/>
            </a:xfrm>
            <a:custGeom>
              <a:avLst/>
              <a:gdLst/>
              <a:ahLst/>
              <a:cxnLst/>
              <a:rect l="l" t="t" r="r" b="b"/>
              <a:pathLst>
                <a:path w="10311" h="13274" extrusionOk="0">
                  <a:moveTo>
                    <a:pt x="904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2950"/>
                  </a:lnTo>
                  <a:cubicBezTo>
                    <a:pt x="1" y="3334"/>
                    <a:pt x="188" y="3695"/>
                    <a:pt x="496" y="3916"/>
                  </a:cubicBezTo>
                  <a:cubicBezTo>
                    <a:pt x="1082" y="4334"/>
                    <a:pt x="1500" y="5463"/>
                    <a:pt x="1500" y="6798"/>
                  </a:cubicBezTo>
                  <a:cubicBezTo>
                    <a:pt x="1500" y="8134"/>
                    <a:pt x="1077" y="9263"/>
                    <a:pt x="496" y="9681"/>
                  </a:cubicBezTo>
                  <a:cubicBezTo>
                    <a:pt x="188" y="9902"/>
                    <a:pt x="1" y="10262"/>
                    <a:pt x="1" y="10646"/>
                  </a:cubicBezTo>
                  <a:lnTo>
                    <a:pt x="1" y="12371"/>
                  </a:lnTo>
                  <a:cubicBezTo>
                    <a:pt x="1" y="12870"/>
                    <a:pt x="405" y="13274"/>
                    <a:pt x="904" y="13274"/>
                  </a:cubicBezTo>
                  <a:lnTo>
                    <a:pt x="9407" y="13274"/>
                  </a:lnTo>
                  <a:cubicBezTo>
                    <a:pt x="9902" y="13274"/>
                    <a:pt x="10306" y="12870"/>
                    <a:pt x="10306" y="12371"/>
                  </a:cubicBezTo>
                  <a:lnTo>
                    <a:pt x="10306" y="10646"/>
                  </a:lnTo>
                  <a:cubicBezTo>
                    <a:pt x="10306" y="10262"/>
                    <a:pt x="10123" y="9902"/>
                    <a:pt x="9811" y="9681"/>
                  </a:cubicBezTo>
                  <a:cubicBezTo>
                    <a:pt x="9230" y="9258"/>
                    <a:pt x="8812" y="8124"/>
                    <a:pt x="8812" y="6793"/>
                  </a:cubicBezTo>
                  <a:cubicBezTo>
                    <a:pt x="8812" y="5463"/>
                    <a:pt x="9234" y="4334"/>
                    <a:pt x="9816" y="3911"/>
                  </a:cubicBezTo>
                  <a:cubicBezTo>
                    <a:pt x="10123" y="3690"/>
                    <a:pt x="10310" y="3330"/>
                    <a:pt x="10310" y="2950"/>
                  </a:cubicBezTo>
                  <a:lnTo>
                    <a:pt x="10310" y="899"/>
                  </a:lnTo>
                  <a:cubicBezTo>
                    <a:pt x="10310" y="399"/>
                    <a:pt x="9907" y="0"/>
                    <a:pt x="9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5"/>
            <p:cNvSpPr/>
            <p:nvPr/>
          </p:nvSpPr>
          <p:spPr>
            <a:xfrm>
              <a:off x="1539970" y="2915430"/>
              <a:ext cx="69953" cy="347513"/>
            </a:xfrm>
            <a:custGeom>
              <a:avLst/>
              <a:gdLst/>
              <a:ahLst/>
              <a:cxnLst/>
              <a:rect l="l" t="t" r="r" b="b"/>
              <a:pathLst>
                <a:path w="2672" h="13274" extrusionOk="0">
                  <a:moveTo>
                    <a:pt x="591" y="0"/>
                  </a:moveTo>
                  <a:cubicBezTo>
                    <a:pt x="1091" y="0"/>
                    <a:pt x="1495" y="399"/>
                    <a:pt x="1495" y="899"/>
                  </a:cubicBezTo>
                  <a:lnTo>
                    <a:pt x="1495" y="2950"/>
                  </a:lnTo>
                  <a:cubicBezTo>
                    <a:pt x="1495" y="3334"/>
                    <a:pt x="1312" y="3695"/>
                    <a:pt x="1000" y="3916"/>
                  </a:cubicBezTo>
                  <a:cubicBezTo>
                    <a:pt x="418" y="4334"/>
                    <a:pt x="0" y="5463"/>
                    <a:pt x="0" y="6798"/>
                  </a:cubicBezTo>
                  <a:cubicBezTo>
                    <a:pt x="0" y="8134"/>
                    <a:pt x="418" y="9263"/>
                    <a:pt x="1000" y="9681"/>
                  </a:cubicBezTo>
                  <a:cubicBezTo>
                    <a:pt x="1312" y="9902"/>
                    <a:pt x="1495" y="10262"/>
                    <a:pt x="1495" y="10646"/>
                  </a:cubicBezTo>
                  <a:lnTo>
                    <a:pt x="1495" y="12371"/>
                  </a:lnTo>
                  <a:cubicBezTo>
                    <a:pt x="1495" y="12870"/>
                    <a:pt x="1091" y="13274"/>
                    <a:pt x="591" y="13274"/>
                  </a:cubicBezTo>
                  <a:lnTo>
                    <a:pt x="1768" y="13274"/>
                  </a:lnTo>
                  <a:cubicBezTo>
                    <a:pt x="2263" y="13274"/>
                    <a:pt x="2667" y="12870"/>
                    <a:pt x="2667" y="12371"/>
                  </a:cubicBezTo>
                  <a:lnTo>
                    <a:pt x="2667" y="10646"/>
                  </a:lnTo>
                  <a:cubicBezTo>
                    <a:pt x="2667" y="10262"/>
                    <a:pt x="2484" y="9902"/>
                    <a:pt x="2172" y="9681"/>
                  </a:cubicBezTo>
                  <a:cubicBezTo>
                    <a:pt x="1591" y="9263"/>
                    <a:pt x="1173" y="8134"/>
                    <a:pt x="1173" y="6798"/>
                  </a:cubicBezTo>
                  <a:cubicBezTo>
                    <a:pt x="1173" y="5463"/>
                    <a:pt x="1591" y="4334"/>
                    <a:pt x="2177" y="3916"/>
                  </a:cubicBezTo>
                  <a:cubicBezTo>
                    <a:pt x="2484" y="3695"/>
                    <a:pt x="2671" y="3334"/>
                    <a:pt x="2671" y="2950"/>
                  </a:cubicBezTo>
                  <a:lnTo>
                    <a:pt x="2671" y="899"/>
                  </a:lnTo>
                  <a:cubicBezTo>
                    <a:pt x="2671" y="399"/>
                    <a:pt x="2268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5"/>
            <p:cNvSpPr/>
            <p:nvPr/>
          </p:nvSpPr>
          <p:spPr>
            <a:xfrm>
              <a:off x="1409934" y="3016433"/>
              <a:ext cx="130062" cy="246406"/>
            </a:xfrm>
            <a:custGeom>
              <a:avLst/>
              <a:gdLst/>
              <a:ahLst/>
              <a:cxnLst/>
              <a:rect l="l" t="t" r="r" b="b"/>
              <a:pathLst>
                <a:path w="4968" h="9412" extrusionOk="0">
                  <a:moveTo>
                    <a:pt x="653" y="0"/>
                  </a:moveTo>
                  <a:cubicBezTo>
                    <a:pt x="293" y="0"/>
                    <a:pt x="0" y="288"/>
                    <a:pt x="0" y="653"/>
                  </a:cubicBezTo>
                  <a:lnTo>
                    <a:pt x="0" y="9411"/>
                  </a:lnTo>
                  <a:lnTo>
                    <a:pt x="4967" y="9411"/>
                  </a:lnTo>
                  <a:lnTo>
                    <a:pt x="4967" y="1960"/>
                  </a:lnTo>
                  <a:cubicBezTo>
                    <a:pt x="4967" y="874"/>
                    <a:pt x="4088" y="0"/>
                    <a:pt x="30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5"/>
            <p:cNvSpPr/>
            <p:nvPr/>
          </p:nvSpPr>
          <p:spPr>
            <a:xfrm>
              <a:off x="1464624" y="3016406"/>
              <a:ext cx="55371" cy="246432"/>
            </a:xfrm>
            <a:custGeom>
              <a:avLst/>
              <a:gdLst/>
              <a:ahLst/>
              <a:cxnLst/>
              <a:rect l="l" t="t" r="r" b="b"/>
              <a:pathLst>
                <a:path w="2115" h="9413" extrusionOk="0">
                  <a:moveTo>
                    <a:pt x="935" y="1"/>
                  </a:moveTo>
                  <a:cubicBezTo>
                    <a:pt x="928" y="1"/>
                    <a:pt x="921" y="1"/>
                    <a:pt x="914" y="1"/>
                  </a:cubicBezTo>
                  <a:lnTo>
                    <a:pt x="1" y="1"/>
                  </a:lnTo>
                  <a:lnTo>
                    <a:pt x="1" y="9412"/>
                  </a:lnTo>
                  <a:lnTo>
                    <a:pt x="2115" y="9412"/>
                  </a:lnTo>
                  <a:lnTo>
                    <a:pt x="2115" y="405"/>
                  </a:lnTo>
                  <a:cubicBezTo>
                    <a:pt x="1774" y="145"/>
                    <a:pt x="1360" y="1"/>
                    <a:pt x="93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5"/>
            <p:cNvSpPr/>
            <p:nvPr/>
          </p:nvSpPr>
          <p:spPr>
            <a:xfrm>
              <a:off x="1484626" y="3016433"/>
              <a:ext cx="55371" cy="246406"/>
            </a:xfrm>
            <a:custGeom>
              <a:avLst/>
              <a:gdLst/>
              <a:ahLst/>
              <a:cxnLst/>
              <a:rect l="l" t="t" r="r" b="b"/>
              <a:pathLst>
                <a:path w="2115" h="9412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411"/>
                  </a:lnTo>
                  <a:lnTo>
                    <a:pt x="2114" y="9411"/>
                  </a:lnTo>
                  <a:lnTo>
                    <a:pt x="2114" y="1965"/>
                  </a:lnTo>
                  <a:cubicBezTo>
                    <a:pt x="2114" y="882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5"/>
            <p:cNvSpPr/>
            <p:nvPr/>
          </p:nvSpPr>
          <p:spPr>
            <a:xfrm>
              <a:off x="1484626" y="3016433"/>
              <a:ext cx="55371" cy="246275"/>
            </a:xfrm>
            <a:custGeom>
              <a:avLst/>
              <a:gdLst/>
              <a:ahLst/>
              <a:cxnLst/>
              <a:rect l="l" t="t" r="r" b="b"/>
              <a:pathLst>
                <a:path w="2115" h="9407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6"/>
                  </a:lnTo>
                  <a:cubicBezTo>
                    <a:pt x="803" y="365"/>
                    <a:pt x="1346" y="1115"/>
                    <a:pt x="1346" y="1960"/>
                  </a:cubicBezTo>
                  <a:lnTo>
                    <a:pt x="1346" y="9406"/>
                  </a:lnTo>
                  <a:lnTo>
                    <a:pt x="2114" y="9406"/>
                  </a:lnTo>
                  <a:lnTo>
                    <a:pt x="2114" y="1960"/>
                  </a:lnTo>
                  <a:cubicBezTo>
                    <a:pt x="2114" y="877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5"/>
            <p:cNvSpPr/>
            <p:nvPr/>
          </p:nvSpPr>
          <p:spPr>
            <a:xfrm>
              <a:off x="1431428" y="3126598"/>
              <a:ext cx="30212" cy="25997"/>
            </a:xfrm>
            <a:custGeom>
              <a:avLst/>
              <a:gdLst/>
              <a:ahLst/>
              <a:cxnLst/>
              <a:rect l="l" t="t" r="r" b="b"/>
              <a:pathLst>
                <a:path w="1154" h="993" extrusionOk="0">
                  <a:moveTo>
                    <a:pt x="659" y="0"/>
                  </a:moveTo>
                  <a:cubicBezTo>
                    <a:pt x="222" y="0"/>
                    <a:pt x="1" y="534"/>
                    <a:pt x="313" y="846"/>
                  </a:cubicBezTo>
                  <a:cubicBezTo>
                    <a:pt x="412" y="947"/>
                    <a:pt x="535" y="992"/>
                    <a:pt x="656" y="992"/>
                  </a:cubicBezTo>
                  <a:cubicBezTo>
                    <a:pt x="909" y="992"/>
                    <a:pt x="1154" y="794"/>
                    <a:pt x="1154" y="495"/>
                  </a:cubicBezTo>
                  <a:cubicBezTo>
                    <a:pt x="1154" y="221"/>
                    <a:pt x="933" y="0"/>
                    <a:pt x="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5"/>
            <p:cNvSpPr/>
            <p:nvPr/>
          </p:nvSpPr>
          <p:spPr>
            <a:xfrm>
              <a:off x="1424386" y="3121362"/>
              <a:ext cx="42542" cy="36443"/>
            </a:xfrm>
            <a:custGeom>
              <a:avLst/>
              <a:gdLst/>
              <a:ahLst/>
              <a:cxnLst/>
              <a:rect l="l" t="t" r="r" b="b"/>
              <a:pathLst>
                <a:path w="1625" h="1392" extrusionOk="0">
                  <a:moveTo>
                    <a:pt x="932" y="401"/>
                  </a:moveTo>
                  <a:cubicBezTo>
                    <a:pt x="1005" y="401"/>
                    <a:pt x="1079" y="428"/>
                    <a:pt x="1139" y="489"/>
                  </a:cubicBezTo>
                  <a:cubicBezTo>
                    <a:pt x="1322" y="671"/>
                    <a:pt x="1192" y="988"/>
                    <a:pt x="928" y="988"/>
                  </a:cubicBezTo>
                  <a:cubicBezTo>
                    <a:pt x="769" y="988"/>
                    <a:pt x="635" y="859"/>
                    <a:pt x="635" y="695"/>
                  </a:cubicBezTo>
                  <a:cubicBezTo>
                    <a:pt x="635" y="520"/>
                    <a:pt x="780" y="401"/>
                    <a:pt x="932" y="401"/>
                  </a:cubicBezTo>
                  <a:close/>
                  <a:moveTo>
                    <a:pt x="925" y="0"/>
                  </a:moveTo>
                  <a:cubicBezTo>
                    <a:pt x="754" y="0"/>
                    <a:pt x="579" y="64"/>
                    <a:pt x="438" y="205"/>
                  </a:cubicBezTo>
                  <a:cubicBezTo>
                    <a:pt x="1" y="642"/>
                    <a:pt x="313" y="1392"/>
                    <a:pt x="928" y="1392"/>
                  </a:cubicBezTo>
                  <a:cubicBezTo>
                    <a:pt x="1312" y="1392"/>
                    <a:pt x="1624" y="1080"/>
                    <a:pt x="1624" y="695"/>
                  </a:cubicBezTo>
                  <a:cubicBezTo>
                    <a:pt x="1624" y="276"/>
                    <a:pt x="1282" y="0"/>
                    <a:pt x="9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5"/>
            <p:cNvSpPr/>
            <p:nvPr/>
          </p:nvSpPr>
          <p:spPr>
            <a:xfrm>
              <a:off x="1334850" y="2910142"/>
              <a:ext cx="280231" cy="357854"/>
            </a:xfrm>
            <a:custGeom>
              <a:avLst/>
              <a:gdLst/>
              <a:ahLst/>
              <a:cxnLst/>
              <a:rect l="l" t="t" r="r" b="b"/>
              <a:pathLst>
                <a:path w="10704" h="13669" extrusionOk="0">
                  <a:moveTo>
                    <a:pt x="5923" y="4257"/>
                  </a:moveTo>
                  <a:cubicBezTo>
                    <a:pt x="6875" y="4291"/>
                    <a:pt x="7634" y="5069"/>
                    <a:pt x="7634" y="6020"/>
                  </a:cubicBezTo>
                  <a:lnTo>
                    <a:pt x="7634" y="13274"/>
                  </a:lnTo>
                  <a:lnTo>
                    <a:pt x="5923" y="13274"/>
                  </a:lnTo>
                  <a:lnTo>
                    <a:pt x="5923" y="4257"/>
                  </a:lnTo>
                  <a:close/>
                  <a:moveTo>
                    <a:pt x="1100" y="1"/>
                  </a:moveTo>
                  <a:cubicBezTo>
                    <a:pt x="490" y="1"/>
                    <a:pt x="0" y="496"/>
                    <a:pt x="0" y="1101"/>
                  </a:cubicBezTo>
                  <a:lnTo>
                    <a:pt x="0" y="3152"/>
                  </a:lnTo>
                  <a:cubicBezTo>
                    <a:pt x="0" y="3599"/>
                    <a:pt x="211" y="4022"/>
                    <a:pt x="577" y="4281"/>
                  </a:cubicBezTo>
                  <a:cubicBezTo>
                    <a:pt x="1115" y="4665"/>
                    <a:pt x="1494" y="5780"/>
                    <a:pt x="1494" y="6995"/>
                  </a:cubicBezTo>
                  <a:cubicBezTo>
                    <a:pt x="1494" y="8211"/>
                    <a:pt x="1115" y="9330"/>
                    <a:pt x="577" y="9714"/>
                  </a:cubicBezTo>
                  <a:cubicBezTo>
                    <a:pt x="211" y="9974"/>
                    <a:pt x="0" y="10392"/>
                    <a:pt x="0" y="10843"/>
                  </a:cubicBezTo>
                  <a:lnTo>
                    <a:pt x="0" y="12568"/>
                  </a:lnTo>
                  <a:cubicBezTo>
                    <a:pt x="0" y="13178"/>
                    <a:pt x="490" y="13668"/>
                    <a:pt x="1100" y="13668"/>
                  </a:cubicBezTo>
                  <a:lnTo>
                    <a:pt x="9603" y="13668"/>
                  </a:lnTo>
                  <a:cubicBezTo>
                    <a:pt x="10209" y="13668"/>
                    <a:pt x="10703" y="13178"/>
                    <a:pt x="10703" y="12568"/>
                  </a:cubicBezTo>
                  <a:lnTo>
                    <a:pt x="10703" y="10843"/>
                  </a:lnTo>
                  <a:cubicBezTo>
                    <a:pt x="10703" y="10392"/>
                    <a:pt x="10487" y="9974"/>
                    <a:pt x="10127" y="9714"/>
                  </a:cubicBezTo>
                  <a:cubicBezTo>
                    <a:pt x="9584" y="9330"/>
                    <a:pt x="9209" y="8211"/>
                    <a:pt x="9209" y="6995"/>
                  </a:cubicBezTo>
                  <a:cubicBezTo>
                    <a:pt x="9209" y="5780"/>
                    <a:pt x="9584" y="4665"/>
                    <a:pt x="10127" y="4281"/>
                  </a:cubicBezTo>
                  <a:cubicBezTo>
                    <a:pt x="10487" y="4022"/>
                    <a:pt x="10703" y="3599"/>
                    <a:pt x="10703" y="3152"/>
                  </a:cubicBezTo>
                  <a:lnTo>
                    <a:pt x="10703" y="2081"/>
                  </a:lnTo>
                  <a:cubicBezTo>
                    <a:pt x="10703" y="1946"/>
                    <a:pt x="10604" y="1879"/>
                    <a:pt x="10504" y="1879"/>
                  </a:cubicBezTo>
                  <a:cubicBezTo>
                    <a:pt x="10404" y="1879"/>
                    <a:pt x="10305" y="1946"/>
                    <a:pt x="10305" y="2081"/>
                  </a:cubicBezTo>
                  <a:lnTo>
                    <a:pt x="10305" y="3152"/>
                  </a:lnTo>
                  <a:cubicBezTo>
                    <a:pt x="10305" y="3469"/>
                    <a:pt x="10151" y="3767"/>
                    <a:pt x="9896" y="3954"/>
                  </a:cubicBezTo>
                  <a:cubicBezTo>
                    <a:pt x="8455" y="4987"/>
                    <a:pt x="8450" y="9003"/>
                    <a:pt x="9896" y="10041"/>
                  </a:cubicBezTo>
                  <a:cubicBezTo>
                    <a:pt x="10151" y="10224"/>
                    <a:pt x="10305" y="10522"/>
                    <a:pt x="10305" y="10843"/>
                  </a:cubicBezTo>
                  <a:lnTo>
                    <a:pt x="10305" y="12568"/>
                  </a:lnTo>
                  <a:cubicBezTo>
                    <a:pt x="10305" y="12957"/>
                    <a:pt x="9992" y="13274"/>
                    <a:pt x="9603" y="13274"/>
                  </a:cubicBezTo>
                  <a:lnTo>
                    <a:pt x="8032" y="13274"/>
                  </a:lnTo>
                  <a:lnTo>
                    <a:pt x="8032" y="6020"/>
                  </a:lnTo>
                  <a:cubicBezTo>
                    <a:pt x="8032" y="4829"/>
                    <a:pt x="7062" y="3858"/>
                    <a:pt x="5871" y="3858"/>
                  </a:cubicBezTo>
                  <a:lnTo>
                    <a:pt x="3521" y="3858"/>
                  </a:lnTo>
                  <a:cubicBezTo>
                    <a:pt x="3051" y="3858"/>
                    <a:pt x="2666" y="4243"/>
                    <a:pt x="2666" y="4713"/>
                  </a:cubicBezTo>
                  <a:lnTo>
                    <a:pt x="2666" y="11617"/>
                  </a:lnTo>
                  <a:cubicBezTo>
                    <a:pt x="2666" y="11749"/>
                    <a:pt x="2767" y="11815"/>
                    <a:pt x="2868" y="11815"/>
                  </a:cubicBezTo>
                  <a:cubicBezTo>
                    <a:pt x="2969" y="11815"/>
                    <a:pt x="3070" y="11749"/>
                    <a:pt x="3070" y="11617"/>
                  </a:cubicBezTo>
                  <a:lnTo>
                    <a:pt x="3070" y="4713"/>
                  </a:lnTo>
                  <a:cubicBezTo>
                    <a:pt x="3070" y="4459"/>
                    <a:pt x="3272" y="4257"/>
                    <a:pt x="3521" y="4257"/>
                  </a:cubicBezTo>
                  <a:lnTo>
                    <a:pt x="5525" y="4257"/>
                  </a:lnTo>
                  <a:lnTo>
                    <a:pt x="5525" y="13274"/>
                  </a:lnTo>
                  <a:lnTo>
                    <a:pt x="3070" y="13274"/>
                  </a:lnTo>
                  <a:lnTo>
                    <a:pt x="3070" y="12366"/>
                  </a:lnTo>
                  <a:cubicBezTo>
                    <a:pt x="3070" y="12232"/>
                    <a:pt x="2969" y="12164"/>
                    <a:pt x="2868" y="12164"/>
                  </a:cubicBezTo>
                  <a:cubicBezTo>
                    <a:pt x="2767" y="12164"/>
                    <a:pt x="2666" y="12232"/>
                    <a:pt x="2666" y="12366"/>
                  </a:cubicBezTo>
                  <a:lnTo>
                    <a:pt x="2666" y="13274"/>
                  </a:lnTo>
                  <a:lnTo>
                    <a:pt x="1100" y="13274"/>
                  </a:lnTo>
                  <a:cubicBezTo>
                    <a:pt x="711" y="13269"/>
                    <a:pt x="399" y="12957"/>
                    <a:pt x="399" y="12573"/>
                  </a:cubicBezTo>
                  <a:lnTo>
                    <a:pt x="399" y="10843"/>
                  </a:lnTo>
                  <a:cubicBezTo>
                    <a:pt x="399" y="10526"/>
                    <a:pt x="552" y="10228"/>
                    <a:pt x="807" y="10041"/>
                  </a:cubicBezTo>
                  <a:cubicBezTo>
                    <a:pt x="2248" y="9008"/>
                    <a:pt x="2253" y="4992"/>
                    <a:pt x="807" y="3959"/>
                  </a:cubicBezTo>
                  <a:cubicBezTo>
                    <a:pt x="552" y="3772"/>
                    <a:pt x="399" y="3474"/>
                    <a:pt x="399" y="3157"/>
                  </a:cubicBezTo>
                  <a:lnTo>
                    <a:pt x="399" y="1101"/>
                  </a:lnTo>
                  <a:cubicBezTo>
                    <a:pt x="399" y="712"/>
                    <a:pt x="711" y="399"/>
                    <a:pt x="1100" y="399"/>
                  </a:cubicBezTo>
                  <a:lnTo>
                    <a:pt x="9603" y="399"/>
                  </a:lnTo>
                  <a:cubicBezTo>
                    <a:pt x="9988" y="399"/>
                    <a:pt x="10305" y="712"/>
                    <a:pt x="10305" y="1101"/>
                  </a:cubicBezTo>
                  <a:lnTo>
                    <a:pt x="10305" y="1331"/>
                  </a:lnTo>
                  <a:cubicBezTo>
                    <a:pt x="10305" y="1442"/>
                    <a:pt x="10391" y="1533"/>
                    <a:pt x="10506" y="1533"/>
                  </a:cubicBezTo>
                  <a:cubicBezTo>
                    <a:pt x="10612" y="1533"/>
                    <a:pt x="10703" y="1442"/>
                    <a:pt x="10703" y="1331"/>
                  </a:cubicBezTo>
                  <a:lnTo>
                    <a:pt x="10703" y="1101"/>
                  </a:lnTo>
                  <a:cubicBezTo>
                    <a:pt x="10703" y="496"/>
                    <a:pt x="10209" y="1"/>
                    <a:pt x="96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" name="Google Shape;1139;p45"/>
          <p:cNvGrpSpPr/>
          <p:nvPr/>
        </p:nvGrpSpPr>
        <p:grpSpPr>
          <a:xfrm rot="899902">
            <a:off x="4866881" y="3276764"/>
            <a:ext cx="661390" cy="655321"/>
            <a:chOff x="3479228" y="1510926"/>
            <a:chExt cx="373798" cy="370368"/>
          </a:xfrm>
        </p:grpSpPr>
        <p:sp>
          <p:nvSpPr>
            <p:cNvPr id="1140" name="Google Shape;1140;p45"/>
            <p:cNvSpPr/>
            <p:nvPr/>
          </p:nvSpPr>
          <p:spPr>
            <a:xfrm>
              <a:off x="3485511" y="1516554"/>
              <a:ext cx="361232" cy="359033"/>
            </a:xfrm>
            <a:custGeom>
              <a:avLst/>
              <a:gdLst/>
              <a:ahLst/>
              <a:cxnLst/>
              <a:rect l="l" t="t" r="r" b="b"/>
              <a:pathLst>
                <a:path w="13798" h="13714" extrusionOk="0">
                  <a:moveTo>
                    <a:pt x="11492" y="1"/>
                  </a:moveTo>
                  <a:cubicBezTo>
                    <a:pt x="11375" y="1"/>
                    <a:pt x="11259" y="46"/>
                    <a:pt x="11170" y="138"/>
                  </a:cubicBezTo>
                  <a:lnTo>
                    <a:pt x="178" y="11124"/>
                  </a:lnTo>
                  <a:cubicBezTo>
                    <a:pt x="0" y="11302"/>
                    <a:pt x="0" y="11595"/>
                    <a:pt x="178" y="11773"/>
                  </a:cubicBezTo>
                  <a:lnTo>
                    <a:pt x="1989" y="13579"/>
                  </a:lnTo>
                  <a:cubicBezTo>
                    <a:pt x="2076" y="13669"/>
                    <a:pt x="2193" y="13713"/>
                    <a:pt x="2309" y="13713"/>
                  </a:cubicBezTo>
                  <a:cubicBezTo>
                    <a:pt x="2424" y="13713"/>
                    <a:pt x="2540" y="13670"/>
                    <a:pt x="2628" y="13584"/>
                  </a:cubicBezTo>
                  <a:lnTo>
                    <a:pt x="13620" y="2597"/>
                  </a:lnTo>
                  <a:cubicBezTo>
                    <a:pt x="13798" y="2415"/>
                    <a:pt x="13798" y="2127"/>
                    <a:pt x="13620" y="1949"/>
                  </a:cubicBezTo>
                  <a:lnTo>
                    <a:pt x="11814" y="138"/>
                  </a:lnTo>
                  <a:cubicBezTo>
                    <a:pt x="11725" y="46"/>
                    <a:pt x="11608" y="1"/>
                    <a:pt x="1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5"/>
            <p:cNvSpPr/>
            <p:nvPr/>
          </p:nvSpPr>
          <p:spPr>
            <a:xfrm>
              <a:off x="3595807" y="1655361"/>
              <a:ext cx="111213" cy="111056"/>
            </a:xfrm>
            <a:custGeom>
              <a:avLst/>
              <a:gdLst/>
              <a:ahLst/>
              <a:cxnLst/>
              <a:rect l="l" t="t" r="r" b="b"/>
              <a:pathLst>
                <a:path w="4248" h="4242" extrusionOk="0">
                  <a:moveTo>
                    <a:pt x="1788" y="0"/>
                  </a:moveTo>
                  <a:lnTo>
                    <a:pt x="1" y="1787"/>
                  </a:lnTo>
                  <a:lnTo>
                    <a:pt x="2455" y="4242"/>
                  </a:lnTo>
                  <a:lnTo>
                    <a:pt x="4247" y="2455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5"/>
            <p:cNvSpPr/>
            <p:nvPr/>
          </p:nvSpPr>
          <p:spPr>
            <a:xfrm>
              <a:off x="3488155" y="1521371"/>
              <a:ext cx="323009" cy="319763"/>
            </a:xfrm>
            <a:custGeom>
              <a:avLst/>
              <a:gdLst/>
              <a:ahLst/>
              <a:cxnLst/>
              <a:rect l="l" t="t" r="r" b="b"/>
              <a:pathLst>
                <a:path w="12338" h="12214" extrusionOk="0">
                  <a:moveTo>
                    <a:pt x="1389" y="1"/>
                  </a:moveTo>
                  <a:cubicBezTo>
                    <a:pt x="1066" y="1"/>
                    <a:pt x="742" y="124"/>
                    <a:pt x="495" y="372"/>
                  </a:cubicBezTo>
                  <a:cubicBezTo>
                    <a:pt x="0" y="866"/>
                    <a:pt x="0" y="1669"/>
                    <a:pt x="495" y="2159"/>
                  </a:cubicBezTo>
                  <a:lnTo>
                    <a:pt x="10545" y="12214"/>
                  </a:lnTo>
                  <a:lnTo>
                    <a:pt x="12337" y="10426"/>
                  </a:lnTo>
                  <a:lnTo>
                    <a:pt x="2282" y="372"/>
                  </a:lnTo>
                  <a:cubicBezTo>
                    <a:pt x="2035" y="124"/>
                    <a:pt x="1712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5"/>
            <p:cNvSpPr/>
            <p:nvPr/>
          </p:nvSpPr>
          <p:spPr>
            <a:xfrm>
              <a:off x="3764223" y="1794324"/>
              <a:ext cx="74665" cy="73854"/>
            </a:xfrm>
            <a:custGeom>
              <a:avLst/>
              <a:gdLst/>
              <a:ahLst/>
              <a:cxnLst/>
              <a:rect l="l" t="t" r="r" b="b"/>
              <a:pathLst>
                <a:path w="2852" h="2821" extrusionOk="0">
                  <a:moveTo>
                    <a:pt x="1792" y="0"/>
                  </a:moveTo>
                  <a:lnTo>
                    <a:pt x="0" y="1788"/>
                  </a:lnTo>
                  <a:lnTo>
                    <a:pt x="2638" y="2811"/>
                  </a:lnTo>
                  <a:cubicBezTo>
                    <a:pt x="2655" y="2818"/>
                    <a:pt x="2672" y="2821"/>
                    <a:pt x="2689" y="2821"/>
                  </a:cubicBezTo>
                  <a:cubicBezTo>
                    <a:pt x="2779" y="2821"/>
                    <a:pt x="2852" y="2731"/>
                    <a:pt x="2815" y="2638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5"/>
            <p:cNvSpPr/>
            <p:nvPr/>
          </p:nvSpPr>
          <p:spPr>
            <a:xfrm>
              <a:off x="3799042" y="1794324"/>
              <a:ext cx="39767" cy="73801"/>
            </a:xfrm>
            <a:custGeom>
              <a:avLst/>
              <a:gdLst/>
              <a:ahLst/>
              <a:cxnLst/>
              <a:rect l="l" t="t" r="r" b="b"/>
              <a:pathLst>
                <a:path w="1519" h="2819" extrusionOk="0">
                  <a:moveTo>
                    <a:pt x="462" y="0"/>
                  </a:moveTo>
                  <a:lnTo>
                    <a:pt x="1" y="462"/>
                  </a:lnTo>
                  <a:lnTo>
                    <a:pt x="842" y="2628"/>
                  </a:lnTo>
                  <a:lnTo>
                    <a:pt x="1312" y="2811"/>
                  </a:lnTo>
                  <a:cubicBezTo>
                    <a:pt x="1328" y="2816"/>
                    <a:pt x="1343" y="2819"/>
                    <a:pt x="1358" y="2819"/>
                  </a:cubicBezTo>
                  <a:cubicBezTo>
                    <a:pt x="1445" y="2819"/>
                    <a:pt x="1518" y="2728"/>
                    <a:pt x="1485" y="2638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5"/>
            <p:cNvSpPr/>
            <p:nvPr/>
          </p:nvSpPr>
          <p:spPr>
            <a:xfrm>
              <a:off x="3512790" y="1521371"/>
              <a:ext cx="298373" cy="319763"/>
            </a:xfrm>
            <a:custGeom>
              <a:avLst/>
              <a:gdLst/>
              <a:ahLst/>
              <a:cxnLst/>
              <a:rect l="l" t="t" r="r" b="b"/>
              <a:pathLst>
                <a:path w="11397" h="12214" extrusionOk="0">
                  <a:moveTo>
                    <a:pt x="448" y="1"/>
                  </a:moveTo>
                  <a:cubicBezTo>
                    <a:pt x="298" y="1"/>
                    <a:pt x="147" y="28"/>
                    <a:pt x="1" y="83"/>
                  </a:cubicBezTo>
                  <a:cubicBezTo>
                    <a:pt x="169" y="146"/>
                    <a:pt x="323" y="247"/>
                    <a:pt x="448" y="372"/>
                  </a:cubicBezTo>
                  <a:lnTo>
                    <a:pt x="9157" y="9081"/>
                  </a:lnTo>
                  <a:cubicBezTo>
                    <a:pt x="9902" y="9826"/>
                    <a:pt x="9902" y="11027"/>
                    <a:pt x="9157" y="11767"/>
                  </a:cubicBezTo>
                  <a:lnTo>
                    <a:pt x="9604" y="12214"/>
                  </a:lnTo>
                  <a:lnTo>
                    <a:pt x="11396" y="10426"/>
                  </a:lnTo>
                  <a:lnTo>
                    <a:pt x="1341" y="372"/>
                  </a:lnTo>
                  <a:cubicBezTo>
                    <a:pt x="1100" y="131"/>
                    <a:pt x="778" y="1"/>
                    <a:pt x="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5"/>
            <p:cNvSpPr/>
            <p:nvPr/>
          </p:nvSpPr>
          <p:spPr>
            <a:xfrm>
              <a:off x="3811635" y="1841736"/>
              <a:ext cx="27253" cy="26442"/>
            </a:xfrm>
            <a:custGeom>
              <a:avLst/>
              <a:gdLst/>
              <a:ahLst/>
              <a:cxnLst/>
              <a:rect l="l" t="t" r="r" b="b"/>
              <a:pathLst>
                <a:path w="1041" h="1010" extrusionOk="0">
                  <a:moveTo>
                    <a:pt x="682" y="1"/>
                  </a:moveTo>
                  <a:lnTo>
                    <a:pt x="0" y="678"/>
                  </a:lnTo>
                  <a:lnTo>
                    <a:pt x="831" y="1000"/>
                  </a:lnTo>
                  <a:cubicBezTo>
                    <a:pt x="848" y="1007"/>
                    <a:pt x="865" y="1010"/>
                    <a:pt x="881" y="1010"/>
                  </a:cubicBezTo>
                  <a:cubicBezTo>
                    <a:pt x="968" y="1010"/>
                    <a:pt x="1041" y="920"/>
                    <a:pt x="1004" y="827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5"/>
            <p:cNvSpPr/>
            <p:nvPr/>
          </p:nvSpPr>
          <p:spPr>
            <a:xfrm>
              <a:off x="3523236" y="1553232"/>
              <a:ext cx="69717" cy="69691"/>
            </a:xfrm>
            <a:custGeom>
              <a:avLst/>
              <a:gdLst/>
              <a:ahLst/>
              <a:cxnLst/>
              <a:rect l="l" t="t" r="r" b="b"/>
              <a:pathLst>
                <a:path w="2663" h="2662" extrusionOk="0">
                  <a:moveTo>
                    <a:pt x="1788" y="0"/>
                  </a:moveTo>
                  <a:lnTo>
                    <a:pt x="1" y="1787"/>
                  </a:lnTo>
                  <a:lnTo>
                    <a:pt x="870" y="2662"/>
                  </a:lnTo>
                  <a:lnTo>
                    <a:pt x="2662" y="87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5"/>
            <p:cNvSpPr/>
            <p:nvPr/>
          </p:nvSpPr>
          <p:spPr>
            <a:xfrm>
              <a:off x="3479228" y="1510926"/>
              <a:ext cx="373798" cy="370368"/>
            </a:xfrm>
            <a:custGeom>
              <a:avLst/>
              <a:gdLst/>
              <a:ahLst/>
              <a:cxnLst/>
              <a:rect l="l" t="t" r="r" b="b"/>
              <a:pathLst>
                <a:path w="14278" h="14147" extrusionOk="0">
                  <a:moveTo>
                    <a:pt x="1730" y="623"/>
                  </a:moveTo>
                  <a:cubicBezTo>
                    <a:pt x="1997" y="623"/>
                    <a:pt x="2265" y="725"/>
                    <a:pt x="2469" y="929"/>
                  </a:cubicBezTo>
                  <a:lnTo>
                    <a:pt x="3161" y="1616"/>
                  </a:lnTo>
                  <a:lnTo>
                    <a:pt x="1677" y="3096"/>
                  </a:lnTo>
                  <a:lnTo>
                    <a:pt x="990" y="2404"/>
                  </a:lnTo>
                  <a:cubicBezTo>
                    <a:pt x="581" y="1996"/>
                    <a:pt x="581" y="1333"/>
                    <a:pt x="990" y="924"/>
                  </a:cubicBezTo>
                  <a:lnTo>
                    <a:pt x="990" y="929"/>
                  </a:lnTo>
                  <a:cubicBezTo>
                    <a:pt x="1194" y="725"/>
                    <a:pt x="1462" y="623"/>
                    <a:pt x="1730" y="623"/>
                  </a:cubicBezTo>
                  <a:close/>
                  <a:moveTo>
                    <a:pt x="3469" y="1924"/>
                  </a:moveTo>
                  <a:lnTo>
                    <a:pt x="4036" y="2490"/>
                  </a:lnTo>
                  <a:lnTo>
                    <a:pt x="3296" y="3230"/>
                  </a:lnTo>
                  <a:lnTo>
                    <a:pt x="2556" y="3970"/>
                  </a:lnTo>
                  <a:lnTo>
                    <a:pt x="1989" y="3403"/>
                  </a:lnTo>
                  <a:lnTo>
                    <a:pt x="3469" y="1924"/>
                  </a:lnTo>
                  <a:close/>
                  <a:moveTo>
                    <a:pt x="12596" y="11215"/>
                  </a:moveTo>
                  <a:lnTo>
                    <a:pt x="13432" y="13367"/>
                  </a:lnTo>
                  <a:lnTo>
                    <a:pt x="11280" y="12531"/>
                  </a:lnTo>
                  <a:lnTo>
                    <a:pt x="12596" y="11215"/>
                  </a:lnTo>
                  <a:close/>
                  <a:moveTo>
                    <a:pt x="5016" y="7049"/>
                  </a:moveTo>
                  <a:lnTo>
                    <a:pt x="7163" y="9197"/>
                  </a:lnTo>
                  <a:lnTo>
                    <a:pt x="6735" y="9629"/>
                  </a:lnTo>
                  <a:lnTo>
                    <a:pt x="6226" y="9115"/>
                  </a:lnTo>
                  <a:cubicBezTo>
                    <a:pt x="6177" y="9060"/>
                    <a:pt x="6121" y="9037"/>
                    <a:pt x="6066" y="9037"/>
                  </a:cubicBezTo>
                  <a:cubicBezTo>
                    <a:pt x="5893" y="9037"/>
                    <a:pt x="5742" y="9269"/>
                    <a:pt x="5914" y="9423"/>
                  </a:cubicBezTo>
                  <a:lnTo>
                    <a:pt x="6428" y="9937"/>
                  </a:lnTo>
                  <a:lnTo>
                    <a:pt x="5919" y="10441"/>
                  </a:lnTo>
                  <a:lnTo>
                    <a:pt x="4756" y="9279"/>
                  </a:lnTo>
                  <a:cubicBezTo>
                    <a:pt x="4710" y="9238"/>
                    <a:pt x="4660" y="9220"/>
                    <a:pt x="4612" y="9220"/>
                  </a:cubicBezTo>
                  <a:cubicBezTo>
                    <a:pt x="4446" y="9220"/>
                    <a:pt x="4307" y="9429"/>
                    <a:pt x="4449" y="9586"/>
                  </a:cubicBezTo>
                  <a:lnTo>
                    <a:pt x="5611" y="10753"/>
                  </a:lnTo>
                  <a:lnTo>
                    <a:pt x="5102" y="11258"/>
                  </a:lnTo>
                  <a:lnTo>
                    <a:pt x="4593" y="10749"/>
                  </a:lnTo>
                  <a:cubicBezTo>
                    <a:pt x="4546" y="10706"/>
                    <a:pt x="4495" y="10688"/>
                    <a:pt x="4446" y="10688"/>
                  </a:cubicBezTo>
                  <a:cubicBezTo>
                    <a:pt x="4280" y="10688"/>
                    <a:pt x="4141" y="10896"/>
                    <a:pt x="4285" y="11056"/>
                  </a:cubicBezTo>
                  <a:lnTo>
                    <a:pt x="4795" y="11565"/>
                  </a:lnTo>
                  <a:lnTo>
                    <a:pt x="4290" y="12075"/>
                  </a:lnTo>
                  <a:lnTo>
                    <a:pt x="3776" y="11560"/>
                  </a:lnTo>
                  <a:cubicBezTo>
                    <a:pt x="3730" y="11520"/>
                    <a:pt x="3680" y="11502"/>
                    <a:pt x="3632" y="11502"/>
                  </a:cubicBezTo>
                  <a:cubicBezTo>
                    <a:pt x="3466" y="11502"/>
                    <a:pt x="3327" y="11712"/>
                    <a:pt x="3469" y="11873"/>
                  </a:cubicBezTo>
                  <a:lnTo>
                    <a:pt x="3978" y="12382"/>
                  </a:lnTo>
                  <a:lnTo>
                    <a:pt x="3473" y="12886"/>
                  </a:lnTo>
                  <a:lnTo>
                    <a:pt x="2311" y="11724"/>
                  </a:lnTo>
                  <a:cubicBezTo>
                    <a:pt x="2265" y="11683"/>
                    <a:pt x="2215" y="11666"/>
                    <a:pt x="2167" y="11666"/>
                  </a:cubicBezTo>
                  <a:cubicBezTo>
                    <a:pt x="1999" y="11666"/>
                    <a:pt x="1858" y="11876"/>
                    <a:pt x="2003" y="12036"/>
                  </a:cubicBezTo>
                  <a:lnTo>
                    <a:pt x="3166" y="13199"/>
                  </a:lnTo>
                  <a:lnTo>
                    <a:pt x="2719" y="13641"/>
                  </a:lnTo>
                  <a:cubicBezTo>
                    <a:pt x="2674" y="13686"/>
                    <a:pt x="2612" y="13709"/>
                    <a:pt x="2551" y="13709"/>
                  </a:cubicBezTo>
                  <a:cubicBezTo>
                    <a:pt x="2490" y="13709"/>
                    <a:pt x="2429" y="13686"/>
                    <a:pt x="2383" y="13641"/>
                  </a:cubicBezTo>
                  <a:lnTo>
                    <a:pt x="572" y="11834"/>
                  </a:lnTo>
                  <a:cubicBezTo>
                    <a:pt x="481" y="11738"/>
                    <a:pt x="481" y="11589"/>
                    <a:pt x="572" y="11493"/>
                  </a:cubicBezTo>
                  <a:lnTo>
                    <a:pt x="5016" y="7049"/>
                  </a:lnTo>
                  <a:close/>
                  <a:moveTo>
                    <a:pt x="11729" y="1"/>
                  </a:moveTo>
                  <a:cubicBezTo>
                    <a:pt x="11556" y="1"/>
                    <a:pt x="11383" y="67"/>
                    <a:pt x="11251" y="199"/>
                  </a:cubicBezTo>
                  <a:lnTo>
                    <a:pt x="7845" y="3605"/>
                  </a:lnTo>
                  <a:cubicBezTo>
                    <a:pt x="7704" y="3765"/>
                    <a:pt x="7841" y="3973"/>
                    <a:pt x="8006" y="3973"/>
                  </a:cubicBezTo>
                  <a:cubicBezTo>
                    <a:pt x="8055" y="3973"/>
                    <a:pt x="8106" y="3955"/>
                    <a:pt x="8153" y="3912"/>
                  </a:cubicBezTo>
                  <a:lnTo>
                    <a:pt x="11559" y="506"/>
                  </a:lnTo>
                  <a:cubicBezTo>
                    <a:pt x="11604" y="461"/>
                    <a:pt x="11666" y="438"/>
                    <a:pt x="11727" y="438"/>
                  </a:cubicBezTo>
                  <a:cubicBezTo>
                    <a:pt x="11788" y="438"/>
                    <a:pt x="11849" y="461"/>
                    <a:pt x="11895" y="506"/>
                  </a:cubicBezTo>
                  <a:lnTo>
                    <a:pt x="13706" y="2318"/>
                  </a:lnTo>
                  <a:cubicBezTo>
                    <a:pt x="13797" y="2409"/>
                    <a:pt x="13797" y="2563"/>
                    <a:pt x="13706" y="2654"/>
                  </a:cubicBezTo>
                  <a:lnTo>
                    <a:pt x="13264" y="3101"/>
                  </a:lnTo>
                  <a:lnTo>
                    <a:pt x="12102" y="1938"/>
                  </a:lnTo>
                  <a:cubicBezTo>
                    <a:pt x="12052" y="1883"/>
                    <a:pt x="11995" y="1860"/>
                    <a:pt x="11940" y="1860"/>
                  </a:cubicBezTo>
                  <a:cubicBezTo>
                    <a:pt x="11768" y="1860"/>
                    <a:pt x="11618" y="2089"/>
                    <a:pt x="11789" y="2245"/>
                  </a:cubicBezTo>
                  <a:lnTo>
                    <a:pt x="12952" y="3408"/>
                  </a:lnTo>
                  <a:lnTo>
                    <a:pt x="12447" y="3912"/>
                  </a:lnTo>
                  <a:lnTo>
                    <a:pt x="11938" y="3403"/>
                  </a:lnTo>
                  <a:cubicBezTo>
                    <a:pt x="11889" y="3348"/>
                    <a:pt x="11832" y="3325"/>
                    <a:pt x="11777" y="3325"/>
                  </a:cubicBezTo>
                  <a:cubicBezTo>
                    <a:pt x="11604" y="3325"/>
                    <a:pt x="11454" y="3554"/>
                    <a:pt x="11626" y="3711"/>
                  </a:cubicBezTo>
                  <a:lnTo>
                    <a:pt x="12140" y="4225"/>
                  </a:lnTo>
                  <a:lnTo>
                    <a:pt x="11631" y="4729"/>
                  </a:lnTo>
                  <a:lnTo>
                    <a:pt x="11122" y="4220"/>
                  </a:lnTo>
                  <a:cubicBezTo>
                    <a:pt x="11075" y="4177"/>
                    <a:pt x="11023" y="4159"/>
                    <a:pt x="10975" y="4159"/>
                  </a:cubicBezTo>
                  <a:cubicBezTo>
                    <a:pt x="10808" y="4159"/>
                    <a:pt x="10668" y="4368"/>
                    <a:pt x="10809" y="4527"/>
                  </a:cubicBezTo>
                  <a:lnTo>
                    <a:pt x="11323" y="5037"/>
                  </a:lnTo>
                  <a:lnTo>
                    <a:pt x="10814" y="5546"/>
                  </a:lnTo>
                  <a:lnTo>
                    <a:pt x="9656" y="4388"/>
                  </a:lnTo>
                  <a:cubicBezTo>
                    <a:pt x="9609" y="4345"/>
                    <a:pt x="9558" y="4327"/>
                    <a:pt x="9509" y="4327"/>
                  </a:cubicBezTo>
                  <a:cubicBezTo>
                    <a:pt x="9343" y="4327"/>
                    <a:pt x="9203" y="4536"/>
                    <a:pt x="9344" y="4696"/>
                  </a:cubicBezTo>
                  <a:lnTo>
                    <a:pt x="10507" y="5858"/>
                  </a:lnTo>
                  <a:lnTo>
                    <a:pt x="10002" y="6363"/>
                  </a:lnTo>
                  <a:lnTo>
                    <a:pt x="9488" y="5853"/>
                  </a:lnTo>
                  <a:cubicBezTo>
                    <a:pt x="9443" y="5812"/>
                    <a:pt x="9393" y="5795"/>
                    <a:pt x="9345" y="5795"/>
                  </a:cubicBezTo>
                  <a:cubicBezTo>
                    <a:pt x="9180" y="5795"/>
                    <a:pt x="9039" y="6001"/>
                    <a:pt x="9181" y="6161"/>
                  </a:cubicBezTo>
                  <a:lnTo>
                    <a:pt x="9690" y="6675"/>
                  </a:lnTo>
                  <a:lnTo>
                    <a:pt x="9262" y="7102"/>
                  </a:lnTo>
                  <a:lnTo>
                    <a:pt x="7115" y="4955"/>
                  </a:lnTo>
                  <a:lnTo>
                    <a:pt x="7519" y="4556"/>
                  </a:lnTo>
                  <a:cubicBezTo>
                    <a:pt x="7660" y="4397"/>
                    <a:pt x="7520" y="4188"/>
                    <a:pt x="7353" y="4188"/>
                  </a:cubicBezTo>
                  <a:cubicBezTo>
                    <a:pt x="7304" y="4188"/>
                    <a:pt x="7253" y="4206"/>
                    <a:pt x="7206" y="4249"/>
                  </a:cubicBezTo>
                  <a:lnTo>
                    <a:pt x="6808" y="4647"/>
                  </a:lnTo>
                  <a:lnTo>
                    <a:pt x="2777" y="617"/>
                  </a:lnTo>
                  <a:cubicBezTo>
                    <a:pt x="2490" y="339"/>
                    <a:pt x="2120" y="201"/>
                    <a:pt x="1750" y="201"/>
                  </a:cubicBezTo>
                  <a:cubicBezTo>
                    <a:pt x="1370" y="201"/>
                    <a:pt x="991" y="347"/>
                    <a:pt x="702" y="636"/>
                  </a:cubicBezTo>
                  <a:cubicBezTo>
                    <a:pt x="130" y="1208"/>
                    <a:pt x="120" y="2130"/>
                    <a:pt x="682" y="2716"/>
                  </a:cubicBezTo>
                  <a:lnTo>
                    <a:pt x="4708" y="6742"/>
                  </a:lnTo>
                  <a:lnTo>
                    <a:pt x="264" y="11186"/>
                  </a:lnTo>
                  <a:cubicBezTo>
                    <a:pt x="0" y="11450"/>
                    <a:pt x="0" y="11878"/>
                    <a:pt x="264" y="12142"/>
                  </a:cubicBezTo>
                  <a:lnTo>
                    <a:pt x="2076" y="13948"/>
                  </a:lnTo>
                  <a:cubicBezTo>
                    <a:pt x="2208" y="14080"/>
                    <a:pt x="2381" y="14146"/>
                    <a:pt x="2553" y="14146"/>
                  </a:cubicBezTo>
                  <a:cubicBezTo>
                    <a:pt x="2725" y="14146"/>
                    <a:pt x="2897" y="14080"/>
                    <a:pt x="3027" y="13948"/>
                  </a:cubicBezTo>
                  <a:lnTo>
                    <a:pt x="7470" y="9504"/>
                  </a:lnTo>
                  <a:lnTo>
                    <a:pt x="7788" y="9821"/>
                  </a:lnTo>
                  <a:cubicBezTo>
                    <a:pt x="7837" y="9877"/>
                    <a:pt x="7894" y="9900"/>
                    <a:pt x="7949" y="9900"/>
                  </a:cubicBezTo>
                  <a:cubicBezTo>
                    <a:pt x="8121" y="9900"/>
                    <a:pt x="8271" y="9671"/>
                    <a:pt x="8100" y="9514"/>
                  </a:cubicBezTo>
                  <a:lnTo>
                    <a:pt x="7663" y="9077"/>
                  </a:lnTo>
                  <a:cubicBezTo>
                    <a:pt x="7643" y="9048"/>
                    <a:pt x="7619" y="9024"/>
                    <a:pt x="7591" y="9010"/>
                  </a:cubicBezTo>
                  <a:lnTo>
                    <a:pt x="2863" y="4278"/>
                  </a:lnTo>
                  <a:lnTo>
                    <a:pt x="3449" y="3691"/>
                  </a:lnTo>
                  <a:lnTo>
                    <a:pt x="3810" y="4052"/>
                  </a:lnTo>
                  <a:cubicBezTo>
                    <a:pt x="3858" y="4107"/>
                    <a:pt x="3915" y="4130"/>
                    <a:pt x="3969" y="4130"/>
                  </a:cubicBezTo>
                  <a:cubicBezTo>
                    <a:pt x="4141" y="4130"/>
                    <a:pt x="4292" y="3901"/>
                    <a:pt x="4117" y="3744"/>
                  </a:cubicBezTo>
                  <a:lnTo>
                    <a:pt x="3757" y="3384"/>
                  </a:lnTo>
                  <a:lnTo>
                    <a:pt x="4343" y="2798"/>
                  </a:lnTo>
                  <a:lnTo>
                    <a:pt x="6654" y="5109"/>
                  </a:lnTo>
                  <a:lnTo>
                    <a:pt x="9085" y="7540"/>
                  </a:lnTo>
                  <a:cubicBezTo>
                    <a:pt x="9099" y="7559"/>
                    <a:pt x="9113" y="7573"/>
                    <a:pt x="9128" y="7583"/>
                  </a:cubicBezTo>
                  <a:lnTo>
                    <a:pt x="12371" y="10825"/>
                  </a:lnTo>
                  <a:lnTo>
                    <a:pt x="11785" y="11412"/>
                  </a:lnTo>
                  <a:lnTo>
                    <a:pt x="8513" y="8140"/>
                  </a:lnTo>
                  <a:lnTo>
                    <a:pt x="8508" y="8135"/>
                  </a:lnTo>
                  <a:lnTo>
                    <a:pt x="7201" y="6829"/>
                  </a:lnTo>
                  <a:lnTo>
                    <a:pt x="7197" y="6824"/>
                  </a:lnTo>
                  <a:lnTo>
                    <a:pt x="4895" y="4523"/>
                  </a:lnTo>
                  <a:cubicBezTo>
                    <a:pt x="4849" y="4480"/>
                    <a:pt x="4797" y="4462"/>
                    <a:pt x="4749" y="4462"/>
                  </a:cubicBezTo>
                  <a:cubicBezTo>
                    <a:pt x="4582" y="4462"/>
                    <a:pt x="4442" y="4670"/>
                    <a:pt x="4583" y="4830"/>
                  </a:cubicBezTo>
                  <a:lnTo>
                    <a:pt x="11472" y="11719"/>
                  </a:lnTo>
                  <a:lnTo>
                    <a:pt x="10886" y="12305"/>
                  </a:lnTo>
                  <a:lnTo>
                    <a:pt x="8816" y="10230"/>
                  </a:lnTo>
                  <a:cubicBezTo>
                    <a:pt x="8769" y="10189"/>
                    <a:pt x="8718" y="10171"/>
                    <a:pt x="8670" y="10171"/>
                  </a:cubicBezTo>
                  <a:cubicBezTo>
                    <a:pt x="8503" y="10171"/>
                    <a:pt x="8362" y="10377"/>
                    <a:pt x="8503" y="10537"/>
                  </a:cubicBezTo>
                  <a:lnTo>
                    <a:pt x="10737" y="12766"/>
                  </a:lnTo>
                  <a:lnTo>
                    <a:pt x="10737" y="12771"/>
                  </a:lnTo>
                  <a:lnTo>
                    <a:pt x="10747" y="12776"/>
                  </a:lnTo>
                  <a:lnTo>
                    <a:pt x="10761" y="12785"/>
                  </a:lnTo>
                  <a:lnTo>
                    <a:pt x="10766" y="12790"/>
                  </a:lnTo>
                  <a:lnTo>
                    <a:pt x="10785" y="12805"/>
                  </a:lnTo>
                  <a:lnTo>
                    <a:pt x="10804" y="12814"/>
                  </a:lnTo>
                  <a:lnTo>
                    <a:pt x="13447" y="13838"/>
                  </a:lnTo>
                  <a:cubicBezTo>
                    <a:pt x="13490" y="13854"/>
                    <a:pt x="13533" y="13862"/>
                    <a:pt x="13574" y="13862"/>
                  </a:cubicBezTo>
                  <a:cubicBezTo>
                    <a:pt x="13807" y="13862"/>
                    <a:pt x="13997" y="13622"/>
                    <a:pt x="13903" y="13381"/>
                  </a:cubicBezTo>
                  <a:lnTo>
                    <a:pt x="12880" y="10744"/>
                  </a:lnTo>
                  <a:cubicBezTo>
                    <a:pt x="12875" y="10734"/>
                    <a:pt x="12870" y="10729"/>
                    <a:pt x="12870" y="10720"/>
                  </a:cubicBezTo>
                  <a:lnTo>
                    <a:pt x="12870" y="10715"/>
                  </a:lnTo>
                  <a:cubicBezTo>
                    <a:pt x="12865" y="10710"/>
                    <a:pt x="12861" y="10705"/>
                    <a:pt x="12856" y="10701"/>
                  </a:cubicBezTo>
                  <a:lnTo>
                    <a:pt x="12851" y="10691"/>
                  </a:lnTo>
                  <a:lnTo>
                    <a:pt x="12841" y="10681"/>
                  </a:lnTo>
                  <a:lnTo>
                    <a:pt x="12837" y="10672"/>
                  </a:lnTo>
                  <a:lnTo>
                    <a:pt x="12832" y="10667"/>
                  </a:lnTo>
                  <a:lnTo>
                    <a:pt x="9570" y="7410"/>
                  </a:lnTo>
                  <a:lnTo>
                    <a:pt x="14014" y="2961"/>
                  </a:lnTo>
                  <a:cubicBezTo>
                    <a:pt x="14278" y="2702"/>
                    <a:pt x="14278" y="2274"/>
                    <a:pt x="14014" y="2010"/>
                  </a:cubicBezTo>
                  <a:lnTo>
                    <a:pt x="12207" y="199"/>
                  </a:lnTo>
                  <a:cubicBezTo>
                    <a:pt x="12075" y="67"/>
                    <a:pt x="11902" y="1"/>
                    <a:pt x="11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>
            <a:alpha val="71871"/>
          </a:schemeClr>
        </a:solidFill>
        <a:effectLst/>
      </p:bgPr>
    </p:bg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41"/>
          <p:cNvSpPr/>
          <p:nvPr/>
        </p:nvSpPr>
        <p:spPr>
          <a:xfrm>
            <a:off x="6647359" y="1783646"/>
            <a:ext cx="1703311" cy="1714759"/>
          </a:xfrm>
          <a:prstGeom prst="roundRect">
            <a:avLst>
              <a:gd name="adj" fmla="val 6695"/>
            </a:avLst>
          </a:prstGeom>
          <a:solidFill>
            <a:schemeClr val="dk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1"/>
          <p:cNvSpPr/>
          <p:nvPr/>
        </p:nvSpPr>
        <p:spPr>
          <a:xfrm>
            <a:off x="830720" y="252545"/>
            <a:ext cx="4739400" cy="710100"/>
          </a:xfrm>
          <a:prstGeom prst="roundRect">
            <a:avLst>
              <a:gd name="adj" fmla="val 26501"/>
            </a:avLst>
          </a:prstGeom>
          <a:solidFill>
            <a:schemeClr val="accent6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1"/>
          <p:cNvSpPr txBox="1">
            <a:spLocks noGrp="1"/>
          </p:cNvSpPr>
          <p:nvPr>
            <p:ph type="title"/>
          </p:nvPr>
        </p:nvSpPr>
        <p:spPr>
          <a:xfrm>
            <a:off x="899321" y="254207"/>
            <a:ext cx="45096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ản</a:t>
            </a:r>
            <a:r>
              <a:rPr lang="en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thân</a:t>
            </a:r>
            <a:endParaRPr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49" name="Google Shape;849;p41"/>
          <p:cNvSpPr txBox="1">
            <a:spLocks noGrp="1"/>
          </p:cNvSpPr>
          <p:nvPr>
            <p:ph type="body" idx="1"/>
          </p:nvPr>
        </p:nvSpPr>
        <p:spPr>
          <a:xfrm>
            <a:off x="713224" y="740934"/>
            <a:ext cx="5663132" cy="20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0" indent="0">
              <a:buNone/>
            </a:pP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a) Sản khoa: </a:t>
            </a:r>
          </a:p>
          <a:p>
            <a:pPr marL="152400" indent="0">
              <a:buNone/>
            </a:pP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Mẹ khoẻ, khám thai định kỳ tại BV Xuyên Á, thai kỳ ổn định không ghi nhận bất thường</a:t>
            </a:r>
          </a:p>
          <a:p>
            <a:pPr marL="152400" indent="0">
              <a:buNone/>
            </a:pPr>
            <a:r>
              <a:rPr lang="vi-VN" sz="1800" dirty="0">
                <a:latin typeface="Calibri" panose="020F0502020204030204" pitchFamily="34" charset="0"/>
                <a:cs typeface="Calibri" panose="020F0502020204030204" pitchFamily="34" charset="0"/>
              </a:rPr>
              <a:t>Con 1/1 PARA 1001, sinh mổ (lí do rỉ ối), đủ tháng 37 tuần 4 ngày, sau sinh không nằm dưỡng khí. Cân nặng lúc sinh 2,95 kg, không dị tật bẩm sinh. Hậu sinh 4 ngày.</a:t>
            </a:r>
          </a:p>
          <a:p>
            <a:pPr marL="152400" indent="0">
              <a:buNone/>
            </a:pPr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b) Dinh dưỡng:</a:t>
            </a:r>
          </a:p>
          <a:p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CN: 5,4kg</a:t>
            </a:r>
          </a:p>
          <a:p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CD: 60cm</a:t>
            </a:r>
          </a:p>
          <a:p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Bú sữa mẹ hoàn toàn </a:t>
            </a:r>
            <a:r>
              <a:rPr lang="vi-V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chỗ này bị ngược với nãy uống tsb, bé này bú mẹ nhưng ghi lộn</a:t>
            </a:r>
            <a:endParaRPr lang="vi-VN" sz="1800" dirty="0">
              <a:solidFill>
                <a:schemeClr val="tx1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sz="1800" dirty="0">
                <a:solidFill>
                  <a:schemeClr val="tx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Ngày bú khoảng 10 cử, mỗi cử khoảng 60ml, Mỗi lần bú 15-20p. </a:t>
            </a:r>
          </a:p>
          <a:p>
            <a:pPr marL="152400" indent="0">
              <a:buNone/>
            </a:pPr>
            <a:br>
              <a:rPr lang="vi-VN" sz="1800" dirty="0">
                <a:solidFill>
                  <a:srgbClr val="FFFFF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vi-VN" sz="1800" dirty="0">
              <a:solidFill>
                <a:srgbClr val="FFFFFF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92" name="Google Shape;892;p41"/>
          <p:cNvGrpSpPr/>
          <p:nvPr/>
        </p:nvGrpSpPr>
        <p:grpSpPr>
          <a:xfrm rot="899964">
            <a:off x="8047460" y="3216410"/>
            <a:ext cx="423850" cy="419987"/>
            <a:chOff x="3479228" y="1510926"/>
            <a:chExt cx="373798" cy="370368"/>
          </a:xfrm>
        </p:grpSpPr>
        <p:sp>
          <p:nvSpPr>
            <p:cNvPr id="893" name="Google Shape;893;p41"/>
            <p:cNvSpPr/>
            <p:nvPr/>
          </p:nvSpPr>
          <p:spPr>
            <a:xfrm>
              <a:off x="3485511" y="1516554"/>
              <a:ext cx="361232" cy="359033"/>
            </a:xfrm>
            <a:custGeom>
              <a:avLst/>
              <a:gdLst/>
              <a:ahLst/>
              <a:cxnLst/>
              <a:rect l="l" t="t" r="r" b="b"/>
              <a:pathLst>
                <a:path w="13798" h="13714" extrusionOk="0">
                  <a:moveTo>
                    <a:pt x="11492" y="1"/>
                  </a:moveTo>
                  <a:cubicBezTo>
                    <a:pt x="11375" y="1"/>
                    <a:pt x="11259" y="46"/>
                    <a:pt x="11170" y="138"/>
                  </a:cubicBezTo>
                  <a:lnTo>
                    <a:pt x="178" y="11124"/>
                  </a:lnTo>
                  <a:cubicBezTo>
                    <a:pt x="0" y="11302"/>
                    <a:pt x="0" y="11595"/>
                    <a:pt x="178" y="11773"/>
                  </a:cubicBezTo>
                  <a:lnTo>
                    <a:pt x="1989" y="13579"/>
                  </a:lnTo>
                  <a:cubicBezTo>
                    <a:pt x="2076" y="13669"/>
                    <a:pt x="2193" y="13713"/>
                    <a:pt x="2309" y="13713"/>
                  </a:cubicBezTo>
                  <a:cubicBezTo>
                    <a:pt x="2424" y="13713"/>
                    <a:pt x="2540" y="13670"/>
                    <a:pt x="2628" y="13584"/>
                  </a:cubicBezTo>
                  <a:lnTo>
                    <a:pt x="13620" y="2597"/>
                  </a:lnTo>
                  <a:cubicBezTo>
                    <a:pt x="13798" y="2415"/>
                    <a:pt x="13798" y="2127"/>
                    <a:pt x="13620" y="1949"/>
                  </a:cubicBezTo>
                  <a:lnTo>
                    <a:pt x="11814" y="138"/>
                  </a:lnTo>
                  <a:cubicBezTo>
                    <a:pt x="11725" y="46"/>
                    <a:pt x="11608" y="1"/>
                    <a:pt x="1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3595807" y="1655361"/>
              <a:ext cx="111213" cy="111056"/>
            </a:xfrm>
            <a:custGeom>
              <a:avLst/>
              <a:gdLst/>
              <a:ahLst/>
              <a:cxnLst/>
              <a:rect l="l" t="t" r="r" b="b"/>
              <a:pathLst>
                <a:path w="4248" h="4242" extrusionOk="0">
                  <a:moveTo>
                    <a:pt x="1788" y="0"/>
                  </a:moveTo>
                  <a:lnTo>
                    <a:pt x="1" y="1787"/>
                  </a:lnTo>
                  <a:lnTo>
                    <a:pt x="2455" y="4242"/>
                  </a:lnTo>
                  <a:lnTo>
                    <a:pt x="4247" y="2455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1"/>
            <p:cNvSpPr/>
            <p:nvPr/>
          </p:nvSpPr>
          <p:spPr>
            <a:xfrm>
              <a:off x="3488155" y="1521371"/>
              <a:ext cx="323009" cy="319763"/>
            </a:xfrm>
            <a:custGeom>
              <a:avLst/>
              <a:gdLst/>
              <a:ahLst/>
              <a:cxnLst/>
              <a:rect l="l" t="t" r="r" b="b"/>
              <a:pathLst>
                <a:path w="12338" h="12214" extrusionOk="0">
                  <a:moveTo>
                    <a:pt x="1389" y="1"/>
                  </a:moveTo>
                  <a:cubicBezTo>
                    <a:pt x="1066" y="1"/>
                    <a:pt x="742" y="124"/>
                    <a:pt x="495" y="372"/>
                  </a:cubicBezTo>
                  <a:cubicBezTo>
                    <a:pt x="0" y="866"/>
                    <a:pt x="0" y="1669"/>
                    <a:pt x="495" y="2159"/>
                  </a:cubicBezTo>
                  <a:lnTo>
                    <a:pt x="10545" y="12214"/>
                  </a:lnTo>
                  <a:lnTo>
                    <a:pt x="12337" y="10426"/>
                  </a:lnTo>
                  <a:lnTo>
                    <a:pt x="2282" y="372"/>
                  </a:lnTo>
                  <a:cubicBezTo>
                    <a:pt x="2035" y="124"/>
                    <a:pt x="1712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1"/>
            <p:cNvSpPr/>
            <p:nvPr/>
          </p:nvSpPr>
          <p:spPr>
            <a:xfrm>
              <a:off x="3764223" y="1794324"/>
              <a:ext cx="74665" cy="73854"/>
            </a:xfrm>
            <a:custGeom>
              <a:avLst/>
              <a:gdLst/>
              <a:ahLst/>
              <a:cxnLst/>
              <a:rect l="l" t="t" r="r" b="b"/>
              <a:pathLst>
                <a:path w="2852" h="2821" extrusionOk="0">
                  <a:moveTo>
                    <a:pt x="1792" y="0"/>
                  </a:moveTo>
                  <a:lnTo>
                    <a:pt x="0" y="1788"/>
                  </a:lnTo>
                  <a:lnTo>
                    <a:pt x="2638" y="2811"/>
                  </a:lnTo>
                  <a:cubicBezTo>
                    <a:pt x="2655" y="2818"/>
                    <a:pt x="2672" y="2821"/>
                    <a:pt x="2689" y="2821"/>
                  </a:cubicBezTo>
                  <a:cubicBezTo>
                    <a:pt x="2779" y="2821"/>
                    <a:pt x="2852" y="2731"/>
                    <a:pt x="2815" y="2638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1"/>
            <p:cNvSpPr/>
            <p:nvPr/>
          </p:nvSpPr>
          <p:spPr>
            <a:xfrm>
              <a:off x="3799042" y="1794324"/>
              <a:ext cx="39767" cy="73801"/>
            </a:xfrm>
            <a:custGeom>
              <a:avLst/>
              <a:gdLst/>
              <a:ahLst/>
              <a:cxnLst/>
              <a:rect l="l" t="t" r="r" b="b"/>
              <a:pathLst>
                <a:path w="1519" h="2819" extrusionOk="0">
                  <a:moveTo>
                    <a:pt x="462" y="0"/>
                  </a:moveTo>
                  <a:lnTo>
                    <a:pt x="1" y="462"/>
                  </a:lnTo>
                  <a:lnTo>
                    <a:pt x="842" y="2628"/>
                  </a:lnTo>
                  <a:lnTo>
                    <a:pt x="1312" y="2811"/>
                  </a:lnTo>
                  <a:cubicBezTo>
                    <a:pt x="1328" y="2816"/>
                    <a:pt x="1343" y="2819"/>
                    <a:pt x="1358" y="2819"/>
                  </a:cubicBezTo>
                  <a:cubicBezTo>
                    <a:pt x="1445" y="2819"/>
                    <a:pt x="1518" y="2728"/>
                    <a:pt x="1485" y="2638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1"/>
            <p:cNvSpPr/>
            <p:nvPr/>
          </p:nvSpPr>
          <p:spPr>
            <a:xfrm>
              <a:off x="3512790" y="1521371"/>
              <a:ext cx="298373" cy="319763"/>
            </a:xfrm>
            <a:custGeom>
              <a:avLst/>
              <a:gdLst/>
              <a:ahLst/>
              <a:cxnLst/>
              <a:rect l="l" t="t" r="r" b="b"/>
              <a:pathLst>
                <a:path w="11397" h="12214" extrusionOk="0">
                  <a:moveTo>
                    <a:pt x="448" y="1"/>
                  </a:moveTo>
                  <a:cubicBezTo>
                    <a:pt x="298" y="1"/>
                    <a:pt x="147" y="28"/>
                    <a:pt x="1" y="83"/>
                  </a:cubicBezTo>
                  <a:cubicBezTo>
                    <a:pt x="169" y="146"/>
                    <a:pt x="323" y="247"/>
                    <a:pt x="448" y="372"/>
                  </a:cubicBezTo>
                  <a:lnTo>
                    <a:pt x="9157" y="9081"/>
                  </a:lnTo>
                  <a:cubicBezTo>
                    <a:pt x="9902" y="9826"/>
                    <a:pt x="9902" y="11027"/>
                    <a:pt x="9157" y="11767"/>
                  </a:cubicBezTo>
                  <a:lnTo>
                    <a:pt x="9604" y="12214"/>
                  </a:lnTo>
                  <a:lnTo>
                    <a:pt x="11396" y="10426"/>
                  </a:lnTo>
                  <a:lnTo>
                    <a:pt x="1341" y="372"/>
                  </a:lnTo>
                  <a:cubicBezTo>
                    <a:pt x="1100" y="131"/>
                    <a:pt x="778" y="1"/>
                    <a:pt x="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1"/>
            <p:cNvSpPr/>
            <p:nvPr/>
          </p:nvSpPr>
          <p:spPr>
            <a:xfrm>
              <a:off x="3811635" y="1841736"/>
              <a:ext cx="27253" cy="26442"/>
            </a:xfrm>
            <a:custGeom>
              <a:avLst/>
              <a:gdLst/>
              <a:ahLst/>
              <a:cxnLst/>
              <a:rect l="l" t="t" r="r" b="b"/>
              <a:pathLst>
                <a:path w="1041" h="1010" extrusionOk="0">
                  <a:moveTo>
                    <a:pt x="682" y="1"/>
                  </a:moveTo>
                  <a:lnTo>
                    <a:pt x="0" y="678"/>
                  </a:lnTo>
                  <a:lnTo>
                    <a:pt x="831" y="1000"/>
                  </a:lnTo>
                  <a:cubicBezTo>
                    <a:pt x="848" y="1007"/>
                    <a:pt x="865" y="1010"/>
                    <a:pt x="881" y="1010"/>
                  </a:cubicBezTo>
                  <a:cubicBezTo>
                    <a:pt x="968" y="1010"/>
                    <a:pt x="1041" y="920"/>
                    <a:pt x="1004" y="827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1"/>
            <p:cNvSpPr/>
            <p:nvPr/>
          </p:nvSpPr>
          <p:spPr>
            <a:xfrm>
              <a:off x="3523236" y="1553232"/>
              <a:ext cx="69717" cy="69691"/>
            </a:xfrm>
            <a:custGeom>
              <a:avLst/>
              <a:gdLst/>
              <a:ahLst/>
              <a:cxnLst/>
              <a:rect l="l" t="t" r="r" b="b"/>
              <a:pathLst>
                <a:path w="2663" h="2662" extrusionOk="0">
                  <a:moveTo>
                    <a:pt x="1788" y="0"/>
                  </a:moveTo>
                  <a:lnTo>
                    <a:pt x="1" y="1787"/>
                  </a:lnTo>
                  <a:lnTo>
                    <a:pt x="870" y="2662"/>
                  </a:lnTo>
                  <a:lnTo>
                    <a:pt x="2662" y="87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3479228" y="1510926"/>
              <a:ext cx="373798" cy="370368"/>
            </a:xfrm>
            <a:custGeom>
              <a:avLst/>
              <a:gdLst/>
              <a:ahLst/>
              <a:cxnLst/>
              <a:rect l="l" t="t" r="r" b="b"/>
              <a:pathLst>
                <a:path w="14278" h="14147" extrusionOk="0">
                  <a:moveTo>
                    <a:pt x="1730" y="623"/>
                  </a:moveTo>
                  <a:cubicBezTo>
                    <a:pt x="1997" y="623"/>
                    <a:pt x="2265" y="725"/>
                    <a:pt x="2469" y="929"/>
                  </a:cubicBezTo>
                  <a:lnTo>
                    <a:pt x="3161" y="1616"/>
                  </a:lnTo>
                  <a:lnTo>
                    <a:pt x="1677" y="3096"/>
                  </a:lnTo>
                  <a:lnTo>
                    <a:pt x="990" y="2404"/>
                  </a:lnTo>
                  <a:cubicBezTo>
                    <a:pt x="581" y="1996"/>
                    <a:pt x="581" y="1333"/>
                    <a:pt x="990" y="924"/>
                  </a:cubicBezTo>
                  <a:lnTo>
                    <a:pt x="990" y="929"/>
                  </a:lnTo>
                  <a:cubicBezTo>
                    <a:pt x="1194" y="725"/>
                    <a:pt x="1462" y="623"/>
                    <a:pt x="1730" y="623"/>
                  </a:cubicBezTo>
                  <a:close/>
                  <a:moveTo>
                    <a:pt x="3469" y="1924"/>
                  </a:moveTo>
                  <a:lnTo>
                    <a:pt x="4036" y="2490"/>
                  </a:lnTo>
                  <a:lnTo>
                    <a:pt x="3296" y="3230"/>
                  </a:lnTo>
                  <a:lnTo>
                    <a:pt x="2556" y="3970"/>
                  </a:lnTo>
                  <a:lnTo>
                    <a:pt x="1989" y="3403"/>
                  </a:lnTo>
                  <a:lnTo>
                    <a:pt x="3469" y="1924"/>
                  </a:lnTo>
                  <a:close/>
                  <a:moveTo>
                    <a:pt x="12596" y="11215"/>
                  </a:moveTo>
                  <a:lnTo>
                    <a:pt x="13432" y="13367"/>
                  </a:lnTo>
                  <a:lnTo>
                    <a:pt x="11280" y="12531"/>
                  </a:lnTo>
                  <a:lnTo>
                    <a:pt x="12596" y="11215"/>
                  </a:lnTo>
                  <a:close/>
                  <a:moveTo>
                    <a:pt x="5016" y="7049"/>
                  </a:moveTo>
                  <a:lnTo>
                    <a:pt x="7163" y="9197"/>
                  </a:lnTo>
                  <a:lnTo>
                    <a:pt x="6735" y="9629"/>
                  </a:lnTo>
                  <a:lnTo>
                    <a:pt x="6226" y="9115"/>
                  </a:lnTo>
                  <a:cubicBezTo>
                    <a:pt x="6177" y="9060"/>
                    <a:pt x="6121" y="9037"/>
                    <a:pt x="6066" y="9037"/>
                  </a:cubicBezTo>
                  <a:cubicBezTo>
                    <a:pt x="5893" y="9037"/>
                    <a:pt x="5742" y="9269"/>
                    <a:pt x="5914" y="9423"/>
                  </a:cubicBezTo>
                  <a:lnTo>
                    <a:pt x="6428" y="9937"/>
                  </a:lnTo>
                  <a:lnTo>
                    <a:pt x="5919" y="10441"/>
                  </a:lnTo>
                  <a:lnTo>
                    <a:pt x="4756" y="9279"/>
                  </a:lnTo>
                  <a:cubicBezTo>
                    <a:pt x="4710" y="9238"/>
                    <a:pt x="4660" y="9220"/>
                    <a:pt x="4612" y="9220"/>
                  </a:cubicBezTo>
                  <a:cubicBezTo>
                    <a:pt x="4446" y="9220"/>
                    <a:pt x="4307" y="9429"/>
                    <a:pt x="4449" y="9586"/>
                  </a:cubicBezTo>
                  <a:lnTo>
                    <a:pt x="5611" y="10753"/>
                  </a:lnTo>
                  <a:lnTo>
                    <a:pt x="5102" y="11258"/>
                  </a:lnTo>
                  <a:lnTo>
                    <a:pt x="4593" y="10749"/>
                  </a:lnTo>
                  <a:cubicBezTo>
                    <a:pt x="4546" y="10706"/>
                    <a:pt x="4495" y="10688"/>
                    <a:pt x="4446" y="10688"/>
                  </a:cubicBezTo>
                  <a:cubicBezTo>
                    <a:pt x="4280" y="10688"/>
                    <a:pt x="4141" y="10896"/>
                    <a:pt x="4285" y="11056"/>
                  </a:cubicBezTo>
                  <a:lnTo>
                    <a:pt x="4795" y="11565"/>
                  </a:lnTo>
                  <a:lnTo>
                    <a:pt x="4290" y="12075"/>
                  </a:lnTo>
                  <a:lnTo>
                    <a:pt x="3776" y="11560"/>
                  </a:lnTo>
                  <a:cubicBezTo>
                    <a:pt x="3730" y="11520"/>
                    <a:pt x="3680" y="11502"/>
                    <a:pt x="3632" y="11502"/>
                  </a:cubicBezTo>
                  <a:cubicBezTo>
                    <a:pt x="3466" y="11502"/>
                    <a:pt x="3327" y="11712"/>
                    <a:pt x="3469" y="11873"/>
                  </a:cubicBezTo>
                  <a:lnTo>
                    <a:pt x="3978" y="12382"/>
                  </a:lnTo>
                  <a:lnTo>
                    <a:pt x="3473" y="12886"/>
                  </a:lnTo>
                  <a:lnTo>
                    <a:pt x="2311" y="11724"/>
                  </a:lnTo>
                  <a:cubicBezTo>
                    <a:pt x="2265" y="11683"/>
                    <a:pt x="2215" y="11666"/>
                    <a:pt x="2167" y="11666"/>
                  </a:cubicBezTo>
                  <a:cubicBezTo>
                    <a:pt x="1999" y="11666"/>
                    <a:pt x="1858" y="11876"/>
                    <a:pt x="2003" y="12036"/>
                  </a:cubicBezTo>
                  <a:lnTo>
                    <a:pt x="3166" y="13199"/>
                  </a:lnTo>
                  <a:lnTo>
                    <a:pt x="2719" y="13641"/>
                  </a:lnTo>
                  <a:cubicBezTo>
                    <a:pt x="2674" y="13686"/>
                    <a:pt x="2612" y="13709"/>
                    <a:pt x="2551" y="13709"/>
                  </a:cubicBezTo>
                  <a:cubicBezTo>
                    <a:pt x="2490" y="13709"/>
                    <a:pt x="2429" y="13686"/>
                    <a:pt x="2383" y="13641"/>
                  </a:cubicBezTo>
                  <a:lnTo>
                    <a:pt x="572" y="11834"/>
                  </a:lnTo>
                  <a:cubicBezTo>
                    <a:pt x="481" y="11738"/>
                    <a:pt x="481" y="11589"/>
                    <a:pt x="572" y="11493"/>
                  </a:cubicBezTo>
                  <a:lnTo>
                    <a:pt x="5016" y="7049"/>
                  </a:lnTo>
                  <a:close/>
                  <a:moveTo>
                    <a:pt x="11729" y="1"/>
                  </a:moveTo>
                  <a:cubicBezTo>
                    <a:pt x="11556" y="1"/>
                    <a:pt x="11383" y="67"/>
                    <a:pt x="11251" y="199"/>
                  </a:cubicBezTo>
                  <a:lnTo>
                    <a:pt x="7845" y="3605"/>
                  </a:lnTo>
                  <a:cubicBezTo>
                    <a:pt x="7704" y="3765"/>
                    <a:pt x="7841" y="3973"/>
                    <a:pt x="8006" y="3973"/>
                  </a:cubicBezTo>
                  <a:cubicBezTo>
                    <a:pt x="8055" y="3973"/>
                    <a:pt x="8106" y="3955"/>
                    <a:pt x="8153" y="3912"/>
                  </a:cubicBezTo>
                  <a:lnTo>
                    <a:pt x="11559" y="506"/>
                  </a:lnTo>
                  <a:cubicBezTo>
                    <a:pt x="11604" y="461"/>
                    <a:pt x="11666" y="438"/>
                    <a:pt x="11727" y="438"/>
                  </a:cubicBezTo>
                  <a:cubicBezTo>
                    <a:pt x="11788" y="438"/>
                    <a:pt x="11849" y="461"/>
                    <a:pt x="11895" y="506"/>
                  </a:cubicBezTo>
                  <a:lnTo>
                    <a:pt x="13706" y="2318"/>
                  </a:lnTo>
                  <a:cubicBezTo>
                    <a:pt x="13797" y="2409"/>
                    <a:pt x="13797" y="2563"/>
                    <a:pt x="13706" y="2654"/>
                  </a:cubicBezTo>
                  <a:lnTo>
                    <a:pt x="13264" y="3101"/>
                  </a:lnTo>
                  <a:lnTo>
                    <a:pt x="12102" y="1938"/>
                  </a:lnTo>
                  <a:cubicBezTo>
                    <a:pt x="12052" y="1883"/>
                    <a:pt x="11995" y="1860"/>
                    <a:pt x="11940" y="1860"/>
                  </a:cubicBezTo>
                  <a:cubicBezTo>
                    <a:pt x="11768" y="1860"/>
                    <a:pt x="11618" y="2089"/>
                    <a:pt x="11789" y="2245"/>
                  </a:cubicBezTo>
                  <a:lnTo>
                    <a:pt x="12952" y="3408"/>
                  </a:lnTo>
                  <a:lnTo>
                    <a:pt x="12447" y="3912"/>
                  </a:lnTo>
                  <a:lnTo>
                    <a:pt x="11938" y="3403"/>
                  </a:lnTo>
                  <a:cubicBezTo>
                    <a:pt x="11889" y="3348"/>
                    <a:pt x="11832" y="3325"/>
                    <a:pt x="11777" y="3325"/>
                  </a:cubicBezTo>
                  <a:cubicBezTo>
                    <a:pt x="11604" y="3325"/>
                    <a:pt x="11454" y="3554"/>
                    <a:pt x="11626" y="3711"/>
                  </a:cubicBezTo>
                  <a:lnTo>
                    <a:pt x="12140" y="4225"/>
                  </a:lnTo>
                  <a:lnTo>
                    <a:pt x="11631" y="4729"/>
                  </a:lnTo>
                  <a:lnTo>
                    <a:pt x="11122" y="4220"/>
                  </a:lnTo>
                  <a:cubicBezTo>
                    <a:pt x="11075" y="4177"/>
                    <a:pt x="11023" y="4159"/>
                    <a:pt x="10975" y="4159"/>
                  </a:cubicBezTo>
                  <a:cubicBezTo>
                    <a:pt x="10808" y="4159"/>
                    <a:pt x="10668" y="4368"/>
                    <a:pt x="10809" y="4527"/>
                  </a:cubicBezTo>
                  <a:lnTo>
                    <a:pt x="11323" y="5037"/>
                  </a:lnTo>
                  <a:lnTo>
                    <a:pt x="10814" y="5546"/>
                  </a:lnTo>
                  <a:lnTo>
                    <a:pt x="9656" y="4388"/>
                  </a:lnTo>
                  <a:cubicBezTo>
                    <a:pt x="9609" y="4345"/>
                    <a:pt x="9558" y="4327"/>
                    <a:pt x="9509" y="4327"/>
                  </a:cubicBezTo>
                  <a:cubicBezTo>
                    <a:pt x="9343" y="4327"/>
                    <a:pt x="9203" y="4536"/>
                    <a:pt x="9344" y="4696"/>
                  </a:cubicBezTo>
                  <a:lnTo>
                    <a:pt x="10507" y="5858"/>
                  </a:lnTo>
                  <a:lnTo>
                    <a:pt x="10002" y="6363"/>
                  </a:lnTo>
                  <a:lnTo>
                    <a:pt x="9488" y="5853"/>
                  </a:lnTo>
                  <a:cubicBezTo>
                    <a:pt x="9443" y="5812"/>
                    <a:pt x="9393" y="5795"/>
                    <a:pt x="9345" y="5795"/>
                  </a:cubicBezTo>
                  <a:cubicBezTo>
                    <a:pt x="9180" y="5795"/>
                    <a:pt x="9039" y="6001"/>
                    <a:pt x="9181" y="6161"/>
                  </a:cubicBezTo>
                  <a:lnTo>
                    <a:pt x="9690" y="6675"/>
                  </a:lnTo>
                  <a:lnTo>
                    <a:pt x="9262" y="7102"/>
                  </a:lnTo>
                  <a:lnTo>
                    <a:pt x="7115" y="4955"/>
                  </a:lnTo>
                  <a:lnTo>
                    <a:pt x="7519" y="4556"/>
                  </a:lnTo>
                  <a:cubicBezTo>
                    <a:pt x="7660" y="4397"/>
                    <a:pt x="7520" y="4188"/>
                    <a:pt x="7353" y="4188"/>
                  </a:cubicBezTo>
                  <a:cubicBezTo>
                    <a:pt x="7304" y="4188"/>
                    <a:pt x="7253" y="4206"/>
                    <a:pt x="7206" y="4249"/>
                  </a:cubicBezTo>
                  <a:lnTo>
                    <a:pt x="6808" y="4647"/>
                  </a:lnTo>
                  <a:lnTo>
                    <a:pt x="2777" y="617"/>
                  </a:lnTo>
                  <a:cubicBezTo>
                    <a:pt x="2490" y="339"/>
                    <a:pt x="2120" y="201"/>
                    <a:pt x="1750" y="201"/>
                  </a:cubicBezTo>
                  <a:cubicBezTo>
                    <a:pt x="1370" y="201"/>
                    <a:pt x="991" y="347"/>
                    <a:pt x="702" y="636"/>
                  </a:cubicBezTo>
                  <a:cubicBezTo>
                    <a:pt x="130" y="1208"/>
                    <a:pt x="120" y="2130"/>
                    <a:pt x="682" y="2716"/>
                  </a:cubicBezTo>
                  <a:lnTo>
                    <a:pt x="4708" y="6742"/>
                  </a:lnTo>
                  <a:lnTo>
                    <a:pt x="264" y="11186"/>
                  </a:lnTo>
                  <a:cubicBezTo>
                    <a:pt x="0" y="11450"/>
                    <a:pt x="0" y="11878"/>
                    <a:pt x="264" y="12142"/>
                  </a:cubicBezTo>
                  <a:lnTo>
                    <a:pt x="2076" y="13948"/>
                  </a:lnTo>
                  <a:cubicBezTo>
                    <a:pt x="2208" y="14080"/>
                    <a:pt x="2381" y="14146"/>
                    <a:pt x="2553" y="14146"/>
                  </a:cubicBezTo>
                  <a:cubicBezTo>
                    <a:pt x="2725" y="14146"/>
                    <a:pt x="2897" y="14080"/>
                    <a:pt x="3027" y="13948"/>
                  </a:cubicBezTo>
                  <a:lnTo>
                    <a:pt x="7470" y="9504"/>
                  </a:lnTo>
                  <a:lnTo>
                    <a:pt x="7788" y="9821"/>
                  </a:lnTo>
                  <a:cubicBezTo>
                    <a:pt x="7837" y="9877"/>
                    <a:pt x="7894" y="9900"/>
                    <a:pt x="7949" y="9900"/>
                  </a:cubicBezTo>
                  <a:cubicBezTo>
                    <a:pt x="8121" y="9900"/>
                    <a:pt x="8271" y="9671"/>
                    <a:pt x="8100" y="9514"/>
                  </a:cubicBezTo>
                  <a:lnTo>
                    <a:pt x="7663" y="9077"/>
                  </a:lnTo>
                  <a:cubicBezTo>
                    <a:pt x="7643" y="9048"/>
                    <a:pt x="7619" y="9024"/>
                    <a:pt x="7591" y="9010"/>
                  </a:cubicBezTo>
                  <a:lnTo>
                    <a:pt x="2863" y="4278"/>
                  </a:lnTo>
                  <a:lnTo>
                    <a:pt x="3449" y="3691"/>
                  </a:lnTo>
                  <a:lnTo>
                    <a:pt x="3810" y="4052"/>
                  </a:lnTo>
                  <a:cubicBezTo>
                    <a:pt x="3858" y="4107"/>
                    <a:pt x="3915" y="4130"/>
                    <a:pt x="3969" y="4130"/>
                  </a:cubicBezTo>
                  <a:cubicBezTo>
                    <a:pt x="4141" y="4130"/>
                    <a:pt x="4292" y="3901"/>
                    <a:pt x="4117" y="3744"/>
                  </a:cubicBezTo>
                  <a:lnTo>
                    <a:pt x="3757" y="3384"/>
                  </a:lnTo>
                  <a:lnTo>
                    <a:pt x="4343" y="2798"/>
                  </a:lnTo>
                  <a:lnTo>
                    <a:pt x="6654" y="5109"/>
                  </a:lnTo>
                  <a:lnTo>
                    <a:pt x="9085" y="7540"/>
                  </a:lnTo>
                  <a:cubicBezTo>
                    <a:pt x="9099" y="7559"/>
                    <a:pt x="9113" y="7573"/>
                    <a:pt x="9128" y="7583"/>
                  </a:cubicBezTo>
                  <a:lnTo>
                    <a:pt x="12371" y="10825"/>
                  </a:lnTo>
                  <a:lnTo>
                    <a:pt x="11785" y="11412"/>
                  </a:lnTo>
                  <a:lnTo>
                    <a:pt x="8513" y="8140"/>
                  </a:lnTo>
                  <a:lnTo>
                    <a:pt x="8508" y="8135"/>
                  </a:lnTo>
                  <a:lnTo>
                    <a:pt x="7201" y="6829"/>
                  </a:lnTo>
                  <a:lnTo>
                    <a:pt x="7197" y="6824"/>
                  </a:lnTo>
                  <a:lnTo>
                    <a:pt x="4895" y="4523"/>
                  </a:lnTo>
                  <a:cubicBezTo>
                    <a:pt x="4849" y="4480"/>
                    <a:pt x="4797" y="4462"/>
                    <a:pt x="4749" y="4462"/>
                  </a:cubicBezTo>
                  <a:cubicBezTo>
                    <a:pt x="4582" y="4462"/>
                    <a:pt x="4442" y="4670"/>
                    <a:pt x="4583" y="4830"/>
                  </a:cubicBezTo>
                  <a:lnTo>
                    <a:pt x="11472" y="11719"/>
                  </a:lnTo>
                  <a:lnTo>
                    <a:pt x="10886" y="12305"/>
                  </a:lnTo>
                  <a:lnTo>
                    <a:pt x="8816" y="10230"/>
                  </a:lnTo>
                  <a:cubicBezTo>
                    <a:pt x="8769" y="10189"/>
                    <a:pt x="8718" y="10171"/>
                    <a:pt x="8670" y="10171"/>
                  </a:cubicBezTo>
                  <a:cubicBezTo>
                    <a:pt x="8503" y="10171"/>
                    <a:pt x="8362" y="10377"/>
                    <a:pt x="8503" y="10537"/>
                  </a:cubicBezTo>
                  <a:lnTo>
                    <a:pt x="10737" y="12766"/>
                  </a:lnTo>
                  <a:lnTo>
                    <a:pt x="10737" y="12771"/>
                  </a:lnTo>
                  <a:lnTo>
                    <a:pt x="10747" y="12776"/>
                  </a:lnTo>
                  <a:lnTo>
                    <a:pt x="10761" y="12785"/>
                  </a:lnTo>
                  <a:lnTo>
                    <a:pt x="10766" y="12790"/>
                  </a:lnTo>
                  <a:lnTo>
                    <a:pt x="10785" y="12805"/>
                  </a:lnTo>
                  <a:lnTo>
                    <a:pt x="10804" y="12814"/>
                  </a:lnTo>
                  <a:lnTo>
                    <a:pt x="13447" y="13838"/>
                  </a:lnTo>
                  <a:cubicBezTo>
                    <a:pt x="13490" y="13854"/>
                    <a:pt x="13533" y="13862"/>
                    <a:pt x="13574" y="13862"/>
                  </a:cubicBezTo>
                  <a:cubicBezTo>
                    <a:pt x="13807" y="13862"/>
                    <a:pt x="13997" y="13622"/>
                    <a:pt x="13903" y="13381"/>
                  </a:cubicBezTo>
                  <a:lnTo>
                    <a:pt x="12880" y="10744"/>
                  </a:lnTo>
                  <a:cubicBezTo>
                    <a:pt x="12875" y="10734"/>
                    <a:pt x="12870" y="10729"/>
                    <a:pt x="12870" y="10720"/>
                  </a:cubicBezTo>
                  <a:lnTo>
                    <a:pt x="12870" y="10715"/>
                  </a:lnTo>
                  <a:cubicBezTo>
                    <a:pt x="12865" y="10710"/>
                    <a:pt x="12861" y="10705"/>
                    <a:pt x="12856" y="10701"/>
                  </a:cubicBezTo>
                  <a:lnTo>
                    <a:pt x="12851" y="10691"/>
                  </a:lnTo>
                  <a:lnTo>
                    <a:pt x="12841" y="10681"/>
                  </a:lnTo>
                  <a:lnTo>
                    <a:pt x="12837" y="10672"/>
                  </a:lnTo>
                  <a:lnTo>
                    <a:pt x="12832" y="10667"/>
                  </a:lnTo>
                  <a:lnTo>
                    <a:pt x="9570" y="7410"/>
                  </a:lnTo>
                  <a:lnTo>
                    <a:pt x="14014" y="2961"/>
                  </a:lnTo>
                  <a:cubicBezTo>
                    <a:pt x="14278" y="2702"/>
                    <a:pt x="14278" y="2274"/>
                    <a:pt x="14014" y="2010"/>
                  </a:cubicBezTo>
                  <a:lnTo>
                    <a:pt x="12207" y="199"/>
                  </a:lnTo>
                  <a:cubicBezTo>
                    <a:pt x="12075" y="67"/>
                    <a:pt x="11902" y="1"/>
                    <a:pt x="11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41"/>
          <p:cNvGrpSpPr/>
          <p:nvPr/>
        </p:nvGrpSpPr>
        <p:grpSpPr>
          <a:xfrm rot="-1799970">
            <a:off x="6475176" y="1539946"/>
            <a:ext cx="344367" cy="399778"/>
            <a:chOff x="1334850" y="2910142"/>
            <a:chExt cx="280231" cy="357854"/>
          </a:xfrm>
        </p:grpSpPr>
        <p:sp>
          <p:nvSpPr>
            <p:cNvPr id="903" name="Google Shape;903;p41"/>
            <p:cNvSpPr/>
            <p:nvPr/>
          </p:nvSpPr>
          <p:spPr>
            <a:xfrm>
              <a:off x="1339981" y="2915430"/>
              <a:ext cx="269942" cy="347513"/>
            </a:xfrm>
            <a:custGeom>
              <a:avLst/>
              <a:gdLst/>
              <a:ahLst/>
              <a:cxnLst/>
              <a:rect l="l" t="t" r="r" b="b"/>
              <a:pathLst>
                <a:path w="10311" h="13274" extrusionOk="0">
                  <a:moveTo>
                    <a:pt x="904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2950"/>
                  </a:lnTo>
                  <a:cubicBezTo>
                    <a:pt x="1" y="3334"/>
                    <a:pt x="188" y="3695"/>
                    <a:pt x="496" y="3916"/>
                  </a:cubicBezTo>
                  <a:cubicBezTo>
                    <a:pt x="1082" y="4334"/>
                    <a:pt x="1500" y="5463"/>
                    <a:pt x="1500" y="6798"/>
                  </a:cubicBezTo>
                  <a:cubicBezTo>
                    <a:pt x="1500" y="8134"/>
                    <a:pt x="1077" y="9263"/>
                    <a:pt x="496" y="9681"/>
                  </a:cubicBezTo>
                  <a:cubicBezTo>
                    <a:pt x="188" y="9902"/>
                    <a:pt x="1" y="10262"/>
                    <a:pt x="1" y="10646"/>
                  </a:cubicBezTo>
                  <a:lnTo>
                    <a:pt x="1" y="12371"/>
                  </a:lnTo>
                  <a:cubicBezTo>
                    <a:pt x="1" y="12870"/>
                    <a:pt x="405" y="13274"/>
                    <a:pt x="904" y="13274"/>
                  </a:cubicBezTo>
                  <a:lnTo>
                    <a:pt x="9407" y="13274"/>
                  </a:lnTo>
                  <a:cubicBezTo>
                    <a:pt x="9902" y="13274"/>
                    <a:pt x="10306" y="12870"/>
                    <a:pt x="10306" y="12371"/>
                  </a:cubicBezTo>
                  <a:lnTo>
                    <a:pt x="10306" y="10646"/>
                  </a:lnTo>
                  <a:cubicBezTo>
                    <a:pt x="10306" y="10262"/>
                    <a:pt x="10123" y="9902"/>
                    <a:pt x="9811" y="9681"/>
                  </a:cubicBezTo>
                  <a:cubicBezTo>
                    <a:pt x="9230" y="9258"/>
                    <a:pt x="8812" y="8124"/>
                    <a:pt x="8812" y="6793"/>
                  </a:cubicBezTo>
                  <a:cubicBezTo>
                    <a:pt x="8812" y="5463"/>
                    <a:pt x="9234" y="4334"/>
                    <a:pt x="9816" y="3911"/>
                  </a:cubicBezTo>
                  <a:cubicBezTo>
                    <a:pt x="10123" y="3690"/>
                    <a:pt x="10310" y="3330"/>
                    <a:pt x="10310" y="2950"/>
                  </a:cubicBezTo>
                  <a:lnTo>
                    <a:pt x="10310" y="899"/>
                  </a:lnTo>
                  <a:cubicBezTo>
                    <a:pt x="10310" y="399"/>
                    <a:pt x="9907" y="0"/>
                    <a:pt x="9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1539970" y="2915430"/>
              <a:ext cx="69953" cy="347513"/>
            </a:xfrm>
            <a:custGeom>
              <a:avLst/>
              <a:gdLst/>
              <a:ahLst/>
              <a:cxnLst/>
              <a:rect l="l" t="t" r="r" b="b"/>
              <a:pathLst>
                <a:path w="2672" h="13274" extrusionOk="0">
                  <a:moveTo>
                    <a:pt x="591" y="0"/>
                  </a:moveTo>
                  <a:cubicBezTo>
                    <a:pt x="1091" y="0"/>
                    <a:pt x="1495" y="399"/>
                    <a:pt x="1495" y="899"/>
                  </a:cubicBezTo>
                  <a:lnTo>
                    <a:pt x="1495" y="2950"/>
                  </a:lnTo>
                  <a:cubicBezTo>
                    <a:pt x="1495" y="3334"/>
                    <a:pt x="1312" y="3695"/>
                    <a:pt x="1000" y="3916"/>
                  </a:cubicBezTo>
                  <a:cubicBezTo>
                    <a:pt x="418" y="4334"/>
                    <a:pt x="0" y="5463"/>
                    <a:pt x="0" y="6798"/>
                  </a:cubicBezTo>
                  <a:cubicBezTo>
                    <a:pt x="0" y="8134"/>
                    <a:pt x="418" y="9263"/>
                    <a:pt x="1000" y="9681"/>
                  </a:cubicBezTo>
                  <a:cubicBezTo>
                    <a:pt x="1312" y="9902"/>
                    <a:pt x="1495" y="10262"/>
                    <a:pt x="1495" y="10646"/>
                  </a:cubicBezTo>
                  <a:lnTo>
                    <a:pt x="1495" y="12371"/>
                  </a:lnTo>
                  <a:cubicBezTo>
                    <a:pt x="1495" y="12870"/>
                    <a:pt x="1091" y="13274"/>
                    <a:pt x="591" y="13274"/>
                  </a:cubicBezTo>
                  <a:lnTo>
                    <a:pt x="1768" y="13274"/>
                  </a:lnTo>
                  <a:cubicBezTo>
                    <a:pt x="2263" y="13274"/>
                    <a:pt x="2667" y="12870"/>
                    <a:pt x="2667" y="12371"/>
                  </a:cubicBezTo>
                  <a:lnTo>
                    <a:pt x="2667" y="10646"/>
                  </a:lnTo>
                  <a:cubicBezTo>
                    <a:pt x="2667" y="10262"/>
                    <a:pt x="2484" y="9902"/>
                    <a:pt x="2172" y="9681"/>
                  </a:cubicBezTo>
                  <a:cubicBezTo>
                    <a:pt x="1591" y="9263"/>
                    <a:pt x="1173" y="8134"/>
                    <a:pt x="1173" y="6798"/>
                  </a:cubicBezTo>
                  <a:cubicBezTo>
                    <a:pt x="1173" y="5463"/>
                    <a:pt x="1591" y="4334"/>
                    <a:pt x="2177" y="3916"/>
                  </a:cubicBezTo>
                  <a:cubicBezTo>
                    <a:pt x="2484" y="3695"/>
                    <a:pt x="2671" y="3334"/>
                    <a:pt x="2671" y="2950"/>
                  </a:cubicBezTo>
                  <a:lnTo>
                    <a:pt x="2671" y="899"/>
                  </a:lnTo>
                  <a:cubicBezTo>
                    <a:pt x="2671" y="399"/>
                    <a:pt x="2268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1409934" y="3016433"/>
              <a:ext cx="130062" cy="246406"/>
            </a:xfrm>
            <a:custGeom>
              <a:avLst/>
              <a:gdLst/>
              <a:ahLst/>
              <a:cxnLst/>
              <a:rect l="l" t="t" r="r" b="b"/>
              <a:pathLst>
                <a:path w="4968" h="9412" extrusionOk="0">
                  <a:moveTo>
                    <a:pt x="653" y="0"/>
                  </a:moveTo>
                  <a:cubicBezTo>
                    <a:pt x="293" y="0"/>
                    <a:pt x="0" y="288"/>
                    <a:pt x="0" y="653"/>
                  </a:cubicBezTo>
                  <a:lnTo>
                    <a:pt x="0" y="9411"/>
                  </a:lnTo>
                  <a:lnTo>
                    <a:pt x="4967" y="9411"/>
                  </a:lnTo>
                  <a:lnTo>
                    <a:pt x="4967" y="1960"/>
                  </a:lnTo>
                  <a:cubicBezTo>
                    <a:pt x="4967" y="874"/>
                    <a:pt x="4088" y="0"/>
                    <a:pt x="30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>
              <a:off x="1464624" y="3016406"/>
              <a:ext cx="55371" cy="246432"/>
            </a:xfrm>
            <a:custGeom>
              <a:avLst/>
              <a:gdLst/>
              <a:ahLst/>
              <a:cxnLst/>
              <a:rect l="l" t="t" r="r" b="b"/>
              <a:pathLst>
                <a:path w="2115" h="9413" extrusionOk="0">
                  <a:moveTo>
                    <a:pt x="935" y="1"/>
                  </a:moveTo>
                  <a:cubicBezTo>
                    <a:pt x="928" y="1"/>
                    <a:pt x="921" y="1"/>
                    <a:pt x="914" y="1"/>
                  </a:cubicBezTo>
                  <a:lnTo>
                    <a:pt x="1" y="1"/>
                  </a:lnTo>
                  <a:lnTo>
                    <a:pt x="1" y="9412"/>
                  </a:lnTo>
                  <a:lnTo>
                    <a:pt x="2115" y="9412"/>
                  </a:lnTo>
                  <a:lnTo>
                    <a:pt x="2115" y="405"/>
                  </a:lnTo>
                  <a:cubicBezTo>
                    <a:pt x="1774" y="145"/>
                    <a:pt x="1360" y="1"/>
                    <a:pt x="93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>
              <a:off x="1484626" y="3016433"/>
              <a:ext cx="55371" cy="246406"/>
            </a:xfrm>
            <a:custGeom>
              <a:avLst/>
              <a:gdLst/>
              <a:ahLst/>
              <a:cxnLst/>
              <a:rect l="l" t="t" r="r" b="b"/>
              <a:pathLst>
                <a:path w="2115" h="9412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411"/>
                  </a:lnTo>
                  <a:lnTo>
                    <a:pt x="2114" y="9411"/>
                  </a:lnTo>
                  <a:lnTo>
                    <a:pt x="2114" y="1965"/>
                  </a:lnTo>
                  <a:cubicBezTo>
                    <a:pt x="2114" y="882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>
              <a:off x="1484626" y="3016433"/>
              <a:ext cx="55371" cy="246275"/>
            </a:xfrm>
            <a:custGeom>
              <a:avLst/>
              <a:gdLst/>
              <a:ahLst/>
              <a:cxnLst/>
              <a:rect l="l" t="t" r="r" b="b"/>
              <a:pathLst>
                <a:path w="2115" h="9407" extrusionOk="0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6"/>
                  </a:lnTo>
                  <a:cubicBezTo>
                    <a:pt x="803" y="365"/>
                    <a:pt x="1346" y="1115"/>
                    <a:pt x="1346" y="1960"/>
                  </a:cubicBezTo>
                  <a:lnTo>
                    <a:pt x="1346" y="9406"/>
                  </a:lnTo>
                  <a:lnTo>
                    <a:pt x="2114" y="9406"/>
                  </a:lnTo>
                  <a:lnTo>
                    <a:pt x="2114" y="1960"/>
                  </a:lnTo>
                  <a:cubicBezTo>
                    <a:pt x="2114" y="877"/>
                    <a:pt x="1240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1431428" y="3126598"/>
              <a:ext cx="30212" cy="25997"/>
            </a:xfrm>
            <a:custGeom>
              <a:avLst/>
              <a:gdLst/>
              <a:ahLst/>
              <a:cxnLst/>
              <a:rect l="l" t="t" r="r" b="b"/>
              <a:pathLst>
                <a:path w="1154" h="993" extrusionOk="0">
                  <a:moveTo>
                    <a:pt x="659" y="0"/>
                  </a:moveTo>
                  <a:cubicBezTo>
                    <a:pt x="222" y="0"/>
                    <a:pt x="1" y="534"/>
                    <a:pt x="313" y="846"/>
                  </a:cubicBezTo>
                  <a:cubicBezTo>
                    <a:pt x="412" y="947"/>
                    <a:pt x="535" y="992"/>
                    <a:pt x="656" y="992"/>
                  </a:cubicBezTo>
                  <a:cubicBezTo>
                    <a:pt x="909" y="992"/>
                    <a:pt x="1154" y="794"/>
                    <a:pt x="1154" y="495"/>
                  </a:cubicBezTo>
                  <a:cubicBezTo>
                    <a:pt x="1154" y="221"/>
                    <a:pt x="933" y="0"/>
                    <a:pt x="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1424386" y="3121362"/>
              <a:ext cx="42542" cy="36443"/>
            </a:xfrm>
            <a:custGeom>
              <a:avLst/>
              <a:gdLst/>
              <a:ahLst/>
              <a:cxnLst/>
              <a:rect l="l" t="t" r="r" b="b"/>
              <a:pathLst>
                <a:path w="1625" h="1392" extrusionOk="0">
                  <a:moveTo>
                    <a:pt x="932" y="401"/>
                  </a:moveTo>
                  <a:cubicBezTo>
                    <a:pt x="1005" y="401"/>
                    <a:pt x="1079" y="428"/>
                    <a:pt x="1139" y="489"/>
                  </a:cubicBezTo>
                  <a:cubicBezTo>
                    <a:pt x="1322" y="671"/>
                    <a:pt x="1192" y="988"/>
                    <a:pt x="928" y="988"/>
                  </a:cubicBezTo>
                  <a:cubicBezTo>
                    <a:pt x="769" y="988"/>
                    <a:pt x="635" y="859"/>
                    <a:pt x="635" y="695"/>
                  </a:cubicBezTo>
                  <a:cubicBezTo>
                    <a:pt x="635" y="520"/>
                    <a:pt x="780" y="401"/>
                    <a:pt x="932" y="401"/>
                  </a:cubicBezTo>
                  <a:close/>
                  <a:moveTo>
                    <a:pt x="925" y="0"/>
                  </a:moveTo>
                  <a:cubicBezTo>
                    <a:pt x="754" y="0"/>
                    <a:pt x="579" y="64"/>
                    <a:pt x="438" y="205"/>
                  </a:cubicBezTo>
                  <a:cubicBezTo>
                    <a:pt x="1" y="642"/>
                    <a:pt x="313" y="1392"/>
                    <a:pt x="928" y="1392"/>
                  </a:cubicBezTo>
                  <a:cubicBezTo>
                    <a:pt x="1312" y="1392"/>
                    <a:pt x="1624" y="1080"/>
                    <a:pt x="1624" y="695"/>
                  </a:cubicBezTo>
                  <a:cubicBezTo>
                    <a:pt x="1624" y="276"/>
                    <a:pt x="1282" y="0"/>
                    <a:pt x="9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1334850" y="2910142"/>
              <a:ext cx="280231" cy="357854"/>
            </a:xfrm>
            <a:custGeom>
              <a:avLst/>
              <a:gdLst/>
              <a:ahLst/>
              <a:cxnLst/>
              <a:rect l="l" t="t" r="r" b="b"/>
              <a:pathLst>
                <a:path w="10704" h="13669" extrusionOk="0">
                  <a:moveTo>
                    <a:pt x="5923" y="4257"/>
                  </a:moveTo>
                  <a:cubicBezTo>
                    <a:pt x="6875" y="4291"/>
                    <a:pt x="7634" y="5069"/>
                    <a:pt x="7634" y="6020"/>
                  </a:cubicBezTo>
                  <a:lnTo>
                    <a:pt x="7634" y="13274"/>
                  </a:lnTo>
                  <a:lnTo>
                    <a:pt x="5923" y="13274"/>
                  </a:lnTo>
                  <a:lnTo>
                    <a:pt x="5923" y="4257"/>
                  </a:lnTo>
                  <a:close/>
                  <a:moveTo>
                    <a:pt x="1100" y="1"/>
                  </a:moveTo>
                  <a:cubicBezTo>
                    <a:pt x="490" y="1"/>
                    <a:pt x="0" y="496"/>
                    <a:pt x="0" y="1101"/>
                  </a:cubicBezTo>
                  <a:lnTo>
                    <a:pt x="0" y="3152"/>
                  </a:lnTo>
                  <a:cubicBezTo>
                    <a:pt x="0" y="3599"/>
                    <a:pt x="211" y="4022"/>
                    <a:pt x="577" y="4281"/>
                  </a:cubicBezTo>
                  <a:cubicBezTo>
                    <a:pt x="1115" y="4665"/>
                    <a:pt x="1494" y="5780"/>
                    <a:pt x="1494" y="6995"/>
                  </a:cubicBezTo>
                  <a:cubicBezTo>
                    <a:pt x="1494" y="8211"/>
                    <a:pt x="1115" y="9330"/>
                    <a:pt x="577" y="9714"/>
                  </a:cubicBezTo>
                  <a:cubicBezTo>
                    <a:pt x="211" y="9974"/>
                    <a:pt x="0" y="10392"/>
                    <a:pt x="0" y="10843"/>
                  </a:cubicBezTo>
                  <a:lnTo>
                    <a:pt x="0" y="12568"/>
                  </a:lnTo>
                  <a:cubicBezTo>
                    <a:pt x="0" y="13178"/>
                    <a:pt x="490" y="13668"/>
                    <a:pt x="1100" y="13668"/>
                  </a:cubicBezTo>
                  <a:lnTo>
                    <a:pt x="9603" y="13668"/>
                  </a:lnTo>
                  <a:cubicBezTo>
                    <a:pt x="10209" y="13668"/>
                    <a:pt x="10703" y="13178"/>
                    <a:pt x="10703" y="12568"/>
                  </a:cubicBezTo>
                  <a:lnTo>
                    <a:pt x="10703" y="10843"/>
                  </a:lnTo>
                  <a:cubicBezTo>
                    <a:pt x="10703" y="10392"/>
                    <a:pt x="10487" y="9974"/>
                    <a:pt x="10127" y="9714"/>
                  </a:cubicBezTo>
                  <a:cubicBezTo>
                    <a:pt x="9584" y="9330"/>
                    <a:pt x="9209" y="8211"/>
                    <a:pt x="9209" y="6995"/>
                  </a:cubicBezTo>
                  <a:cubicBezTo>
                    <a:pt x="9209" y="5780"/>
                    <a:pt x="9584" y="4665"/>
                    <a:pt x="10127" y="4281"/>
                  </a:cubicBezTo>
                  <a:cubicBezTo>
                    <a:pt x="10487" y="4022"/>
                    <a:pt x="10703" y="3599"/>
                    <a:pt x="10703" y="3152"/>
                  </a:cubicBezTo>
                  <a:lnTo>
                    <a:pt x="10703" y="2081"/>
                  </a:lnTo>
                  <a:cubicBezTo>
                    <a:pt x="10703" y="1946"/>
                    <a:pt x="10604" y="1879"/>
                    <a:pt x="10504" y="1879"/>
                  </a:cubicBezTo>
                  <a:cubicBezTo>
                    <a:pt x="10404" y="1879"/>
                    <a:pt x="10305" y="1946"/>
                    <a:pt x="10305" y="2081"/>
                  </a:cubicBezTo>
                  <a:lnTo>
                    <a:pt x="10305" y="3152"/>
                  </a:lnTo>
                  <a:cubicBezTo>
                    <a:pt x="10305" y="3469"/>
                    <a:pt x="10151" y="3767"/>
                    <a:pt x="9896" y="3954"/>
                  </a:cubicBezTo>
                  <a:cubicBezTo>
                    <a:pt x="8455" y="4987"/>
                    <a:pt x="8450" y="9003"/>
                    <a:pt x="9896" y="10041"/>
                  </a:cubicBezTo>
                  <a:cubicBezTo>
                    <a:pt x="10151" y="10224"/>
                    <a:pt x="10305" y="10522"/>
                    <a:pt x="10305" y="10843"/>
                  </a:cubicBezTo>
                  <a:lnTo>
                    <a:pt x="10305" y="12568"/>
                  </a:lnTo>
                  <a:cubicBezTo>
                    <a:pt x="10305" y="12957"/>
                    <a:pt x="9992" y="13274"/>
                    <a:pt x="9603" y="13274"/>
                  </a:cubicBezTo>
                  <a:lnTo>
                    <a:pt x="8032" y="13274"/>
                  </a:lnTo>
                  <a:lnTo>
                    <a:pt x="8032" y="6020"/>
                  </a:lnTo>
                  <a:cubicBezTo>
                    <a:pt x="8032" y="4829"/>
                    <a:pt x="7062" y="3858"/>
                    <a:pt x="5871" y="3858"/>
                  </a:cubicBezTo>
                  <a:lnTo>
                    <a:pt x="3521" y="3858"/>
                  </a:lnTo>
                  <a:cubicBezTo>
                    <a:pt x="3051" y="3858"/>
                    <a:pt x="2666" y="4243"/>
                    <a:pt x="2666" y="4713"/>
                  </a:cubicBezTo>
                  <a:lnTo>
                    <a:pt x="2666" y="11617"/>
                  </a:lnTo>
                  <a:cubicBezTo>
                    <a:pt x="2666" y="11749"/>
                    <a:pt x="2767" y="11815"/>
                    <a:pt x="2868" y="11815"/>
                  </a:cubicBezTo>
                  <a:cubicBezTo>
                    <a:pt x="2969" y="11815"/>
                    <a:pt x="3070" y="11749"/>
                    <a:pt x="3070" y="11617"/>
                  </a:cubicBezTo>
                  <a:lnTo>
                    <a:pt x="3070" y="4713"/>
                  </a:lnTo>
                  <a:cubicBezTo>
                    <a:pt x="3070" y="4459"/>
                    <a:pt x="3272" y="4257"/>
                    <a:pt x="3521" y="4257"/>
                  </a:cubicBezTo>
                  <a:lnTo>
                    <a:pt x="5525" y="4257"/>
                  </a:lnTo>
                  <a:lnTo>
                    <a:pt x="5525" y="13274"/>
                  </a:lnTo>
                  <a:lnTo>
                    <a:pt x="3070" y="13274"/>
                  </a:lnTo>
                  <a:lnTo>
                    <a:pt x="3070" y="12366"/>
                  </a:lnTo>
                  <a:cubicBezTo>
                    <a:pt x="3070" y="12232"/>
                    <a:pt x="2969" y="12164"/>
                    <a:pt x="2868" y="12164"/>
                  </a:cubicBezTo>
                  <a:cubicBezTo>
                    <a:pt x="2767" y="12164"/>
                    <a:pt x="2666" y="12232"/>
                    <a:pt x="2666" y="12366"/>
                  </a:cubicBezTo>
                  <a:lnTo>
                    <a:pt x="2666" y="13274"/>
                  </a:lnTo>
                  <a:lnTo>
                    <a:pt x="1100" y="13274"/>
                  </a:lnTo>
                  <a:cubicBezTo>
                    <a:pt x="711" y="13269"/>
                    <a:pt x="399" y="12957"/>
                    <a:pt x="399" y="12573"/>
                  </a:cubicBezTo>
                  <a:lnTo>
                    <a:pt x="399" y="10843"/>
                  </a:lnTo>
                  <a:cubicBezTo>
                    <a:pt x="399" y="10526"/>
                    <a:pt x="552" y="10228"/>
                    <a:pt x="807" y="10041"/>
                  </a:cubicBezTo>
                  <a:cubicBezTo>
                    <a:pt x="2248" y="9008"/>
                    <a:pt x="2253" y="4992"/>
                    <a:pt x="807" y="3959"/>
                  </a:cubicBezTo>
                  <a:cubicBezTo>
                    <a:pt x="552" y="3772"/>
                    <a:pt x="399" y="3474"/>
                    <a:pt x="399" y="3157"/>
                  </a:cubicBezTo>
                  <a:lnTo>
                    <a:pt x="399" y="1101"/>
                  </a:lnTo>
                  <a:cubicBezTo>
                    <a:pt x="399" y="712"/>
                    <a:pt x="711" y="399"/>
                    <a:pt x="1100" y="399"/>
                  </a:cubicBezTo>
                  <a:lnTo>
                    <a:pt x="9603" y="399"/>
                  </a:lnTo>
                  <a:cubicBezTo>
                    <a:pt x="9988" y="399"/>
                    <a:pt x="10305" y="712"/>
                    <a:pt x="10305" y="1101"/>
                  </a:cubicBezTo>
                  <a:lnTo>
                    <a:pt x="10305" y="1331"/>
                  </a:lnTo>
                  <a:cubicBezTo>
                    <a:pt x="10305" y="1442"/>
                    <a:pt x="10391" y="1533"/>
                    <a:pt x="10506" y="1533"/>
                  </a:cubicBezTo>
                  <a:cubicBezTo>
                    <a:pt x="10612" y="1533"/>
                    <a:pt x="10703" y="1442"/>
                    <a:pt x="10703" y="1331"/>
                  </a:cubicBezTo>
                  <a:lnTo>
                    <a:pt x="10703" y="1101"/>
                  </a:lnTo>
                  <a:cubicBezTo>
                    <a:pt x="10703" y="496"/>
                    <a:pt x="10209" y="1"/>
                    <a:pt x="96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5008;p69">
            <a:extLst>
              <a:ext uri="{FF2B5EF4-FFF2-40B4-BE49-F238E27FC236}">
                <a16:creationId xmlns:a16="http://schemas.microsoft.com/office/drawing/2014/main" id="{697FA373-5CD5-0319-CE5F-174545577CFF}"/>
              </a:ext>
            </a:extLst>
          </p:cNvPr>
          <p:cNvGrpSpPr/>
          <p:nvPr/>
        </p:nvGrpSpPr>
        <p:grpSpPr>
          <a:xfrm>
            <a:off x="6908257" y="2096327"/>
            <a:ext cx="1181512" cy="1089397"/>
            <a:chOff x="6972850" y="4163350"/>
            <a:chExt cx="438925" cy="445175"/>
          </a:xfrm>
        </p:grpSpPr>
        <p:sp>
          <p:nvSpPr>
            <p:cNvPr id="3" name="Google Shape;5009;p69">
              <a:extLst>
                <a:ext uri="{FF2B5EF4-FFF2-40B4-BE49-F238E27FC236}">
                  <a16:creationId xmlns:a16="http://schemas.microsoft.com/office/drawing/2014/main" id="{15087A88-BD68-AC2A-D70F-6785585E9002}"/>
                </a:ext>
              </a:extLst>
            </p:cNvPr>
            <p:cNvSpPr/>
            <p:nvPr/>
          </p:nvSpPr>
          <p:spPr>
            <a:xfrm>
              <a:off x="7044675" y="4461800"/>
              <a:ext cx="296750" cy="53025"/>
            </a:xfrm>
            <a:custGeom>
              <a:avLst/>
              <a:gdLst/>
              <a:ahLst/>
              <a:cxnLst/>
              <a:rect l="l" t="t" r="r" b="b"/>
              <a:pathLst>
                <a:path w="11870" h="2121" extrusionOk="0">
                  <a:moveTo>
                    <a:pt x="1059" y="1"/>
                  </a:moveTo>
                  <a:cubicBezTo>
                    <a:pt x="475" y="1"/>
                    <a:pt x="0" y="475"/>
                    <a:pt x="0" y="1061"/>
                  </a:cubicBezTo>
                  <a:cubicBezTo>
                    <a:pt x="0" y="1646"/>
                    <a:pt x="475" y="2120"/>
                    <a:pt x="1059" y="2120"/>
                  </a:cubicBezTo>
                  <a:lnTo>
                    <a:pt x="10811" y="2120"/>
                  </a:lnTo>
                  <a:cubicBezTo>
                    <a:pt x="11395" y="2120"/>
                    <a:pt x="11870" y="1646"/>
                    <a:pt x="11870" y="1061"/>
                  </a:cubicBezTo>
                  <a:cubicBezTo>
                    <a:pt x="11870" y="475"/>
                    <a:pt x="11395" y="1"/>
                    <a:pt x="10811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010;p69">
              <a:extLst>
                <a:ext uri="{FF2B5EF4-FFF2-40B4-BE49-F238E27FC236}">
                  <a16:creationId xmlns:a16="http://schemas.microsoft.com/office/drawing/2014/main" id="{4F98945D-C8C1-47E1-A2BD-31CA564181E5}"/>
                </a:ext>
              </a:extLst>
            </p:cNvPr>
            <p:cNvSpPr/>
            <p:nvPr/>
          </p:nvSpPr>
          <p:spPr>
            <a:xfrm>
              <a:off x="7069650" y="4387000"/>
              <a:ext cx="246750" cy="215025"/>
            </a:xfrm>
            <a:custGeom>
              <a:avLst/>
              <a:gdLst/>
              <a:ahLst/>
              <a:cxnLst/>
              <a:rect l="l" t="t" r="r" b="b"/>
              <a:pathLst>
                <a:path w="9870" h="8601" extrusionOk="0">
                  <a:moveTo>
                    <a:pt x="4936" y="1"/>
                  </a:moveTo>
                  <a:cubicBezTo>
                    <a:pt x="3393" y="1"/>
                    <a:pt x="1850" y="75"/>
                    <a:pt x="312" y="225"/>
                  </a:cubicBezTo>
                  <a:cubicBezTo>
                    <a:pt x="73" y="2133"/>
                    <a:pt x="1" y="4057"/>
                    <a:pt x="99" y="5976"/>
                  </a:cubicBezTo>
                  <a:cubicBezTo>
                    <a:pt x="170" y="7371"/>
                    <a:pt x="1289" y="8484"/>
                    <a:pt x="2684" y="8548"/>
                  </a:cubicBezTo>
                  <a:cubicBezTo>
                    <a:pt x="3435" y="8583"/>
                    <a:pt x="4186" y="8601"/>
                    <a:pt x="4937" y="8601"/>
                  </a:cubicBezTo>
                  <a:cubicBezTo>
                    <a:pt x="5688" y="8601"/>
                    <a:pt x="6438" y="8583"/>
                    <a:pt x="7188" y="8548"/>
                  </a:cubicBezTo>
                  <a:cubicBezTo>
                    <a:pt x="8584" y="8484"/>
                    <a:pt x="9700" y="7371"/>
                    <a:pt x="9773" y="5976"/>
                  </a:cubicBezTo>
                  <a:cubicBezTo>
                    <a:pt x="9870" y="4057"/>
                    <a:pt x="9799" y="2133"/>
                    <a:pt x="9561" y="225"/>
                  </a:cubicBezTo>
                  <a:cubicBezTo>
                    <a:pt x="8023" y="75"/>
                    <a:pt x="6479" y="1"/>
                    <a:pt x="4936" y="1"/>
                  </a:cubicBezTo>
                  <a:close/>
                </a:path>
              </a:pathLst>
            </a:custGeom>
            <a:solidFill>
              <a:srgbClr val="F1D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11;p69">
              <a:extLst>
                <a:ext uri="{FF2B5EF4-FFF2-40B4-BE49-F238E27FC236}">
                  <a16:creationId xmlns:a16="http://schemas.microsoft.com/office/drawing/2014/main" id="{DC90DFBC-312A-569D-E0C8-9514D42C32F8}"/>
                </a:ext>
              </a:extLst>
            </p:cNvPr>
            <p:cNvSpPr/>
            <p:nvPr/>
          </p:nvSpPr>
          <p:spPr>
            <a:xfrm>
              <a:off x="7069700" y="4387025"/>
              <a:ext cx="123375" cy="214550"/>
            </a:xfrm>
            <a:custGeom>
              <a:avLst/>
              <a:gdLst/>
              <a:ahLst/>
              <a:cxnLst/>
              <a:rect l="l" t="t" r="r" b="b"/>
              <a:pathLst>
                <a:path w="4935" h="8582" extrusionOk="0">
                  <a:moveTo>
                    <a:pt x="4934" y="1"/>
                  </a:moveTo>
                  <a:cubicBezTo>
                    <a:pt x="3393" y="1"/>
                    <a:pt x="1851" y="75"/>
                    <a:pt x="310" y="224"/>
                  </a:cubicBezTo>
                  <a:cubicBezTo>
                    <a:pt x="71" y="2132"/>
                    <a:pt x="1" y="4056"/>
                    <a:pt x="97" y="5975"/>
                  </a:cubicBezTo>
                  <a:cubicBezTo>
                    <a:pt x="170" y="7370"/>
                    <a:pt x="1287" y="8483"/>
                    <a:pt x="2682" y="8547"/>
                  </a:cubicBezTo>
                  <a:cubicBezTo>
                    <a:pt x="2986" y="8561"/>
                    <a:pt x="3291" y="8573"/>
                    <a:pt x="3594" y="8582"/>
                  </a:cubicBezTo>
                  <a:cubicBezTo>
                    <a:pt x="2984" y="8346"/>
                    <a:pt x="2519" y="7307"/>
                    <a:pt x="2485" y="6032"/>
                  </a:cubicBezTo>
                  <a:cubicBezTo>
                    <a:pt x="2435" y="4097"/>
                    <a:pt x="2472" y="2162"/>
                    <a:pt x="2593" y="226"/>
                  </a:cubicBezTo>
                  <a:cubicBezTo>
                    <a:pt x="3364" y="77"/>
                    <a:pt x="4149" y="1"/>
                    <a:pt x="4934" y="1"/>
                  </a:cubicBezTo>
                  <a:close/>
                </a:path>
              </a:pathLst>
            </a:custGeom>
            <a:solidFill>
              <a:srgbClr val="F1B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012;p69">
              <a:extLst>
                <a:ext uri="{FF2B5EF4-FFF2-40B4-BE49-F238E27FC236}">
                  <a16:creationId xmlns:a16="http://schemas.microsoft.com/office/drawing/2014/main" id="{73E5066F-3977-4005-DC1A-5E3D3EFE6F10}"/>
                </a:ext>
              </a:extLst>
            </p:cNvPr>
            <p:cNvSpPr/>
            <p:nvPr/>
          </p:nvSpPr>
          <p:spPr>
            <a:xfrm>
              <a:off x="7025100" y="4302950"/>
              <a:ext cx="334850" cy="164600"/>
            </a:xfrm>
            <a:custGeom>
              <a:avLst/>
              <a:gdLst/>
              <a:ahLst/>
              <a:cxnLst/>
              <a:rect l="l" t="t" r="r" b="b"/>
              <a:pathLst>
                <a:path w="13394" h="6584" extrusionOk="0">
                  <a:moveTo>
                    <a:pt x="10554" y="1"/>
                  </a:moveTo>
                  <a:cubicBezTo>
                    <a:pt x="10548" y="1"/>
                    <a:pt x="10541" y="1"/>
                    <a:pt x="10535" y="1"/>
                  </a:cubicBezTo>
                  <a:cubicBezTo>
                    <a:pt x="9461" y="1"/>
                    <a:pt x="8862" y="1453"/>
                    <a:pt x="8808" y="1589"/>
                  </a:cubicBezTo>
                  <a:lnTo>
                    <a:pt x="8806" y="1592"/>
                  </a:lnTo>
                  <a:cubicBezTo>
                    <a:pt x="8804" y="1594"/>
                    <a:pt x="8804" y="1596"/>
                    <a:pt x="8804" y="1596"/>
                  </a:cubicBezTo>
                  <a:lnTo>
                    <a:pt x="8804" y="1592"/>
                  </a:lnTo>
                  <a:cubicBezTo>
                    <a:pt x="8825" y="1518"/>
                    <a:pt x="9072" y="567"/>
                    <a:pt x="8771" y="170"/>
                  </a:cubicBezTo>
                  <a:cubicBezTo>
                    <a:pt x="8691" y="66"/>
                    <a:pt x="8572" y="1"/>
                    <a:pt x="8401" y="1"/>
                  </a:cubicBezTo>
                  <a:cubicBezTo>
                    <a:pt x="7982" y="1"/>
                    <a:pt x="7602" y="477"/>
                    <a:pt x="7202" y="1006"/>
                  </a:cubicBezTo>
                  <a:lnTo>
                    <a:pt x="7189" y="997"/>
                  </a:lnTo>
                  <a:cubicBezTo>
                    <a:pt x="6923" y="829"/>
                    <a:pt x="6644" y="686"/>
                    <a:pt x="6355" y="569"/>
                  </a:cubicBezTo>
                  <a:cubicBezTo>
                    <a:pt x="6244" y="524"/>
                    <a:pt x="6126" y="479"/>
                    <a:pt x="6004" y="440"/>
                  </a:cubicBezTo>
                  <a:cubicBezTo>
                    <a:pt x="5687" y="339"/>
                    <a:pt x="5337" y="264"/>
                    <a:pt x="4985" y="264"/>
                  </a:cubicBezTo>
                  <a:cubicBezTo>
                    <a:pt x="4944" y="264"/>
                    <a:pt x="4902" y="265"/>
                    <a:pt x="4861" y="267"/>
                  </a:cubicBezTo>
                  <a:lnTo>
                    <a:pt x="4850" y="267"/>
                  </a:lnTo>
                  <a:cubicBezTo>
                    <a:pt x="4799" y="271"/>
                    <a:pt x="4751" y="275"/>
                    <a:pt x="4701" y="280"/>
                  </a:cubicBezTo>
                  <a:cubicBezTo>
                    <a:pt x="4144" y="353"/>
                    <a:pt x="3612" y="645"/>
                    <a:pt x="3246" y="1356"/>
                  </a:cubicBezTo>
                  <a:cubicBezTo>
                    <a:pt x="3246" y="1356"/>
                    <a:pt x="2775" y="1124"/>
                    <a:pt x="2238" y="1124"/>
                  </a:cubicBezTo>
                  <a:cubicBezTo>
                    <a:pt x="1235" y="1124"/>
                    <a:pt x="1" y="1934"/>
                    <a:pt x="1185" y="6583"/>
                  </a:cubicBezTo>
                  <a:lnTo>
                    <a:pt x="1867" y="6355"/>
                  </a:lnTo>
                  <a:cubicBezTo>
                    <a:pt x="3424" y="6355"/>
                    <a:pt x="3728" y="4294"/>
                    <a:pt x="3728" y="4294"/>
                  </a:cubicBezTo>
                  <a:cubicBezTo>
                    <a:pt x="4555" y="5122"/>
                    <a:pt x="5913" y="5538"/>
                    <a:pt x="7249" y="5538"/>
                  </a:cubicBezTo>
                  <a:cubicBezTo>
                    <a:pt x="7962" y="5538"/>
                    <a:pt x="8669" y="5420"/>
                    <a:pt x="9286" y="5182"/>
                  </a:cubicBezTo>
                  <a:lnTo>
                    <a:pt x="9286" y="5180"/>
                  </a:lnTo>
                  <a:cubicBezTo>
                    <a:pt x="11058" y="4497"/>
                    <a:pt x="13394" y="1585"/>
                    <a:pt x="12791" y="792"/>
                  </a:cubicBezTo>
                  <a:cubicBezTo>
                    <a:pt x="12680" y="647"/>
                    <a:pt x="12543" y="587"/>
                    <a:pt x="12394" y="587"/>
                  </a:cubicBezTo>
                  <a:cubicBezTo>
                    <a:pt x="11747" y="587"/>
                    <a:pt x="10862" y="1704"/>
                    <a:pt x="10819" y="1757"/>
                  </a:cubicBezTo>
                  <a:lnTo>
                    <a:pt x="10819" y="1757"/>
                  </a:lnTo>
                  <a:cubicBezTo>
                    <a:pt x="10820" y="1755"/>
                    <a:pt x="10820" y="1753"/>
                    <a:pt x="10822" y="1750"/>
                  </a:cubicBezTo>
                  <a:lnTo>
                    <a:pt x="10824" y="1747"/>
                  </a:lnTo>
                  <a:cubicBezTo>
                    <a:pt x="10892" y="1598"/>
                    <a:pt x="11520" y="196"/>
                    <a:pt x="10719" y="18"/>
                  </a:cubicBezTo>
                  <a:cubicBezTo>
                    <a:pt x="10664" y="8"/>
                    <a:pt x="10609" y="1"/>
                    <a:pt x="10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013;p69">
              <a:extLst>
                <a:ext uri="{FF2B5EF4-FFF2-40B4-BE49-F238E27FC236}">
                  <a16:creationId xmlns:a16="http://schemas.microsoft.com/office/drawing/2014/main" id="{978FB37D-D429-06B9-B75C-E003E608B9D3}"/>
                </a:ext>
              </a:extLst>
            </p:cNvPr>
            <p:cNvSpPr/>
            <p:nvPr/>
          </p:nvSpPr>
          <p:spPr>
            <a:xfrm>
              <a:off x="7295500" y="4317625"/>
              <a:ext cx="49375" cy="29575"/>
            </a:xfrm>
            <a:custGeom>
              <a:avLst/>
              <a:gdLst/>
              <a:ahLst/>
              <a:cxnLst/>
              <a:rect l="l" t="t" r="r" b="b"/>
              <a:pathLst>
                <a:path w="1975" h="1183" extrusionOk="0">
                  <a:moveTo>
                    <a:pt x="1577" y="0"/>
                  </a:moveTo>
                  <a:cubicBezTo>
                    <a:pt x="923" y="0"/>
                    <a:pt x="29" y="1135"/>
                    <a:pt x="2" y="1171"/>
                  </a:cubicBezTo>
                  <a:cubicBezTo>
                    <a:pt x="2" y="1169"/>
                    <a:pt x="4" y="1167"/>
                    <a:pt x="6" y="1163"/>
                  </a:cubicBezTo>
                  <a:lnTo>
                    <a:pt x="6" y="1163"/>
                  </a:lnTo>
                  <a:lnTo>
                    <a:pt x="0" y="1171"/>
                  </a:lnTo>
                  <a:cubicBezTo>
                    <a:pt x="33" y="1179"/>
                    <a:pt x="66" y="1183"/>
                    <a:pt x="101" y="1183"/>
                  </a:cubicBezTo>
                  <a:cubicBezTo>
                    <a:pt x="669" y="1183"/>
                    <a:pt x="1497" y="162"/>
                    <a:pt x="1867" y="162"/>
                  </a:cubicBezTo>
                  <a:cubicBezTo>
                    <a:pt x="1909" y="162"/>
                    <a:pt x="1945" y="176"/>
                    <a:pt x="1975" y="205"/>
                  </a:cubicBezTo>
                  <a:cubicBezTo>
                    <a:pt x="1863" y="59"/>
                    <a:pt x="1726" y="0"/>
                    <a:pt x="1577" y="0"/>
                  </a:cubicBezTo>
                  <a:close/>
                </a:path>
              </a:pathLst>
            </a:custGeom>
            <a:solidFill>
              <a:srgbClr val="ECC3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014;p69">
              <a:extLst>
                <a:ext uri="{FF2B5EF4-FFF2-40B4-BE49-F238E27FC236}">
                  <a16:creationId xmlns:a16="http://schemas.microsoft.com/office/drawing/2014/main" id="{33315E0B-62DD-FD41-B97D-A809B9B3E3C6}"/>
                </a:ext>
              </a:extLst>
            </p:cNvPr>
            <p:cNvSpPr/>
            <p:nvPr/>
          </p:nvSpPr>
          <p:spPr>
            <a:xfrm>
              <a:off x="7245150" y="4302975"/>
              <a:ext cx="47900" cy="42850"/>
            </a:xfrm>
            <a:custGeom>
              <a:avLst/>
              <a:gdLst/>
              <a:ahLst/>
              <a:cxnLst/>
              <a:rect l="l" t="t" r="r" b="b"/>
              <a:pathLst>
                <a:path w="1916" h="1714" extrusionOk="0">
                  <a:moveTo>
                    <a:pt x="1860" y="9"/>
                  </a:moveTo>
                  <a:lnTo>
                    <a:pt x="1860" y="9"/>
                  </a:lnTo>
                  <a:cubicBezTo>
                    <a:pt x="1878" y="12"/>
                    <a:pt x="1896" y="15"/>
                    <a:pt x="1914" y="19"/>
                  </a:cubicBezTo>
                  <a:lnTo>
                    <a:pt x="1915" y="17"/>
                  </a:lnTo>
                  <a:cubicBezTo>
                    <a:pt x="1897" y="13"/>
                    <a:pt x="1879" y="10"/>
                    <a:pt x="1860" y="9"/>
                  </a:cubicBezTo>
                  <a:close/>
                  <a:moveTo>
                    <a:pt x="1731" y="0"/>
                  </a:moveTo>
                  <a:cubicBezTo>
                    <a:pt x="656" y="0"/>
                    <a:pt x="56" y="1454"/>
                    <a:pt x="2" y="1588"/>
                  </a:cubicBezTo>
                  <a:lnTo>
                    <a:pt x="1" y="1593"/>
                  </a:lnTo>
                  <a:lnTo>
                    <a:pt x="1" y="1597"/>
                  </a:lnTo>
                  <a:lnTo>
                    <a:pt x="66" y="1638"/>
                  </a:lnTo>
                  <a:cubicBezTo>
                    <a:pt x="149" y="1689"/>
                    <a:pt x="242" y="1713"/>
                    <a:pt x="332" y="1713"/>
                  </a:cubicBezTo>
                  <a:cubicBezTo>
                    <a:pt x="533" y="1713"/>
                    <a:pt x="726" y="1594"/>
                    <a:pt x="804" y="1390"/>
                  </a:cubicBezTo>
                  <a:cubicBezTo>
                    <a:pt x="1030" y="810"/>
                    <a:pt x="1418" y="8"/>
                    <a:pt x="1841" y="8"/>
                  </a:cubicBezTo>
                  <a:cubicBezTo>
                    <a:pt x="1848" y="8"/>
                    <a:pt x="1854" y="9"/>
                    <a:pt x="1860" y="9"/>
                  </a:cubicBezTo>
                  <a:lnTo>
                    <a:pt x="1860" y="9"/>
                  </a:lnTo>
                  <a:cubicBezTo>
                    <a:pt x="1818" y="3"/>
                    <a:pt x="1775" y="0"/>
                    <a:pt x="17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015;p69">
              <a:extLst>
                <a:ext uri="{FF2B5EF4-FFF2-40B4-BE49-F238E27FC236}">
                  <a16:creationId xmlns:a16="http://schemas.microsoft.com/office/drawing/2014/main" id="{E5664F47-CC99-00A5-1944-EB8F49CC801B}"/>
                </a:ext>
              </a:extLst>
            </p:cNvPr>
            <p:cNvSpPr/>
            <p:nvPr/>
          </p:nvSpPr>
          <p:spPr>
            <a:xfrm>
              <a:off x="7025100" y="4309950"/>
              <a:ext cx="117525" cy="157600"/>
            </a:xfrm>
            <a:custGeom>
              <a:avLst/>
              <a:gdLst/>
              <a:ahLst/>
              <a:cxnLst/>
              <a:rect l="l" t="t" r="r" b="b"/>
              <a:pathLst>
                <a:path w="4701" h="6304" extrusionOk="0">
                  <a:moveTo>
                    <a:pt x="4701" y="0"/>
                  </a:moveTo>
                  <a:lnTo>
                    <a:pt x="4701" y="0"/>
                  </a:lnTo>
                  <a:cubicBezTo>
                    <a:pt x="4144" y="73"/>
                    <a:pt x="3610" y="365"/>
                    <a:pt x="3246" y="1076"/>
                  </a:cubicBezTo>
                  <a:cubicBezTo>
                    <a:pt x="3246" y="1076"/>
                    <a:pt x="2775" y="844"/>
                    <a:pt x="2238" y="844"/>
                  </a:cubicBezTo>
                  <a:cubicBezTo>
                    <a:pt x="1235" y="844"/>
                    <a:pt x="1" y="1654"/>
                    <a:pt x="1185" y="6303"/>
                  </a:cubicBezTo>
                  <a:lnTo>
                    <a:pt x="1867" y="6075"/>
                  </a:lnTo>
                  <a:cubicBezTo>
                    <a:pt x="3426" y="6075"/>
                    <a:pt x="3728" y="4014"/>
                    <a:pt x="3728" y="4014"/>
                  </a:cubicBezTo>
                  <a:cubicBezTo>
                    <a:pt x="2914" y="3203"/>
                    <a:pt x="3406" y="229"/>
                    <a:pt x="47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016;p69">
              <a:extLst>
                <a:ext uri="{FF2B5EF4-FFF2-40B4-BE49-F238E27FC236}">
                  <a16:creationId xmlns:a16="http://schemas.microsoft.com/office/drawing/2014/main" id="{12E47375-427A-1FB9-21EC-3B4C13A6BED6}"/>
                </a:ext>
              </a:extLst>
            </p:cNvPr>
            <p:cNvSpPr/>
            <p:nvPr/>
          </p:nvSpPr>
          <p:spPr>
            <a:xfrm>
              <a:off x="7171650" y="4302975"/>
              <a:ext cx="72725" cy="64250"/>
            </a:xfrm>
            <a:custGeom>
              <a:avLst/>
              <a:gdLst/>
              <a:ahLst/>
              <a:cxnLst/>
              <a:rect l="l" t="t" r="r" b="b"/>
              <a:pathLst>
                <a:path w="2909" h="2570" extrusionOk="0">
                  <a:moveTo>
                    <a:pt x="2896" y="157"/>
                  </a:moveTo>
                  <a:cubicBezTo>
                    <a:pt x="2900" y="162"/>
                    <a:pt x="2903" y="167"/>
                    <a:pt x="2907" y="171"/>
                  </a:cubicBezTo>
                  <a:lnTo>
                    <a:pt x="2909" y="169"/>
                  </a:lnTo>
                  <a:cubicBezTo>
                    <a:pt x="2905" y="165"/>
                    <a:pt x="2900" y="161"/>
                    <a:pt x="2896" y="157"/>
                  </a:cubicBezTo>
                  <a:close/>
                  <a:moveTo>
                    <a:pt x="2537" y="0"/>
                  </a:moveTo>
                  <a:cubicBezTo>
                    <a:pt x="2148" y="0"/>
                    <a:pt x="1792" y="413"/>
                    <a:pt x="1424" y="895"/>
                  </a:cubicBezTo>
                  <a:cubicBezTo>
                    <a:pt x="1409" y="916"/>
                    <a:pt x="1392" y="936"/>
                    <a:pt x="1377" y="957"/>
                  </a:cubicBezTo>
                  <a:lnTo>
                    <a:pt x="1340" y="1005"/>
                  </a:lnTo>
                  <a:cubicBezTo>
                    <a:pt x="931" y="1545"/>
                    <a:pt x="506" y="2137"/>
                    <a:pt x="0" y="2323"/>
                  </a:cubicBezTo>
                  <a:cubicBezTo>
                    <a:pt x="0" y="2323"/>
                    <a:pt x="50" y="2569"/>
                    <a:pt x="458" y="2569"/>
                  </a:cubicBezTo>
                  <a:cubicBezTo>
                    <a:pt x="618" y="2569"/>
                    <a:pt x="833" y="2531"/>
                    <a:pt x="1122" y="2425"/>
                  </a:cubicBezTo>
                  <a:cubicBezTo>
                    <a:pt x="2059" y="2084"/>
                    <a:pt x="2394" y="111"/>
                    <a:pt x="2791" y="111"/>
                  </a:cubicBezTo>
                  <a:cubicBezTo>
                    <a:pt x="2825" y="111"/>
                    <a:pt x="2860" y="125"/>
                    <a:pt x="2896" y="157"/>
                  </a:cubicBezTo>
                  <a:lnTo>
                    <a:pt x="2896" y="157"/>
                  </a:lnTo>
                  <a:cubicBezTo>
                    <a:pt x="2816" y="59"/>
                    <a:pt x="2700" y="0"/>
                    <a:pt x="2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017;p69">
              <a:extLst>
                <a:ext uri="{FF2B5EF4-FFF2-40B4-BE49-F238E27FC236}">
                  <a16:creationId xmlns:a16="http://schemas.microsoft.com/office/drawing/2014/main" id="{60C42EAE-7A86-3F33-6565-7F261B463A6D}"/>
                </a:ext>
              </a:extLst>
            </p:cNvPr>
            <p:cNvSpPr/>
            <p:nvPr/>
          </p:nvSpPr>
          <p:spPr>
            <a:xfrm>
              <a:off x="7321125" y="4204700"/>
              <a:ext cx="67150" cy="64600"/>
            </a:xfrm>
            <a:custGeom>
              <a:avLst/>
              <a:gdLst/>
              <a:ahLst/>
              <a:cxnLst/>
              <a:rect l="l" t="t" r="r" b="b"/>
              <a:pathLst>
                <a:path w="2686" h="2584" extrusionOk="0">
                  <a:moveTo>
                    <a:pt x="1394" y="1"/>
                  </a:moveTo>
                  <a:cubicBezTo>
                    <a:pt x="872" y="1"/>
                    <a:pt x="401" y="315"/>
                    <a:pt x="202" y="797"/>
                  </a:cubicBezTo>
                  <a:cubicBezTo>
                    <a:pt x="1" y="1281"/>
                    <a:pt x="112" y="1836"/>
                    <a:pt x="481" y="2206"/>
                  </a:cubicBezTo>
                  <a:cubicBezTo>
                    <a:pt x="728" y="2452"/>
                    <a:pt x="1058" y="2583"/>
                    <a:pt x="1394" y="2583"/>
                  </a:cubicBezTo>
                  <a:cubicBezTo>
                    <a:pt x="1560" y="2583"/>
                    <a:pt x="1728" y="2551"/>
                    <a:pt x="1888" y="2485"/>
                  </a:cubicBezTo>
                  <a:cubicBezTo>
                    <a:pt x="2371" y="2286"/>
                    <a:pt x="2686" y="1815"/>
                    <a:pt x="2686" y="1292"/>
                  </a:cubicBezTo>
                  <a:cubicBezTo>
                    <a:pt x="2686" y="579"/>
                    <a:pt x="2107" y="1"/>
                    <a:pt x="1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018;p69">
              <a:extLst>
                <a:ext uri="{FF2B5EF4-FFF2-40B4-BE49-F238E27FC236}">
                  <a16:creationId xmlns:a16="http://schemas.microsoft.com/office/drawing/2014/main" id="{5E502BFD-2B2C-8DD2-33DF-1CC281EB0566}"/>
                </a:ext>
              </a:extLst>
            </p:cNvPr>
            <p:cNvSpPr/>
            <p:nvPr/>
          </p:nvSpPr>
          <p:spPr>
            <a:xfrm>
              <a:off x="7317625" y="4208200"/>
              <a:ext cx="67125" cy="61100"/>
            </a:xfrm>
            <a:custGeom>
              <a:avLst/>
              <a:gdLst/>
              <a:ahLst/>
              <a:cxnLst/>
              <a:rect l="l" t="t" r="r" b="b"/>
              <a:pathLst>
                <a:path w="2685" h="2444" extrusionOk="0">
                  <a:moveTo>
                    <a:pt x="948" y="0"/>
                  </a:moveTo>
                  <a:lnTo>
                    <a:pt x="948" y="0"/>
                  </a:lnTo>
                  <a:cubicBezTo>
                    <a:pt x="167" y="400"/>
                    <a:pt x="1" y="1444"/>
                    <a:pt x="621" y="2064"/>
                  </a:cubicBezTo>
                  <a:cubicBezTo>
                    <a:pt x="878" y="2321"/>
                    <a:pt x="1207" y="2443"/>
                    <a:pt x="1533" y="2443"/>
                  </a:cubicBezTo>
                  <a:cubicBezTo>
                    <a:pt x="1995" y="2443"/>
                    <a:pt x="2451" y="2197"/>
                    <a:pt x="2685" y="1738"/>
                  </a:cubicBezTo>
                  <a:lnTo>
                    <a:pt x="2685" y="1738"/>
                  </a:lnTo>
                  <a:cubicBezTo>
                    <a:pt x="2499" y="1833"/>
                    <a:pt x="2298" y="1879"/>
                    <a:pt x="2099" y="1879"/>
                  </a:cubicBezTo>
                  <a:cubicBezTo>
                    <a:pt x="1764" y="1879"/>
                    <a:pt x="1434" y="1749"/>
                    <a:pt x="1186" y="1500"/>
                  </a:cubicBezTo>
                  <a:cubicBezTo>
                    <a:pt x="790" y="1106"/>
                    <a:pt x="693" y="499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019;p69">
              <a:extLst>
                <a:ext uri="{FF2B5EF4-FFF2-40B4-BE49-F238E27FC236}">
                  <a16:creationId xmlns:a16="http://schemas.microsoft.com/office/drawing/2014/main" id="{DE4787E3-C033-DC4A-33A4-DF5E4B12DE10}"/>
                </a:ext>
              </a:extLst>
            </p:cNvPr>
            <p:cNvSpPr/>
            <p:nvPr/>
          </p:nvSpPr>
          <p:spPr>
            <a:xfrm>
              <a:off x="6976475" y="4263100"/>
              <a:ext cx="77075" cy="74150"/>
            </a:xfrm>
            <a:custGeom>
              <a:avLst/>
              <a:gdLst/>
              <a:ahLst/>
              <a:cxnLst/>
              <a:rect l="l" t="t" r="r" b="b"/>
              <a:pathLst>
                <a:path w="3083" h="2966" extrusionOk="0">
                  <a:moveTo>
                    <a:pt x="1599" y="0"/>
                  </a:moveTo>
                  <a:cubicBezTo>
                    <a:pt x="1000" y="0"/>
                    <a:pt x="458" y="361"/>
                    <a:pt x="229" y="916"/>
                  </a:cubicBezTo>
                  <a:cubicBezTo>
                    <a:pt x="0" y="1469"/>
                    <a:pt x="127" y="2107"/>
                    <a:pt x="551" y="2531"/>
                  </a:cubicBezTo>
                  <a:cubicBezTo>
                    <a:pt x="835" y="2815"/>
                    <a:pt x="1214" y="2966"/>
                    <a:pt x="1600" y="2966"/>
                  </a:cubicBezTo>
                  <a:cubicBezTo>
                    <a:pt x="1790" y="2966"/>
                    <a:pt x="1983" y="2929"/>
                    <a:pt x="2166" y="2853"/>
                  </a:cubicBezTo>
                  <a:cubicBezTo>
                    <a:pt x="2721" y="2622"/>
                    <a:pt x="3082" y="2083"/>
                    <a:pt x="3082" y="1483"/>
                  </a:cubicBezTo>
                  <a:cubicBezTo>
                    <a:pt x="3082" y="663"/>
                    <a:pt x="2418" y="0"/>
                    <a:pt x="15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020;p69">
              <a:extLst>
                <a:ext uri="{FF2B5EF4-FFF2-40B4-BE49-F238E27FC236}">
                  <a16:creationId xmlns:a16="http://schemas.microsoft.com/office/drawing/2014/main" id="{73B123F6-CA45-5BE0-8E60-2F186EE96CEC}"/>
                </a:ext>
              </a:extLst>
            </p:cNvPr>
            <p:cNvSpPr/>
            <p:nvPr/>
          </p:nvSpPr>
          <p:spPr>
            <a:xfrm>
              <a:off x="7160800" y="4517100"/>
              <a:ext cx="64500" cy="28750"/>
            </a:xfrm>
            <a:custGeom>
              <a:avLst/>
              <a:gdLst/>
              <a:ahLst/>
              <a:cxnLst/>
              <a:rect l="l" t="t" r="r" b="b"/>
              <a:pathLst>
                <a:path w="2580" h="1150" extrusionOk="0">
                  <a:moveTo>
                    <a:pt x="299" y="0"/>
                  </a:moveTo>
                  <a:cubicBezTo>
                    <a:pt x="261" y="0"/>
                    <a:pt x="223" y="8"/>
                    <a:pt x="187" y="25"/>
                  </a:cubicBezTo>
                  <a:cubicBezTo>
                    <a:pt x="56" y="87"/>
                    <a:pt x="1" y="243"/>
                    <a:pt x="64" y="373"/>
                  </a:cubicBezTo>
                  <a:cubicBezTo>
                    <a:pt x="289" y="846"/>
                    <a:pt x="765" y="1148"/>
                    <a:pt x="1290" y="1149"/>
                  </a:cubicBezTo>
                  <a:cubicBezTo>
                    <a:pt x="1815" y="1148"/>
                    <a:pt x="2291" y="846"/>
                    <a:pt x="2518" y="373"/>
                  </a:cubicBezTo>
                  <a:cubicBezTo>
                    <a:pt x="2580" y="243"/>
                    <a:pt x="2524" y="87"/>
                    <a:pt x="2394" y="25"/>
                  </a:cubicBezTo>
                  <a:cubicBezTo>
                    <a:pt x="2357" y="8"/>
                    <a:pt x="2319" y="0"/>
                    <a:pt x="2281" y="0"/>
                  </a:cubicBezTo>
                  <a:cubicBezTo>
                    <a:pt x="2184" y="0"/>
                    <a:pt x="2090" y="54"/>
                    <a:pt x="2046" y="148"/>
                  </a:cubicBezTo>
                  <a:cubicBezTo>
                    <a:pt x="1908" y="440"/>
                    <a:pt x="1614" y="627"/>
                    <a:pt x="1290" y="627"/>
                  </a:cubicBezTo>
                  <a:cubicBezTo>
                    <a:pt x="966" y="627"/>
                    <a:pt x="672" y="440"/>
                    <a:pt x="535" y="148"/>
                  </a:cubicBezTo>
                  <a:cubicBezTo>
                    <a:pt x="490" y="54"/>
                    <a:pt x="397" y="0"/>
                    <a:pt x="2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021;p69">
              <a:extLst>
                <a:ext uri="{FF2B5EF4-FFF2-40B4-BE49-F238E27FC236}">
                  <a16:creationId xmlns:a16="http://schemas.microsoft.com/office/drawing/2014/main" id="{B43DD4DA-E417-3003-118D-473A1F6C727C}"/>
                </a:ext>
              </a:extLst>
            </p:cNvPr>
            <p:cNvSpPr/>
            <p:nvPr/>
          </p:nvSpPr>
          <p:spPr>
            <a:xfrm>
              <a:off x="7125625" y="4462650"/>
              <a:ext cx="22025" cy="32775"/>
            </a:xfrm>
            <a:custGeom>
              <a:avLst/>
              <a:gdLst/>
              <a:ahLst/>
              <a:cxnLst/>
              <a:rect l="l" t="t" r="r" b="b"/>
              <a:pathLst>
                <a:path w="881" h="1311" extrusionOk="0">
                  <a:moveTo>
                    <a:pt x="440" y="0"/>
                  </a:moveTo>
                  <a:cubicBezTo>
                    <a:pt x="198" y="0"/>
                    <a:pt x="1" y="294"/>
                    <a:pt x="1" y="655"/>
                  </a:cubicBezTo>
                  <a:cubicBezTo>
                    <a:pt x="1" y="1016"/>
                    <a:pt x="198" y="1310"/>
                    <a:pt x="440" y="1310"/>
                  </a:cubicBezTo>
                  <a:cubicBezTo>
                    <a:pt x="684" y="1310"/>
                    <a:pt x="881" y="1016"/>
                    <a:pt x="881" y="655"/>
                  </a:cubicBezTo>
                  <a:cubicBezTo>
                    <a:pt x="881" y="294"/>
                    <a:pt x="684" y="0"/>
                    <a:pt x="4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022;p69">
              <a:extLst>
                <a:ext uri="{FF2B5EF4-FFF2-40B4-BE49-F238E27FC236}">
                  <a16:creationId xmlns:a16="http://schemas.microsoft.com/office/drawing/2014/main" id="{21B5946A-4C94-1988-FB4C-14C9DA4B58BE}"/>
                </a:ext>
              </a:extLst>
            </p:cNvPr>
            <p:cNvSpPr/>
            <p:nvPr/>
          </p:nvSpPr>
          <p:spPr>
            <a:xfrm>
              <a:off x="7238450" y="4462650"/>
              <a:ext cx="22025" cy="32775"/>
            </a:xfrm>
            <a:custGeom>
              <a:avLst/>
              <a:gdLst/>
              <a:ahLst/>
              <a:cxnLst/>
              <a:rect l="l" t="t" r="r" b="b"/>
              <a:pathLst>
                <a:path w="881" h="1311" extrusionOk="0">
                  <a:moveTo>
                    <a:pt x="442" y="0"/>
                  </a:moveTo>
                  <a:cubicBezTo>
                    <a:pt x="198" y="0"/>
                    <a:pt x="1" y="294"/>
                    <a:pt x="1" y="655"/>
                  </a:cubicBezTo>
                  <a:cubicBezTo>
                    <a:pt x="1" y="1016"/>
                    <a:pt x="198" y="1310"/>
                    <a:pt x="442" y="1310"/>
                  </a:cubicBezTo>
                  <a:cubicBezTo>
                    <a:pt x="684" y="1310"/>
                    <a:pt x="881" y="1016"/>
                    <a:pt x="881" y="655"/>
                  </a:cubicBezTo>
                  <a:cubicBezTo>
                    <a:pt x="881" y="294"/>
                    <a:pt x="684" y="0"/>
                    <a:pt x="4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023;p69">
              <a:extLst>
                <a:ext uri="{FF2B5EF4-FFF2-40B4-BE49-F238E27FC236}">
                  <a16:creationId xmlns:a16="http://schemas.microsoft.com/office/drawing/2014/main" id="{74FAD6A2-E5E2-35AB-D0A8-AB1677EDD078}"/>
                </a:ext>
              </a:extLst>
            </p:cNvPr>
            <p:cNvSpPr/>
            <p:nvPr/>
          </p:nvSpPr>
          <p:spPr>
            <a:xfrm>
              <a:off x="7030200" y="4296400"/>
              <a:ext cx="324675" cy="312125"/>
            </a:xfrm>
            <a:custGeom>
              <a:avLst/>
              <a:gdLst/>
              <a:ahLst/>
              <a:cxnLst/>
              <a:rect l="l" t="t" r="r" b="b"/>
              <a:pathLst>
                <a:path w="12987" h="12485" extrusionOk="0">
                  <a:moveTo>
                    <a:pt x="8197" y="522"/>
                  </a:moveTo>
                  <a:cubicBezTo>
                    <a:pt x="8293" y="522"/>
                    <a:pt x="8332" y="557"/>
                    <a:pt x="8358" y="591"/>
                  </a:cubicBezTo>
                  <a:cubicBezTo>
                    <a:pt x="8520" y="803"/>
                    <a:pt x="8450" y="1419"/>
                    <a:pt x="8347" y="1789"/>
                  </a:cubicBezTo>
                  <a:cubicBezTo>
                    <a:pt x="8306" y="1925"/>
                    <a:pt x="8381" y="2068"/>
                    <a:pt x="8517" y="2111"/>
                  </a:cubicBezTo>
                  <a:cubicBezTo>
                    <a:pt x="8544" y="2120"/>
                    <a:pt x="8571" y="2124"/>
                    <a:pt x="8599" y="2124"/>
                  </a:cubicBezTo>
                  <a:cubicBezTo>
                    <a:pt x="8705" y="2124"/>
                    <a:pt x="8804" y="2058"/>
                    <a:pt x="8842" y="1953"/>
                  </a:cubicBezTo>
                  <a:cubicBezTo>
                    <a:pt x="8848" y="1938"/>
                    <a:pt x="9399" y="524"/>
                    <a:pt x="10331" y="524"/>
                  </a:cubicBezTo>
                  <a:cubicBezTo>
                    <a:pt x="10538" y="524"/>
                    <a:pt x="10586" y="598"/>
                    <a:pt x="10603" y="626"/>
                  </a:cubicBezTo>
                  <a:cubicBezTo>
                    <a:pt x="10755" y="868"/>
                    <a:pt x="10564" y="1521"/>
                    <a:pt x="10378" y="1908"/>
                  </a:cubicBezTo>
                  <a:cubicBezTo>
                    <a:pt x="10320" y="2027"/>
                    <a:pt x="10363" y="2172"/>
                    <a:pt x="10476" y="2243"/>
                  </a:cubicBezTo>
                  <a:cubicBezTo>
                    <a:pt x="10519" y="2270"/>
                    <a:pt x="10566" y="2282"/>
                    <a:pt x="10613" y="2282"/>
                  </a:cubicBezTo>
                  <a:cubicBezTo>
                    <a:pt x="10691" y="2282"/>
                    <a:pt x="10767" y="2247"/>
                    <a:pt x="10819" y="2182"/>
                  </a:cubicBezTo>
                  <a:cubicBezTo>
                    <a:pt x="11092" y="1832"/>
                    <a:pt x="11785" y="1112"/>
                    <a:pt x="12190" y="1112"/>
                  </a:cubicBezTo>
                  <a:cubicBezTo>
                    <a:pt x="12246" y="1112"/>
                    <a:pt x="12311" y="1123"/>
                    <a:pt x="12380" y="1214"/>
                  </a:cubicBezTo>
                  <a:cubicBezTo>
                    <a:pt x="12438" y="1290"/>
                    <a:pt x="12438" y="1452"/>
                    <a:pt x="12380" y="1659"/>
                  </a:cubicBezTo>
                  <a:lnTo>
                    <a:pt x="12380" y="1657"/>
                  </a:lnTo>
                  <a:cubicBezTo>
                    <a:pt x="12077" y="2729"/>
                    <a:pt x="10344" y="4676"/>
                    <a:pt x="8989" y="5200"/>
                  </a:cubicBezTo>
                  <a:cubicBezTo>
                    <a:pt x="8411" y="5423"/>
                    <a:pt x="7729" y="5540"/>
                    <a:pt x="7037" y="5540"/>
                  </a:cubicBezTo>
                  <a:cubicBezTo>
                    <a:pt x="6742" y="5540"/>
                    <a:pt x="6445" y="5519"/>
                    <a:pt x="6153" y="5476"/>
                  </a:cubicBezTo>
                  <a:cubicBezTo>
                    <a:pt x="5139" y="5325"/>
                    <a:pt x="4270" y="4934"/>
                    <a:pt x="3710" y="4372"/>
                  </a:cubicBezTo>
                  <a:cubicBezTo>
                    <a:pt x="3657" y="4320"/>
                    <a:pt x="3592" y="4296"/>
                    <a:pt x="3528" y="4296"/>
                  </a:cubicBezTo>
                  <a:cubicBezTo>
                    <a:pt x="3407" y="4296"/>
                    <a:pt x="3289" y="4381"/>
                    <a:pt x="3269" y="4519"/>
                  </a:cubicBezTo>
                  <a:cubicBezTo>
                    <a:pt x="3209" y="4852"/>
                    <a:pt x="3099" y="5176"/>
                    <a:pt x="2943" y="5478"/>
                  </a:cubicBezTo>
                  <a:cubicBezTo>
                    <a:pt x="2634" y="6058"/>
                    <a:pt x="2204" y="6356"/>
                    <a:pt x="1666" y="6356"/>
                  </a:cubicBezTo>
                  <a:lnTo>
                    <a:pt x="1640" y="6356"/>
                  </a:lnTo>
                  <a:cubicBezTo>
                    <a:pt x="1473" y="6356"/>
                    <a:pt x="1309" y="6388"/>
                    <a:pt x="1153" y="6449"/>
                  </a:cubicBezTo>
                  <a:cubicBezTo>
                    <a:pt x="421" y="3393"/>
                    <a:pt x="833" y="2275"/>
                    <a:pt x="1320" y="1877"/>
                  </a:cubicBezTo>
                  <a:cubicBezTo>
                    <a:pt x="1533" y="1704"/>
                    <a:pt x="1790" y="1647"/>
                    <a:pt x="2036" y="1647"/>
                  </a:cubicBezTo>
                  <a:cubicBezTo>
                    <a:pt x="2499" y="1647"/>
                    <a:pt x="2921" y="1848"/>
                    <a:pt x="2926" y="1851"/>
                  </a:cubicBezTo>
                  <a:cubicBezTo>
                    <a:pt x="2963" y="1869"/>
                    <a:pt x="3003" y="1878"/>
                    <a:pt x="3042" y="1878"/>
                  </a:cubicBezTo>
                  <a:cubicBezTo>
                    <a:pt x="3136" y="1878"/>
                    <a:pt x="3226" y="1826"/>
                    <a:pt x="3272" y="1737"/>
                  </a:cubicBezTo>
                  <a:cubicBezTo>
                    <a:pt x="3561" y="1179"/>
                    <a:pt x="3972" y="873"/>
                    <a:pt x="4529" y="803"/>
                  </a:cubicBezTo>
                  <a:cubicBezTo>
                    <a:pt x="4571" y="797"/>
                    <a:pt x="4614" y="793"/>
                    <a:pt x="4655" y="790"/>
                  </a:cubicBezTo>
                  <a:lnTo>
                    <a:pt x="4674" y="790"/>
                  </a:lnTo>
                  <a:cubicBezTo>
                    <a:pt x="4708" y="788"/>
                    <a:pt x="4742" y="787"/>
                    <a:pt x="4777" y="787"/>
                  </a:cubicBezTo>
                  <a:cubicBezTo>
                    <a:pt x="5063" y="787"/>
                    <a:pt x="5379" y="842"/>
                    <a:pt x="5720" y="950"/>
                  </a:cubicBezTo>
                  <a:cubicBezTo>
                    <a:pt x="5831" y="987"/>
                    <a:pt x="5943" y="1028"/>
                    <a:pt x="6053" y="1073"/>
                  </a:cubicBezTo>
                  <a:cubicBezTo>
                    <a:pt x="6244" y="1151"/>
                    <a:pt x="6432" y="1242"/>
                    <a:pt x="6615" y="1342"/>
                  </a:cubicBezTo>
                  <a:cubicBezTo>
                    <a:pt x="6282" y="1782"/>
                    <a:pt x="5935" y="2204"/>
                    <a:pt x="5569" y="2340"/>
                  </a:cubicBezTo>
                  <a:cubicBezTo>
                    <a:pt x="5442" y="2396"/>
                    <a:pt x="5381" y="2541"/>
                    <a:pt x="5429" y="2669"/>
                  </a:cubicBezTo>
                  <a:cubicBezTo>
                    <a:pt x="5469" y="2774"/>
                    <a:pt x="5568" y="2840"/>
                    <a:pt x="5675" y="2840"/>
                  </a:cubicBezTo>
                  <a:cubicBezTo>
                    <a:pt x="5700" y="2840"/>
                    <a:pt x="5725" y="2837"/>
                    <a:pt x="5749" y="2829"/>
                  </a:cubicBezTo>
                  <a:cubicBezTo>
                    <a:pt x="6302" y="2625"/>
                    <a:pt x="6730" y="2055"/>
                    <a:pt x="7145" y="1506"/>
                  </a:cubicBezTo>
                  <a:cubicBezTo>
                    <a:pt x="7510" y="1022"/>
                    <a:pt x="7886" y="522"/>
                    <a:pt x="8197" y="522"/>
                  </a:cubicBezTo>
                  <a:close/>
                  <a:moveTo>
                    <a:pt x="1391" y="6918"/>
                  </a:moveTo>
                  <a:cubicBezTo>
                    <a:pt x="1376" y="7422"/>
                    <a:pt x="1372" y="7929"/>
                    <a:pt x="1380" y="8433"/>
                  </a:cubicBezTo>
                  <a:cubicBezTo>
                    <a:pt x="1058" y="8321"/>
                    <a:pt x="842" y="8018"/>
                    <a:pt x="840" y="7677"/>
                  </a:cubicBezTo>
                  <a:cubicBezTo>
                    <a:pt x="840" y="7331"/>
                    <a:pt x="1063" y="7026"/>
                    <a:pt x="1391" y="6918"/>
                  </a:cubicBezTo>
                  <a:close/>
                  <a:moveTo>
                    <a:pt x="11638" y="6918"/>
                  </a:moveTo>
                  <a:lnTo>
                    <a:pt x="11638" y="6918"/>
                  </a:lnTo>
                  <a:cubicBezTo>
                    <a:pt x="11967" y="7026"/>
                    <a:pt x="12188" y="7331"/>
                    <a:pt x="12190" y="7677"/>
                  </a:cubicBezTo>
                  <a:cubicBezTo>
                    <a:pt x="12188" y="8018"/>
                    <a:pt x="11973" y="8321"/>
                    <a:pt x="11651" y="8433"/>
                  </a:cubicBezTo>
                  <a:cubicBezTo>
                    <a:pt x="11658" y="7929"/>
                    <a:pt x="11654" y="7422"/>
                    <a:pt x="11638" y="6918"/>
                  </a:cubicBezTo>
                  <a:close/>
                  <a:moveTo>
                    <a:pt x="8197" y="1"/>
                  </a:moveTo>
                  <a:cubicBezTo>
                    <a:pt x="7711" y="1"/>
                    <a:pt x="7322" y="419"/>
                    <a:pt x="6933" y="922"/>
                  </a:cubicBezTo>
                  <a:cubicBezTo>
                    <a:pt x="6711" y="797"/>
                    <a:pt x="6484" y="686"/>
                    <a:pt x="6250" y="589"/>
                  </a:cubicBezTo>
                  <a:cubicBezTo>
                    <a:pt x="6127" y="539"/>
                    <a:pt x="6002" y="492"/>
                    <a:pt x="5880" y="453"/>
                  </a:cubicBezTo>
                  <a:cubicBezTo>
                    <a:pt x="5492" y="328"/>
                    <a:pt x="5124" y="265"/>
                    <a:pt x="4785" y="265"/>
                  </a:cubicBezTo>
                  <a:cubicBezTo>
                    <a:pt x="4737" y="265"/>
                    <a:pt x="4689" y="266"/>
                    <a:pt x="4642" y="269"/>
                  </a:cubicBezTo>
                  <a:lnTo>
                    <a:pt x="4629" y="269"/>
                  </a:lnTo>
                  <a:cubicBezTo>
                    <a:pt x="4575" y="272"/>
                    <a:pt x="4519" y="276"/>
                    <a:pt x="4465" y="284"/>
                  </a:cubicBezTo>
                  <a:cubicBezTo>
                    <a:pt x="3808" y="367"/>
                    <a:pt x="3293" y="704"/>
                    <a:pt x="2928" y="1288"/>
                  </a:cubicBezTo>
                  <a:cubicBezTo>
                    <a:pt x="2720" y="1214"/>
                    <a:pt x="2392" y="1124"/>
                    <a:pt x="2033" y="1124"/>
                  </a:cubicBezTo>
                  <a:cubicBezTo>
                    <a:pt x="1688" y="1124"/>
                    <a:pt x="1315" y="1207"/>
                    <a:pt x="993" y="1469"/>
                  </a:cubicBezTo>
                  <a:cubicBezTo>
                    <a:pt x="101" y="2193"/>
                    <a:pt x="1" y="3972"/>
                    <a:pt x="689" y="6758"/>
                  </a:cubicBezTo>
                  <a:cubicBezTo>
                    <a:pt x="352" y="7106"/>
                    <a:pt x="233" y="7612"/>
                    <a:pt x="378" y="8074"/>
                  </a:cubicBezTo>
                  <a:cubicBezTo>
                    <a:pt x="525" y="8537"/>
                    <a:pt x="914" y="8883"/>
                    <a:pt x="1391" y="8973"/>
                  </a:cubicBezTo>
                  <a:cubicBezTo>
                    <a:pt x="1396" y="9187"/>
                    <a:pt x="1406" y="9401"/>
                    <a:pt x="1417" y="9613"/>
                  </a:cubicBezTo>
                  <a:cubicBezTo>
                    <a:pt x="1437" y="10035"/>
                    <a:pt x="1547" y="10448"/>
                    <a:pt x="1743" y="10824"/>
                  </a:cubicBezTo>
                  <a:cubicBezTo>
                    <a:pt x="1788" y="10914"/>
                    <a:pt x="1879" y="10966"/>
                    <a:pt x="1974" y="10966"/>
                  </a:cubicBezTo>
                  <a:cubicBezTo>
                    <a:pt x="2014" y="10966"/>
                    <a:pt x="2056" y="10956"/>
                    <a:pt x="2094" y="10936"/>
                  </a:cubicBezTo>
                  <a:cubicBezTo>
                    <a:pt x="2221" y="10871"/>
                    <a:pt x="2271" y="10713"/>
                    <a:pt x="2206" y="10586"/>
                  </a:cubicBezTo>
                  <a:cubicBezTo>
                    <a:pt x="2046" y="10275"/>
                    <a:pt x="1953" y="9935"/>
                    <a:pt x="1936" y="9585"/>
                  </a:cubicBezTo>
                  <a:cubicBezTo>
                    <a:pt x="1890" y="8684"/>
                    <a:pt x="1882" y="7768"/>
                    <a:pt x="1914" y="6860"/>
                  </a:cubicBezTo>
                  <a:cubicBezTo>
                    <a:pt x="2539" y="6777"/>
                    <a:pt x="3053" y="6384"/>
                    <a:pt x="3408" y="5706"/>
                  </a:cubicBezTo>
                  <a:cubicBezTo>
                    <a:pt x="3520" y="5492"/>
                    <a:pt x="3609" y="5267"/>
                    <a:pt x="3678" y="5037"/>
                  </a:cubicBezTo>
                  <a:cubicBezTo>
                    <a:pt x="4300" y="5517"/>
                    <a:pt x="5133" y="5852"/>
                    <a:pt x="6075" y="5989"/>
                  </a:cubicBezTo>
                  <a:cubicBezTo>
                    <a:pt x="6399" y="6037"/>
                    <a:pt x="6725" y="6060"/>
                    <a:pt x="7048" y="6060"/>
                  </a:cubicBezTo>
                  <a:cubicBezTo>
                    <a:pt x="7800" y="6060"/>
                    <a:pt x="8532" y="5933"/>
                    <a:pt x="9175" y="5684"/>
                  </a:cubicBezTo>
                  <a:cubicBezTo>
                    <a:pt x="9760" y="5459"/>
                    <a:pt x="10383" y="5022"/>
                    <a:pt x="10949" y="4501"/>
                  </a:cubicBezTo>
                  <a:cubicBezTo>
                    <a:pt x="11128" y="6188"/>
                    <a:pt x="11174" y="7889"/>
                    <a:pt x="11089" y="9585"/>
                  </a:cubicBezTo>
                  <a:cubicBezTo>
                    <a:pt x="11027" y="10847"/>
                    <a:pt x="10015" y="11855"/>
                    <a:pt x="8753" y="11909"/>
                  </a:cubicBezTo>
                  <a:cubicBezTo>
                    <a:pt x="8010" y="11945"/>
                    <a:pt x="7262" y="11962"/>
                    <a:pt x="6514" y="11962"/>
                  </a:cubicBezTo>
                  <a:cubicBezTo>
                    <a:pt x="5766" y="11962"/>
                    <a:pt x="5017" y="11945"/>
                    <a:pt x="4274" y="11909"/>
                  </a:cubicBezTo>
                  <a:cubicBezTo>
                    <a:pt x="3726" y="11887"/>
                    <a:pt x="3205" y="11678"/>
                    <a:pt x="2792" y="11323"/>
                  </a:cubicBezTo>
                  <a:cubicBezTo>
                    <a:pt x="2745" y="11286"/>
                    <a:pt x="2688" y="11268"/>
                    <a:pt x="2632" y="11268"/>
                  </a:cubicBezTo>
                  <a:cubicBezTo>
                    <a:pt x="2559" y="11268"/>
                    <a:pt x="2486" y="11299"/>
                    <a:pt x="2435" y="11358"/>
                  </a:cubicBezTo>
                  <a:cubicBezTo>
                    <a:pt x="2344" y="11464"/>
                    <a:pt x="2351" y="11623"/>
                    <a:pt x="2452" y="11718"/>
                  </a:cubicBezTo>
                  <a:cubicBezTo>
                    <a:pt x="2954" y="12151"/>
                    <a:pt x="3587" y="12401"/>
                    <a:pt x="4249" y="12430"/>
                  </a:cubicBezTo>
                  <a:cubicBezTo>
                    <a:pt x="4999" y="12466"/>
                    <a:pt x="5757" y="12484"/>
                    <a:pt x="6514" y="12484"/>
                  </a:cubicBezTo>
                  <a:cubicBezTo>
                    <a:pt x="7270" y="12484"/>
                    <a:pt x="8027" y="12466"/>
                    <a:pt x="8777" y="12430"/>
                  </a:cubicBezTo>
                  <a:cubicBezTo>
                    <a:pt x="10309" y="12363"/>
                    <a:pt x="11535" y="11141"/>
                    <a:pt x="11610" y="9611"/>
                  </a:cubicBezTo>
                  <a:cubicBezTo>
                    <a:pt x="11621" y="9399"/>
                    <a:pt x="11630" y="9185"/>
                    <a:pt x="11636" y="8973"/>
                  </a:cubicBezTo>
                  <a:cubicBezTo>
                    <a:pt x="12263" y="8852"/>
                    <a:pt x="12715" y="8303"/>
                    <a:pt x="12709" y="7664"/>
                  </a:cubicBezTo>
                  <a:cubicBezTo>
                    <a:pt x="12704" y="7026"/>
                    <a:pt x="12244" y="6483"/>
                    <a:pt x="11617" y="6373"/>
                  </a:cubicBezTo>
                  <a:cubicBezTo>
                    <a:pt x="11580" y="5591"/>
                    <a:pt x="11515" y="4811"/>
                    <a:pt x="11424" y="4032"/>
                  </a:cubicBezTo>
                  <a:cubicBezTo>
                    <a:pt x="12140" y="3270"/>
                    <a:pt x="12704" y="2420"/>
                    <a:pt x="12879" y="1797"/>
                  </a:cubicBezTo>
                  <a:cubicBezTo>
                    <a:pt x="12987" y="1413"/>
                    <a:pt x="12959" y="1110"/>
                    <a:pt x="12793" y="892"/>
                  </a:cubicBezTo>
                  <a:cubicBezTo>
                    <a:pt x="12641" y="693"/>
                    <a:pt x="12432" y="587"/>
                    <a:pt x="12192" y="585"/>
                  </a:cubicBezTo>
                  <a:lnTo>
                    <a:pt x="12192" y="587"/>
                  </a:lnTo>
                  <a:cubicBezTo>
                    <a:pt x="12190" y="587"/>
                    <a:pt x="12189" y="587"/>
                    <a:pt x="12187" y="587"/>
                  </a:cubicBezTo>
                  <a:cubicBezTo>
                    <a:pt x="11892" y="587"/>
                    <a:pt x="11550" y="751"/>
                    <a:pt x="11167" y="1073"/>
                  </a:cubicBezTo>
                  <a:cubicBezTo>
                    <a:pt x="11198" y="773"/>
                    <a:pt x="11157" y="529"/>
                    <a:pt x="11044" y="349"/>
                  </a:cubicBezTo>
                  <a:cubicBezTo>
                    <a:pt x="10943" y="190"/>
                    <a:pt x="10739" y="1"/>
                    <a:pt x="10329" y="1"/>
                  </a:cubicBezTo>
                  <a:cubicBezTo>
                    <a:pt x="9739" y="1"/>
                    <a:pt x="9282" y="356"/>
                    <a:pt x="8956" y="747"/>
                  </a:cubicBezTo>
                  <a:cubicBezTo>
                    <a:pt x="8926" y="553"/>
                    <a:pt x="8867" y="395"/>
                    <a:pt x="8773" y="274"/>
                  </a:cubicBezTo>
                  <a:cubicBezTo>
                    <a:pt x="8638" y="96"/>
                    <a:pt x="8438" y="1"/>
                    <a:pt x="8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024;p69">
              <a:extLst>
                <a:ext uri="{FF2B5EF4-FFF2-40B4-BE49-F238E27FC236}">
                  <a16:creationId xmlns:a16="http://schemas.microsoft.com/office/drawing/2014/main" id="{8CFA91A5-2C9F-B3AC-3799-F96A82E46A4C}"/>
                </a:ext>
              </a:extLst>
            </p:cNvPr>
            <p:cNvSpPr/>
            <p:nvPr/>
          </p:nvSpPr>
          <p:spPr>
            <a:xfrm>
              <a:off x="7019875" y="4163350"/>
              <a:ext cx="121400" cy="105450"/>
            </a:xfrm>
            <a:custGeom>
              <a:avLst/>
              <a:gdLst/>
              <a:ahLst/>
              <a:cxnLst/>
              <a:rect l="l" t="t" r="r" b="b"/>
              <a:pathLst>
                <a:path w="4856" h="4218" extrusionOk="0">
                  <a:moveTo>
                    <a:pt x="4595" y="0"/>
                  </a:moveTo>
                  <a:cubicBezTo>
                    <a:pt x="4592" y="0"/>
                    <a:pt x="4590" y="0"/>
                    <a:pt x="4588" y="0"/>
                  </a:cubicBezTo>
                  <a:lnTo>
                    <a:pt x="2837" y="0"/>
                  </a:lnTo>
                  <a:cubicBezTo>
                    <a:pt x="2723" y="0"/>
                    <a:pt x="2623" y="75"/>
                    <a:pt x="2587" y="183"/>
                  </a:cubicBezTo>
                  <a:lnTo>
                    <a:pt x="1700" y="3021"/>
                  </a:lnTo>
                  <a:lnTo>
                    <a:pt x="1389" y="1867"/>
                  </a:lnTo>
                  <a:cubicBezTo>
                    <a:pt x="1359" y="1753"/>
                    <a:pt x="1255" y="1673"/>
                    <a:pt x="1138" y="1673"/>
                  </a:cubicBezTo>
                  <a:lnTo>
                    <a:pt x="254" y="1673"/>
                  </a:lnTo>
                  <a:cubicBezTo>
                    <a:pt x="112" y="1679"/>
                    <a:pt x="1" y="1794"/>
                    <a:pt x="1" y="1934"/>
                  </a:cubicBezTo>
                  <a:cubicBezTo>
                    <a:pt x="1" y="2075"/>
                    <a:pt x="112" y="2191"/>
                    <a:pt x="254" y="2196"/>
                  </a:cubicBezTo>
                  <a:lnTo>
                    <a:pt x="937" y="2196"/>
                  </a:lnTo>
                  <a:lnTo>
                    <a:pt x="1430" y="4024"/>
                  </a:lnTo>
                  <a:cubicBezTo>
                    <a:pt x="1460" y="4135"/>
                    <a:pt x="1560" y="4214"/>
                    <a:pt x="1675" y="4217"/>
                  </a:cubicBezTo>
                  <a:lnTo>
                    <a:pt x="1681" y="4217"/>
                  </a:lnTo>
                  <a:cubicBezTo>
                    <a:pt x="1795" y="4215"/>
                    <a:pt x="1897" y="4143"/>
                    <a:pt x="1930" y="4033"/>
                  </a:cubicBezTo>
                  <a:lnTo>
                    <a:pt x="3028" y="523"/>
                  </a:lnTo>
                  <a:lnTo>
                    <a:pt x="4588" y="523"/>
                  </a:lnTo>
                  <a:cubicBezTo>
                    <a:pt x="4590" y="523"/>
                    <a:pt x="4592" y="523"/>
                    <a:pt x="4595" y="523"/>
                  </a:cubicBezTo>
                  <a:cubicBezTo>
                    <a:pt x="4739" y="523"/>
                    <a:pt x="4856" y="406"/>
                    <a:pt x="4856" y="261"/>
                  </a:cubicBezTo>
                  <a:cubicBezTo>
                    <a:pt x="4856" y="116"/>
                    <a:pt x="4739" y="0"/>
                    <a:pt x="45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025;p69">
              <a:extLst>
                <a:ext uri="{FF2B5EF4-FFF2-40B4-BE49-F238E27FC236}">
                  <a16:creationId xmlns:a16="http://schemas.microsoft.com/office/drawing/2014/main" id="{0A844A44-BE2E-1429-9FCA-6184066C3E57}"/>
                </a:ext>
              </a:extLst>
            </p:cNvPr>
            <p:cNvSpPr/>
            <p:nvPr/>
          </p:nvSpPr>
          <p:spPr>
            <a:xfrm>
              <a:off x="7091425" y="4198125"/>
              <a:ext cx="51200" cy="83325"/>
            </a:xfrm>
            <a:custGeom>
              <a:avLst/>
              <a:gdLst/>
              <a:ahLst/>
              <a:cxnLst/>
              <a:rect l="l" t="t" r="r" b="b"/>
              <a:pathLst>
                <a:path w="2048" h="3333" extrusionOk="0">
                  <a:moveTo>
                    <a:pt x="968" y="0"/>
                  </a:moveTo>
                  <a:cubicBezTo>
                    <a:pt x="512" y="0"/>
                    <a:pt x="112" y="323"/>
                    <a:pt x="21" y="779"/>
                  </a:cubicBezTo>
                  <a:cubicBezTo>
                    <a:pt x="1" y="917"/>
                    <a:pt x="92" y="1049"/>
                    <a:pt x="230" y="1075"/>
                  </a:cubicBezTo>
                  <a:cubicBezTo>
                    <a:pt x="247" y="1079"/>
                    <a:pt x="264" y="1080"/>
                    <a:pt x="281" y="1080"/>
                  </a:cubicBezTo>
                  <a:cubicBezTo>
                    <a:pt x="398" y="1080"/>
                    <a:pt x="505" y="998"/>
                    <a:pt x="533" y="880"/>
                  </a:cubicBezTo>
                  <a:cubicBezTo>
                    <a:pt x="575" y="670"/>
                    <a:pt x="759" y="521"/>
                    <a:pt x="969" y="521"/>
                  </a:cubicBezTo>
                  <a:cubicBezTo>
                    <a:pt x="981" y="521"/>
                    <a:pt x="993" y="521"/>
                    <a:pt x="1006" y="522"/>
                  </a:cubicBezTo>
                  <a:cubicBezTo>
                    <a:pt x="1231" y="541"/>
                    <a:pt x="1406" y="725"/>
                    <a:pt x="1413" y="952"/>
                  </a:cubicBezTo>
                  <a:lnTo>
                    <a:pt x="1404" y="1027"/>
                  </a:lnTo>
                  <a:cubicBezTo>
                    <a:pt x="1369" y="1168"/>
                    <a:pt x="1285" y="1336"/>
                    <a:pt x="1155" y="1522"/>
                  </a:cubicBezTo>
                  <a:lnTo>
                    <a:pt x="1153" y="1522"/>
                  </a:lnTo>
                  <a:cubicBezTo>
                    <a:pt x="715" y="2145"/>
                    <a:pt x="455" y="2488"/>
                    <a:pt x="315" y="2672"/>
                  </a:cubicBezTo>
                  <a:cubicBezTo>
                    <a:pt x="144" y="2895"/>
                    <a:pt x="81" y="2979"/>
                    <a:pt x="125" y="3128"/>
                  </a:cubicBezTo>
                  <a:cubicBezTo>
                    <a:pt x="153" y="3213"/>
                    <a:pt x="218" y="3280"/>
                    <a:pt x="304" y="3308"/>
                  </a:cubicBezTo>
                  <a:cubicBezTo>
                    <a:pt x="339" y="3319"/>
                    <a:pt x="379" y="3332"/>
                    <a:pt x="905" y="3332"/>
                  </a:cubicBezTo>
                  <a:cubicBezTo>
                    <a:pt x="1116" y="3332"/>
                    <a:pt x="1402" y="3331"/>
                    <a:pt x="1795" y="3325"/>
                  </a:cubicBezTo>
                  <a:cubicBezTo>
                    <a:pt x="1936" y="3319"/>
                    <a:pt x="2048" y="3204"/>
                    <a:pt x="2046" y="3063"/>
                  </a:cubicBezTo>
                  <a:cubicBezTo>
                    <a:pt x="2046" y="2921"/>
                    <a:pt x="1932" y="2806"/>
                    <a:pt x="1791" y="2804"/>
                  </a:cubicBezTo>
                  <a:lnTo>
                    <a:pt x="1789" y="2804"/>
                  </a:lnTo>
                  <a:cubicBezTo>
                    <a:pt x="1469" y="2808"/>
                    <a:pt x="1129" y="2809"/>
                    <a:pt x="866" y="2809"/>
                  </a:cubicBezTo>
                  <a:cubicBezTo>
                    <a:pt x="1021" y="2603"/>
                    <a:pt x="1253" y="2290"/>
                    <a:pt x="1583" y="1819"/>
                  </a:cubicBezTo>
                  <a:cubicBezTo>
                    <a:pt x="1754" y="1574"/>
                    <a:pt x="1867" y="1341"/>
                    <a:pt x="1916" y="1131"/>
                  </a:cubicBezTo>
                  <a:cubicBezTo>
                    <a:pt x="1918" y="1122"/>
                    <a:pt x="1919" y="1114"/>
                    <a:pt x="1919" y="1105"/>
                  </a:cubicBezTo>
                  <a:lnTo>
                    <a:pt x="1934" y="999"/>
                  </a:lnTo>
                  <a:cubicBezTo>
                    <a:pt x="1934" y="988"/>
                    <a:pt x="1936" y="976"/>
                    <a:pt x="1936" y="965"/>
                  </a:cubicBezTo>
                  <a:cubicBezTo>
                    <a:pt x="1934" y="468"/>
                    <a:pt x="1558" y="53"/>
                    <a:pt x="1063" y="5"/>
                  </a:cubicBezTo>
                  <a:cubicBezTo>
                    <a:pt x="1032" y="2"/>
                    <a:pt x="1000" y="0"/>
                    <a:pt x="9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026;p69">
              <a:extLst>
                <a:ext uri="{FF2B5EF4-FFF2-40B4-BE49-F238E27FC236}">
                  <a16:creationId xmlns:a16="http://schemas.microsoft.com/office/drawing/2014/main" id="{252C019E-23E4-8599-1404-791379053176}"/>
                </a:ext>
              </a:extLst>
            </p:cNvPr>
            <p:cNvSpPr/>
            <p:nvPr/>
          </p:nvSpPr>
          <p:spPr>
            <a:xfrm>
              <a:off x="7300150" y="4184650"/>
              <a:ext cx="111625" cy="104750"/>
            </a:xfrm>
            <a:custGeom>
              <a:avLst/>
              <a:gdLst/>
              <a:ahLst/>
              <a:cxnLst/>
              <a:rect l="l" t="t" r="r" b="b"/>
              <a:pathLst>
                <a:path w="4465" h="4190" extrusionOk="0">
                  <a:moveTo>
                    <a:pt x="3719" y="609"/>
                  </a:moveTo>
                  <a:cubicBezTo>
                    <a:pt x="3627" y="775"/>
                    <a:pt x="3525" y="933"/>
                    <a:pt x="3411" y="1084"/>
                  </a:cubicBezTo>
                  <a:cubicBezTo>
                    <a:pt x="3385" y="1054"/>
                    <a:pt x="3357" y="1026"/>
                    <a:pt x="3330" y="996"/>
                  </a:cubicBezTo>
                  <a:cubicBezTo>
                    <a:pt x="3302" y="968"/>
                    <a:pt x="3272" y="942"/>
                    <a:pt x="3242" y="916"/>
                  </a:cubicBezTo>
                  <a:cubicBezTo>
                    <a:pt x="3393" y="803"/>
                    <a:pt x="3553" y="698"/>
                    <a:pt x="3719" y="609"/>
                  </a:cubicBezTo>
                  <a:close/>
                  <a:moveTo>
                    <a:pt x="3263" y="2087"/>
                  </a:moveTo>
                  <a:cubicBezTo>
                    <a:pt x="3264" y="2362"/>
                    <a:pt x="3157" y="2628"/>
                    <a:pt x="2961" y="2824"/>
                  </a:cubicBezTo>
                  <a:cubicBezTo>
                    <a:pt x="2769" y="3016"/>
                    <a:pt x="2508" y="3123"/>
                    <a:pt x="2238" y="3123"/>
                  </a:cubicBezTo>
                  <a:cubicBezTo>
                    <a:pt x="2233" y="3123"/>
                    <a:pt x="2229" y="3123"/>
                    <a:pt x="2224" y="3123"/>
                  </a:cubicBezTo>
                  <a:cubicBezTo>
                    <a:pt x="2401" y="2965"/>
                    <a:pt x="2581" y="2796"/>
                    <a:pt x="2758" y="2619"/>
                  </a:cubicBezTo>
                  <a:cubicBezTo>
                    <a:pt x="2933" y="2444"/>
                    <a:pt x="3104" y="2264"/>
                    <a:pt x="3263" y="2087"/>
                  </a:cubicBezTo>
                  <a:close/>
                  <a:moveTo>
                    <a:pt x="1054" y="3105"/>
                  </a:moveTo>
                  <a:cubicBezTo>
                    <a:pt x="1080" y="3134"/>
                    <a:pt x="1106" y="3164"/>
                    <a:pt x="1135" y="3192"/>
                  </a:cubicBezTo>
                  <a:cubicBezTo>
                    <a:pt x="1163" y="3220"/>
                    <a:pt x="1193" y="3246"/>
                    <a:pt x="1223" y="3272"/>
                  </a:cubicBezTo>
                  <a:cubicBezTo>
                    <a:pt x="1072" y="3388"/>
                    <a:pt x="912" y="3490"/>
                    <a:pt x="746" y="3581"/>
                  </a:cubicBezTo>
                  <a:lnTo>
                    <a:pt x="746" y="3581"/>
                  </a:lnTo>
                  <a:cubicBezTo>
                    <a:pt x="838" y="3414"/>
                    <a:pt x="940" y="3255"/>
                    <a:pt x="1054" y="3105"/>
                  </a:cubicBezTo>
                  <a:close/>
                  <a:moveTo>
                    <a:pt x="3948" y="1"/>
                  </a:moveTo>
                  <a:cubicBezTo>
                    <a:pt x="3729" y="1"/>
                    <a:pt x="3374" y="146"/>
                    <a:pt x="2755" y="633"/>
                  </a:cubicBezTo>
                  <a:cubicBezTo>
                    <a:pt x="2586" y="573"/>
                    <a:pt x="2408" y="543"/>
                    <a:pt x="2229" y="543"/>
                  </a:cubicBezTo>
                  <a:cubicBezTo>
                    <a:pt x="2197" y="543"/>
                    <a:pt x="2165" y="544"/>
                    <a:pt x="2133" y="546"/>
                  </a:cubicBezTo>
                  <a:cubicBezTo>
                    <a:pt x="1990" y="555"/>
                    <a:pt x="1880" y="680"/>
                    <a:pt x="1889" y="823"/>
                  </a:cubicBezTo>
                  <a:cubicBezTo>
                    <a:pt x="1898" y="961"/>
                    <a:pt x="2013" y="1067"/>
                    <a:pt x="2150" y="1067"/>
                  </a:cubicBezTo>
                  <a:cubicBezTo>
                    <a:pt x="2155" y="1067"/>
                    <a:pt x="2161" y="1067"/>
                    <a:pt x="2166" y="1067"/>
                  </a:cubicBezTo>
                  <a:cubicBezTo>
                    <a:pt x="2190" y="1065"/>
                    <a:pt x="2213" y="1065"/>
                    <a:pt x="2236" y="1065"/>
                  </a:cubicBezTo>
                  <a:cubicBezTo>
                    <a:pt x="2570" y="1065"/>
                    <a:pt x="2885" y="1227"/>
                    <a:pt x="3078" y="1504"/>
                  </a:cubicBezTo>
                  <a:cubicBezTo>
                    <a:pt x="2874" y="1748"/>
                    <a:pt x="2637" y="2003"/>
                    <a:pt x="2390" y="2251"/>
                  </a:cubicBezTo>
                  <a:cubicBezTo>
                    <a:pt x="2140" y="2500"/>
                    <a:pt x="1885" y="2734"/>
                    <a:pt x="1644" y="2939"/>
                  </a:cubicBezTo>
                  <a:cubicBezTo>
                    <a:pt x="1593" y="2906"/>
                    <a:pt x="1547" y="2866"/>
                    <a:pt x="1504" y="2824"/>
                  </a:cubicBezTo>
                  <a:cubicBezTo>
                    <a:pt x="1124" y="2448"/>
                    <a:pt x="1096" y="1845"/>
                    <a:pt x="1439" y="1435"/>
                  </a:cubicBezTo>
                  <a:cubicBezTo>
                    <a:pt x="1526" y="1326"/>
                    <a:pt x="1510" y="1166"/>
                    <a:pt x="1402" y="1074"/>
                  </a:cubicBezTo>
                  <a:cubicBezTo>
                    <a:pt x="1352" y="1033"/>
                    <a:pt x="1293" y="1014"/>
                    <a:pt x="1234" y="1014"/>
                  </a:cubicBezTo>
                  <a:cubicBezTo>
                    <a:pt x="1162" y="1014"/>
                    <a:pt x="1090" y="1044"/>
                    <a:pt x="1039" y="1102"/>
                  </a:cubicBezTo>
                  <a:cubicBezTo>
                    <a:pt x="685" y="1523"/>
                    <a:pt x="583" y="2102"/>
                    <a:pt x="769" y="2617"/>
                  </a:cubicBezTo>
                  <a:cubicBezTo>
                    <a:pt x="0" y="3598"/>
                    <a:pt x="84" y="3914"/>
                    <a:pt x="250" y="4078"/>
                  </a:cubicBezTo>
                  <a:cubicBezTo>
                    <a:pt x="317" y="4151"/>
                    <a:pt x="413" y="4190"/>
                    <a:pt x="512" y="4190"/>
                  </a:cubicBezTo>
                  <a:cubicBezTo>
                    <a:pt x="515" y="4190"/>
                    <a:pt x="517" y="4190"/>
                    <a:pt x="519" y="4190"/>
                  </a:cubicBezTo>
                  <a:cubicBezTo>
                    <a:pt x="737" y="4190"/>
                    <a:pt x="1091" y="4043"/>
                    <a:pt x="1711" y="3557"/>
                  </a:cubicBezTo>
                  <a:cubicBezTo>
                    <a:pt x="1881" y="3617"/>
                    <a:pt x="2057" y="3647"/>
                    <a:pt x="2232" y="3647"/>
                  </a:cubicBezTo>
                  <a:cubicBezTo>
                    <a:pt x="2638" y="3647"/>
                    <a:pt x="3034" y="3489"/>
                    <a:pt x="3330" y="3192"/>
                  </a:cubicBezTo>
                  <a:cubicBezTo>
                    <a:pt x="3754" y="2768"/>
                    <a:pt x="3895" y="2137"/>
                    <a:pt x="3694" y="1573"/>
                  </a:cubicBezTo>
                  <a:cubicBezTo>
                    <a:pt x="4465" y="592"/>
                    <a:pt x="4381" y="276"/>
                    <a:pt x="4217" y="110"/>
                  </a:cubicBezTo>
                  <a:cubicBezTo>
                    <a:pt x="4156" y="50"/>
                    <a:pt x="4075" y="1"/>
                    <a:pt x="39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027;p69">
              <a:extLst>
                <a:ext uri="{FF2B5EF4-FFF2-40B4-BE49-F238E27FC236}">
                  <a16:creationId xmlns:a16="http://schemas.microsoft.com/office/drawing/2014/main" id="{935FAB82-529E-1831-D830-74B33410A7D8}"/>
                </a:ext>
              </a:extLst>
            </p:cNvPr>
            <p:cNvSpPr/>
            <p:nvPr/>
          </p:nvSpPr>
          <p:spPr>
            <a:xfrm>
              <a:off x="7162200" y="4169950"/>
              <a:ext cx="71775" cy="85175"/>
            </a:xfrm>
            <a:custGeom>
              <a:avLst/>
              <a:gdLst/>
              <a:ahLst/>
              <a:cxnLst/>
              <a:rect l="l" t="t" r="r" b="b"/>
              <a:pathLst>
                <a:path w="2871" h="3407" extrusionOk="0">
                  <a:moveTo>
                    <a:pt x="1439" y="877"/>
                  </a:moveTo>
                  <a:lnTo>
                    <a:pt x="1928" y="2176"/>
                  </a:lnTo>
                  <a:lnTo>
                    <a:pt x="944" y="2176"/>
                  </a:lnTo>
                  <a:lnTo>
                    <a:pt x="1439" y="877"/>
                  </a:lnTo>
                  <a:close/>
                  <a:moveTo>
                    <a:pt x="1445" y="0"/>
                  </a:moveTo>
                  <a:cubicBezTo>
                    <a:pt x="1444" y="0"/>
                    <a:pt x="1442" y="0"/>
                    <a:pt x="1441" y="0"/>
                  </a:cubicBezTo>
                  <a:cubicBezTo>
                    <a:pt x="1439" y="0"/>
                    <a:pt x="1438" y="0"/>
                    <a:pt x="1436" y="0"/>
                  </a:cubicBezTo>
                  <a:cubicBezTo>
                    <a:pt x="1304" y="0"/>
                    <a:pt x="1187" y="82"/>
                    <a:pt x="1137" y="203"/>
                  </a:cubicBezTo>
                  <a:lnTo>
                    <a:pt x="1136" y="209"/>
                  </a:lnTo>
                  <a:lnTo>
                    <a:pt x="52" y="3053"/>
                  </a:lnTo>
                  <a:cubicBezTo>
                    <a:pt x="0" y="3188"/>
                    <a:pt x="69" y="3339"/>
                    <a:pt x="203" y="3389"/>
                  </a:cubicBezTo>
                  <a:cubicBezTo>
                    <a:pt x="234" y="3401"/>
                    <a:pt x="265" y="3407"/>
                    <a:pt x="296" y="3407"/>
                  </a:cubicBezTo>
                  <a:cubicBezTo>
                    <a:pt x="401" y="3407"/>
                    <a:pt x="500" y="3342"/>
                    <a:pt x="540" y="3239"/>
                  </a:cubicBezTo>
                  <a:lnTo>
                    <a:pt x="745" y="2699"/>
                  </a:lnTo>
                  <a:lnTo>
                    <a:pt x="2127" y="2699"/>
                  </a:lnTo>
                  <a:lnTo>
                    <a:pt x="2330" y="3239"/>
                  </a:lnTo>
                  <a:cubicBezTo>
                    <a:pt x="2369" y="3342"/>
                    <a:pt x="2468" y="3407"/>
                    <a:pt x="2574" y="3407"/>
                  </a:cubicBezTo>
                  <a:cubicBezTo>
                    <a:pt x="2605" y="3407"/>
                    <a:pt x="2636" y="3401"/>
                    <a:pt x="2667" y="3389"/>
                  </a:cubicBezTo>
                  <a:cubicBezTo>
                    <a:pt x="2801" y="3339"/>
                    <a:pt x="2870" y="3188"/>
                    <a:pt x="2820" y="3054"/>
                  </a:cubicBezTo>
                  <a:lnTo>
                    <a:pt x="1746" y="209"/>
                  </a:lnTo>
                  <a:cubicBezTo>
                    <a:pt x="1746" y="207"/>
                    <a:pt x="1744" y="205"/>
                    <a:pt x="1742" y="201"/>
                  </a:cubicBezTo>
                  <a:cubicBezTo>
                    <a:pt x="1693" y="80"/>
                    <a:pt x="1576" y="0"/>
                    <a:pt x="14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028;p69">
              <a:extLst>
                <a:ext uri="{FF2B5EF4-FFF2-40B4-BE49-F238E27FC236}">
                  <a16:creationId xmlns:a16="http://schemas.microsoft.com/office/drawing/2014/main" id="{9CEAB729-2F03-6606-8EB1-4A797CEC2C45}"/>
                </a:ext>
              </a:extLst>
            </p:cNvPr>
            <p:cNvSpPr/>
            <p:nvPr/>
          </p:nvSpPr>
          <p:spPr>
            <a:xfrm>
              <a:off x="6980925" y="4173875"/>
              <a:ext cx="29950" cy="28625"/>
            </a:xfrm>
            <a:custGeom>
              <a:avLst/>
              <a:gdLst/>
              <a:ahLst/>
              <a:cxnLst/>
              <a:rect l="l" t="t" r="r" b="b"/>
              <a:pathLst>
                <a:path w="1198" h="1145" extrusionOk="0">
                  <a:moveTo>
                    <a:pt x="910" y="0"/>
                  </a:moveTo>
                  <a:cubicBezTo>
                    <a:pt x="842" y="0"/>
                    <a:pt x="774" y="27"/>
                    <a:pt x="723" y="80"/>
                  </a:cubicBezTo>
                  <a:lnTo>
                    <a:pt x="596" y="206"/>
                  </a:lnTo>
                  <a:lnTo>
                    <a:pt x="472" y="80"/>
                  </a:lnTo>
                  <a:cubicBezTo>
                    <a:pt x="421" y="29"/>
                    <a:pt x="354" y="3"/>
                    <a:pt x="287" y="3"/>
                  </a:cubicBezTo>
                  <a:cubicBezTo>
                    <a:pt x="220" y="3"/>
                    <a:pt x="153" y="29"/>
                    <a:pt x="103" y="80"/>
                  </a:cubicBezTo>
                  <a:cubicBezTo>
                    <a:pt x="1" y="182"/>
                    <a:pt x="1" y="348"/>
                    <a:pt x="103" y="448"/>
                  </a:cubicBezTo>
                  <a:lnTo>
                    <a:pt x="228" y="575"/>
                  </a:lnTo>
                  <a:lnTo>
                    <a:pt x="103" y="700"/>
                  </a:lnTo>
                  <a:cubicBezTo>
                    <a:pt x="1" y="802"/>
                    <a:pt x="1" y="968"/>
                    <a:pt x="103" y="1068"/>
                  </a:cubicBezTo>
                  <a:cubicBezTo>
                    <a:pt x="153" y="1119"/>
                    <a:pt x="220" y="1145"/>
                    <a:pt x="287" y="1145"/>
                  </a:cubicBezTo>
                  <a:cubicBezTo>
                    <a:pt x="354" y="1145"/>
                    <a:pt x="421" y="1119"/>
                    <a:pt x="472" y="1068"/>
                  </a:cubicBezTo>
                  <a:lnTo>
                    <a:pt x="596" y="943"/>
                  </a:lnTo>
                  <a:lnTo>
                    <a:pt x="723" y="1068"/>
                  </a:lnTo>
                  <a:cubicBezTo>
                    <a:pt x="773" y="1119"/>
                    <a:pt x="840" y="1145"/>
                    <a:pt x="906" y="1145"/>
                  </a:cubicBezTo>
                  <a:cubicBezTo>
                    <a:pt x="973" y="1145"/>
                    <a:pt x="1040" y="1119"/>
                    <a:pt x="1091" y="1068"/>
                  </a:cubicBezTo>
                  <a:cubicBezTo>
                    <a:pt x="1194" y="968"/>
                    <a:pt x="1194" y="802"/>
                    <a:pt x="1091" y="700"/>
                  </a:cubicBezTo>
                  <a:lnTo>
                    <a:pt x="965" y="575"/>
                  </a:lnTo>
                  <a:lnTo>
                    <a:pt x="1091" y="448"/>
                  </a:lnTo>
                  <a:cubicBezTo>
                    <a:pt x="1196" y="348"/>
                    <a:pt x="1197" y="180"/>
                    <a:pt x="1095" y="76"/>
                  </a:cubicBezTo>
                  <a:cubicBezTo>
                    <a:pt x="1044" y="26"/>
                    <a:pt x="977" y="0"/>
                    <a:pt x="9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029;p69">
              <a:extLst>
                <a:ext uri="{FF2B5EF4-FFF2-40B4-BE49-F238E27FC236}">
                  <a16:creationId xmlns:a16="http://schemas.microsoft.com/office/drawing/2014/main" id="{9784C227-AE4F-2522-9E2D-B801DD1A2DA3}"/>
                </a:ext>
              </a:extLst>
            </p:cNvPr>
            <p:cNvSpPr/>
            <p:nvPr/>
          </p:nvSpPr>
          <p:spPr>
            <a:xfrm>
              <a:off x="7378550" y="4288675"/>
              <a:ext cx="29825" cy="28550"/>
            </a:xfrm>
            <a:custGeom>
              <a:avLst/>
              <a:gdLst/>
              <a:ahLst/>
              <a:cxnLst/>
              <a:rect l="l" t="t" r="r" b="b"/>
              <a:pathLst>
                <a:path w="1193" h="1142" extrusionOk="0">
                  <a:moveTo>
                    <a:pt x="286" y="0"/>
                  </a:moveTo>
                  <a:cubicBezTo>
                    <a:pt x="219" y="0"/>
                    <a:pt x="153" y="26"/>
                    <a:pt x="102" y="77"/>
                  </a:cubicBezTo>
                  <a:cubicBezTo>
                    <a:pt x="0" y="178"/>
                    <a:pt x="0" y="343"/>
                    <a:pt x="102" y="446"/>
                  </a:cubicBezTo>
                  <a:lnTo>
                    <a:pt x="227" y="570"/>
                  </a:lnTo>
                  <a:lnTo>
                    <a:pt x="102" y="697"/>
                  </a:lnTo>
                  <a:cubicBezTo>
                    <a:pt x="2" y="799"/>
                    <a:pt x="4" y="961"/>
                    <a:pt x="104" y="1062"/>
                  </a:cubicBezTo>
                  <a:cubicBezTo>
                    <a:pt x="155" y="1112"/>
                    <a:pt x="222" y="1138"/>
                    <a:pt x="290" y="1138"/>
                  </a:cubicBezTo>
                  <a:cubicBezTo>
                    <a:pt x="355" y="1138"/>
                    <a:pt x="420" y="1114"/>
                    <a:pt x="471" y="1065"/>
                  </a:cubicBezTo>
                  <a:lnTo>
                    <a:pt x="596" y="939"/>
                  </a:lnTo>
                  <a:lnTo>
                    <a:pt x="722" y="1065"/>
                  </a:lnTo>
                  <a:cubicBezTo>
                    <a:pt x="773" y="1116"/>
                    <a:pt x="840" y="1142"/>
                    <a:pt x="906" y="1142"/>
                  </a:cubicBezTo>
                  <a:cubicBezTo>
                    <a:pt x="973" y="1142"/>
                    <a:pt x="1039" y="1116"/>
                    <a:pt x="1091" y="1065"/>
                  </a:cubicBezTo>
                  <a:cubicBezTo>
                    <a:pt x="1193" y="963"/>
                    <a:pt x="1193" y="797"/>
                    <a:pt x="1091" y="697"/>
                  </a:cubicBezTo>
                  <a:lnTo>
                    <a:pt x="966" y="570"/>
                  </a:lnTo>
                  <a:lnTo>
                    <a:pt x="1091" y="446"/>
                  </a:lnTo>
                  <a:cubicBezTo>
                    <a:pt x="1193" y="343"/>
                    <a:pt x="1193" y="178"/>
                    <a:pt x="1091" y="77"/>
                  </a:cubicBezTo>
                  <a:cubicBezTo>
                    <a:pt x="1039" y="26"/>
                    <a:pt x="972" y="0"/>
                    <a:pt x="906" y="0"/>
                  </a:cubicBezTo>
                  <a:cubicBezTo>
                    <a:pt x="839" y="0"/>
                    <a:pt x="772" y="26"/>
                    <a:pt x="722" y="77"/>
                  </a:cubicBezTo>
                  <a:lnTo>
                    <a:pt x="596" y="202"/>
                  </a:lnTo>
                  <a:lnTo>
                    <a:pt x="471" y="77"/>
                  </a:lnTo>
                  <a:cubicBezTo>
                    <a:pt x="420" y="26"/>
                    <a:pt x="353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030;p69">
              <a:extLst>
                <a:ext uri="{FF2B5EF4-FFF2-40B4-BE49-F238E27FC236}">
                  <a16:creationId xmlns:a16="http://schemas.microsoft.com/office/drawing/2014/main" id="{5A758C37-1233-C3C7-1B83-A0F9FF9AB5E0}"/>
                </a:ext>
              </a:extLst>
            </p:cNvPr>
            <p:cNvSpPr/>
            <p:nvPr/>
          </p:nvSpPr>
          <p:spPr>
            <a:xfrm>
              <a:off x="7245625" y="4254975"/>
              <a:ext cx="29850" cy="28600"/>
            </a:xfrm>
            <a:custGeom>
              <a:avLst/>
              <a:gdLst/>
              <a:ahLst/>
              <a:cxnLst/>
              <a:rect l="l" t="t" r="r" b="b"/>
              <a:pathLst>
                <a:path w="1194" h="1144" extrusionOk="0">
                  <a:moveTo>
                    <a:pt x="287" y="1"/>
                  </a:moveTo>
                  <a:cubicBezTo>
                    <a:pt x="221" y="1"/>
                    <a:pt x="154" y="27"/>
                    <a:pt x="102" y="78"/>
                  </a:cubicBezTo>
                  <a:cubicBezTo>
                    <a:pt x="0" y="180"/>
                    <a:pt x="0" y="346"/>
                    <a:pt x="102" y="446"/>
                  </a:cubicBezTo>
                  <a:lnTo>
                    <a:pt x="229" y="573"/>
                  </a:lnTo>
                  <a:lnTo>
                    <a:pt x="102" y="697"/>
                  </a:lnTo>
                  <a:cubicBezTo>
                    <a:pt x="0" y="800"/>
                    <a:pt x="0" y="965"/>
                    <a:pt x="102" y="1068"/>
                  </a:cubicBezTo>
                  <a:cubicBezTo>
                    <a:pt x="154" y="1118"/>
                    <a:pt x="221" y="1143"/>
                    <a:pt x="287" y="1143"/>
                  </a:cubicBezTo>
                  <a:cubicBezTo>
                    <a:pt x="354" y="1143"/>
                    <a:pt x="421" y="1118"/>
                    <a:pt x="471" y="1068"/>
                  </a:cubicBezTo>
                  <a:lnTo>
                    <a:pt x="598" y="941"/>
                  </a:lnTo>
                  <a:lnTo>
                    <a:pt x="722" y="1068"/>
                  </a:lnTo>
                  <a:cubicBezTo>
                    <a:pt x="773" y="1118"/>
                    <a:pt x="840" y="1143"/>
                    <a:pt x="907" y="1143"/>
                  </a:cubicBezTo>
                  <a:cubicBezTo>
                    <a:pt x="974" y="1143"/>
                    <a:pt x="1040" y="1118"/>
                    <a:pt x="1091" y="1068"/>
                  </a:cubicBezTo>
                  <a:cubicBezTo>
                    <a:pt x="1193" y="965"/>
                    <a:pt x="1193" y="800"/>
                    <a:pt x="1093" y="697"/>
                  </a:cubicBezTo>
                  <a:lnTo>
                    <a:pt x="966" y="573"/>
                  </a:lnTo>
                  <a:lnTo>
                    <a:pt x="1093" y="446"/>
                  </a:lnTo>
                  <a:cubicBezTo>
                    <a:pt x="1193" y="346"/>
                    <a:pt x="1193" y="180"/>
                    <a:pt x="1091" y="78"/>
                  </a:cubicBezTo>
                  <a:cubicBezTo>
                    <a:pt x="1040" y="27"/>
                    <a:pt x="974" y="1"/>
                    <a:pt x="907" y="1"/>
                  </a:cubicBezTo>
                  <a:cubicBezTo>
                    <a:pt x="840" y="1"/>
                    <a:pt x="773" y="27"/>
                    <a:pt x="722" y="78"/>
                  </a:cubicBezTo>
                  <a:lnTo>
                    <a:pt x="598" y="204"/>
                  </a:lnTo>
                  <a:lnTo>
                    <a:pt x="471" y="78"/>
                  </a:lnTo>
                  <a:cubicBezTo>
                    <a:pt x="421" y="27"/>
                    <a:pt x="354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031;p69">
              <a:extLst>
                <a:ext uri="{FF2B5EF4-FFF2-40B4-BE49-F238E27FC236}">
                  <a16:creationId xmlns:a16="http://schemas.microsoft.com/office/drawing/2014/main" id="{67CD411F-C225-4CB0-58D7-C235A2CF6FB0}"/>
                </a:ext>
              </a:extLst>
            </p:cNvPr>
            <p:cNvSpPr/>
            <p:nvPr/>
          </p:nvSpPr>
          <p:spPr>
            <a:xfrm>
              <a:off x="6980100" y="4411600"/>
              <a:ext cx="51625" cy="51300"/>
            </a:xfrm>
            <a:custGeom>
              <a:avLst/>
              <a:gdLst/>
              <a:ahLst/>
              <a:cxnLst/>
              <a:rect l="l" t="t" r="r" b="b"/>
              <a:pathLst>
                <a:path w="2065" h="2052" extrusionOk="0">
                  <a:moveTo>
                    <a:pt x="1033" y="1"/>
                  </a:moveTo>
                  <a:cubicBezTo>
                    <a:pt x="886" y="1"/>
                    <a:pt x="767" y="123"/>
                    <a:pt x="773" y="270"/>
                  </a:cubicBezTo>
                  <a:lnTo>
                    <a:pt x="773" y="773"/>
                  </a:lnTo>
                  <a:lnTo>
                    <a:pt x="268" y="773"/>
                  </a:lnTo>
                  <a:cubicBezTo>
                    <a:pt x="266" y="773"/>
                    <a:pt x="264" y="773"/>
                    <a:pt x="262" y="773"/>
                  </a:cubicBezTo>
                  <a:cubicBezTo>
                    <a:pt x="118" y="773"/>
                    <a:pt x="0" y="889"/>
                    <a:pt x="0" y="1033"/>
                  </a:cubicBezTo>
                  <a:cubicBezTo>
                    <a:pt x="0" y="1177"/>
                    <a:pt x="116" y="1294"/>
                    <a:pt x="258" y="1294"/>
                  </a:cubicBezTo>
                  <a:cubicBezTo>
                    <a:pt x="262" y="1294"/>
                    <a:pt x="265" y="1294"/>
                    <a:pt x="268" y="1294"/>
                  </a:cubicBezTo>
                  <a:lnTo>
                    <a:pt x="771" y="1294"/>
                  </a:lnTo>
                  <a:lnTo>
                    <a:pt x="771" y="1798"/>
                  </a:lnTo>
                  <a:cubicBezTo>
                    <a:pt x="776" y="1938"/>
                    <a:pt x="892" y="2051"/>
                    <a:pt x="1031" y="2051"/>
                  </a:cubicBezTo>
                  <a:cubicBezTo>
                    <a:pt x="1173" y="2051"/>
                    <a:pt x="1288" y="1938"/>
                    <a:pt x="1294" y="1798"/>
                  </a:cubicBezTo>
                  <a:lnTo>
                    <a:pt x="1294" y="1294"/>
                  </a:lnTo>
                  <a:lnTo>
                    <a:pt x="1796" y="1294"/>
                  </a:lnTo>
                  <a:cubicBezTo>
                    <a:pt x="1800" y="1294"/>
                    <a:pt x="1803" y="1294"/>
                    <a:pt x="1806" y="1294"/>
                  </a:cubicBezTo>
                  <a:cubicBezTo>
                    <a:pt x="1949" y="1294"/>
                    <a:pt x="2064" y="1177"/>
                    <a:pt x="2064" y="1033"/>
                  </a:cubicBezTo>
                  <a:cubicBezTo>
                    <a:pt x="2064" y="889"/>
                    <a:pt x="1947" y="773"/>
                    <a:pt x="1803" y="773"/>
                  </a:cubicBezTo>
                  <a:cubicBezTo>
                    <a:pt x="1801" y="773"/>
                    <a:pt x="1799" y="773"/>
                    <a:pt x="1796" y="773"/>
                  </a:cubicBezTo>
                  <a:lnTo>
                    <a:pt x="1294" y="773"/>
                  </a:lnTo>
                  <a:lnTo>
                    <a:pt x="1294" y="270"/>
                  </a:lnTo>
                  <a:cubicBezTo>
                    <a:pt x="1297" y="123"/>
                    <a:pt x="1180" y="1"/>
                    <a:pt x="1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032;p69">
              <a:extLst>
                <a:ext uri="{FF2B5EF4-FFF2-40B4-BE49-F238E27FC236}">
                  <a16:creationId xmlns:a16="http://schemas.microsoft.com/office/drawing/2014/main" id="{5F2EB80A-A973-77AA-E61E-2E8360E31D46}"/>
                </a:ext>
              </a:extLst>
            </p:cNvPr>
            <p:cNvSpPr/>
            <p:nvPr/>
          </p:nvSpPr>
          <p:spPr>
            <a:xfrm>
              <a:off x="6972850" y="4256525"/>
              <a:ext cx="90700" cy="87275"/>
            </a:xfrm>
            <a:custGeom>
              <a:avLst/>
              <a:gdLst/>
              <a:ahLst/>
              <a:cxnLst/>
              <a:rect l="l" t="t" r="r" b="b"/>
              <a:pathLst>
                <a:path w="3628" h="3491" extrusionOk="0">
                  <a:moveTo>
                    <a:pt x="1746" y="524"/>
                  </a:moveTo>
                  <a:cubicBezTo>
                    <a:pt x="2239" y="524"/>
                    <a:pt x="2685" y="822"/>
                    <a:pt x="2873" y="1279"/>
                  </a:cubicBezTo>
                  <a:cubicBezTo>
                    <a:pt x="3063" y="1735"/>
                    <a:pt x="2959" y="2262"/>
                    <a:pt x="2609" y="2610"/>
                  </a:cubicBezTo>
                  <a:cubicBezTo>
                    <a:pt x="2375" y="2844"/>
                    <a:pt x="2062" y="2969"/>
                    <a:pt x="1744" y="2969"/>
                  </a:cubicBezTo>
                  <a:cubicBezTo>
                    <a:pt x="1587" y="2969"/>
                    <a:pt x="1428" y="2939"/>
                    <a:pt x="1277" y="2876"/>
                  </a:cubicBezTo>
                  <a:cubicBezTo>
                    <a:pt x="821" y="2686"/>
                    <a:pt x="523" y="2241"/>
                    <a:pt x="523" y="1746"/>
                  </a:cubicBezTo>
                  <a:cubicBezTo>
                    <a:pt x="523" y="1073"/>
                    <a:pt x="1070" y="526"/>
                    <a:pt x="1746" y="524"/>
                  </a:cubicBezTo>
                  <a:close/>
                  <a:moveTo>
                    <a:pt x="1746" y="1"/>
                  </a:moveTo>
                  <a:cubicBezTo>
                    <a:pt x="1521" y="1"/>
                    <a:pt x="1293" y="45"/>
                    <a:pt x="1076" y="135"/>
                  </a:cubicBezTo>
                  <a:cubicBezTo>
                    <a:pt x="424" y="405"/>
                    <a:pt x="0" y="1041"/>
                    <a:pt x="0" y="1746"/>
                  </a:cubicBezTo>
                  <a:cubicBezTo>
                    <a:pt x="0" y="2710"/>
                    <a:pt x="782" y="3490"/>
                    <a:pt x="1746" y="3490"/>
                  </a:cubicBezTo>
                  <a:cubicBezTo>
                    <a:pt x="2451" y="3490"/>
                    <a:pt x="3087" y="3066"/>
                    <a:pt x="3357" y="2413"/>
                  </a:cubicBezTo>
                  <a:cubicBezTo>
                    <a:pt x="3627" y="1761"/>
                    <a:pt x="3476" y="1009"/>
                    <a:pt x="2978" y="511"/>
                  </a:cubicBezTo>
                  <a:cubicBezTo>
                    <a:pt x="2645" y="178"/>
                    <a:pt x="2200" y="1"/>
                    <a:pt x="17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033;p69">
              <a:extLst>
                <a:ext uri="{FF2B5EF4-FFF2-40B4-BE49-F238E27FC236}">
                  <a16:creationId xmlns:a16="http://schemas.microsoft.com/office/drawing/2014/main" id="{8BACD3A7-7C67-4F77-2E14-574BD93368D6}"/>
                </a:ext>
              </a:extLst>
            </p:cNvPr>
            <p:cNvSpPr/>
            <p:nvPr/>
          </p:nvSpPr>
          <p:spPr>
            <a:xfrm>
              <a:off x="7009925" y="4275000"/>
              <a:ext cx="22625" cy="31700"/>
            </a:xfrm>
            <a:custGeom>
              <a:avLst/>
              <a:gdLst/>
              <a:ahLst/>
              <a:cxnLst/>
              <a:rect l="l" t="t" r="r" b="b"/>
              <a:pathLst>
                <a:path w="905" h="1268" extrusionOk="0">
                  <a:moveTo>
                    <a:pt x="263" y="1"/>
                  </a:moveTo>
                  <a:cubicBezTo>
                    <a:pt x="118" y="1"/>
                    <a:pt x="0" y="118"/>
                    <a:pt x="0" y="263"/>
                  </a:cubicBezTo>
                  <a:lnTo>
                    <a:pt x="0" y="1007"/>
                  </a:lnTo>
                  <a:cubicBezTo>
                    <a:pt x="0" y="1151"/>
                    <a:pt x="118" y="1268"/>
                    <a:pt x="263" y="1268"/>
                  </a:cubicBezTo>
                  <a:lnTo>
                    <a:pt x="652" y="1268"/>
                  </a:lnTo>
                  <a:cubicBezTo>
                    <a:pt x="793" y="1264"/>
                    <a:pt x="905" y="1149"/>
                    <a:pt x="905" y="1007"/>
                  </a:cubicBezTo>
                  <a:cubicBezTo>
                    <a:pt x="905" y="866"/>
                    <a:pt x="793" y="751"/>
                    <a:pt x="652" y="747"/>
                  </a:cubicBezTo>
                  <a:lnTo>
                    <a:pt x="523" y="747"/>
                  </a:lnTo>
                  <a:lnTo>
                    <a:pt x="523" y="263"/>
                  </a:lnTo>
                  <a:cubicBezTo>
                    <a:pt x="523" y="118"/>
                    <a:pt x="406" y="1"/>
                    <a:pt x="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034;p69">
              <a:extLst>
                <a:ext uri="{FF2B5EF4-FFF2-40B4-BE49-F238E27FC236}">
                  <a16:creationId xmlns:a16="http://schemas.microsoft.com/office/drawing/2014/main" id="{8A82ECF4-33D3-0A76-D9C4-DDB4E6B146F5}"/>
                </a:ext>
              </a:extLst>
            </p:cNvPr>
            <p:cNvSpPr/>
            <p:nvPr/>
          </p:nvSpPr>
          <p:spPr>
            <a:xfrm>
              <a:off x="7267625" y="4163350"/>
              <a:ext cx="39850" cy="75900"/>
            </a:xfrm>
            <a:custGeom>
              <a:avLst/>
              <a:gdLst/>
              <a:ahLst/>
              <a:cxnLst/>
              <a:rect l="l" t="t" r="r" b="b"/>
              <a:pathLst>
                <a:path w="1594" h="3036" extrusionOk="0">
                  <a:moveTo>
                    <a:pt x="924" y="1"/>
                  </a:moveTo>
                  <a:cubicBezTo>
                    <a:pt x="827" y="1"/>
                    <a:pt x="733" y="55"/>
                    <a:pt x="689" y="149"/>
                  </a:cubicBezTo>
                  <a:lnTo>
                    <a:pt x="84" y="1405"/>
                  </a:lnTo>
                  <a:cubicBezTo>
                    <a:pt x="0" y="1578"/>
                    <a:pt x="127" y="1779"/>
                    <a:pt x="319" y="1779"/>
                  </a:cubicBezTo>
                  <a:lnTo>
                    <a:pt x="319" y="1777"/>
                  </a:lnTo>
                  <a:lnTo>
                    <a:pt x="860" y="1777"/>
                  </a:lnTo>
                  <a:lnTo>
                    <a:pt x="436" y="2660"/>
                  </a:lnTo>
                  <a:cubicBezTo>
                    <a:pt x="373" y="2790"/>
                    <a:pt x="428" y="2946"/>
                    <a:pt x="559" y="3009"/>
                  </a:cubicBezTo>
                  <a:cubicBezTo>
                    <a:pt x="594" y="3026"/>
                    <a:pt x="631" y="3036"/>
                    <a:pt x="670" y="3036"/>
                  </a:cubicBezTo>
                  <a:cubicBezTo>
                    <a:pt x="771" y="3036"/>
                    <a:pt x="862" y="2978"/>
                    <a:pt x="907" y="2887"/>
                  </a:cubicBezTo>
                  <a:lnTo>
                    <a:pt x="1512" y="1630"/>
                  </a:lnTo>
                  <a:cubicBezTo>
                    <a:pt x="1593" y="1457"/>
                    <a:pt x="1469" y="1256"/>
                    <a:pt x="1275" y="1256"/>
                  </a:cubicBezTo>
                  <a:lnTo>
                    <a:pt x="735" y="1256"/>
                  </a:lnTo>
                  <a:lnTo>
                    <a:pt x="1158" y="374"/>
                  </a:lnTo>
                  <a:cubicBezTo>
                    <a:pt x="1221" y="246"/>
                    <a:pt x="1165" y="90"/>
                    <a:pt x="1037" y="26"/>
                  </a:cubicBezTo>
                  <a:cubicBezTo>
                    <a:pt x="1001" y="9"/>
                    <a:pt x="962" y="1"/>
                    <a:pt x="9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035;p69">
              <a:extLst>
                <a:ext uri="{FF2B5EF4-FFF2-40B4-BE49-F238E27FC236}">
                  <a16:creationId xmlns:a16="http://schemas.microsoft.com/office/drawing/2014/main" id="{7BFC914F-32DA-02FB-F39A-293C5AE7244A}"/>
                </a:ext>
              </a:extLst>
            </p:cNvPr>
            <p:cNvSpPr/>
            <p:nvPr/>
          </p:nvSpPr>
          <p:spPr>
            <a:xfrm>
              <a:off x="7357375" y="4347675"/>
              <a:ext cx="54225" cy="77200"/>
            </a:xfrm>
            <a:custGeom>
              <a:avLst/>
              <a:gdLst/>
              <a:ahLst/>
              <a:cxnLst/>
              <a:rect l="l" t="t" r="r" b="b"/>
              <a:pathLst>
                <a:path w="2169" h="3088" extrusionOk="0">
                  <a:moveTo>
                    <a:pt x="1005" y="522"/>
                  </a:moveTo>
                  <a:cubicBezTo>
                    <a:pt x="1184" y="527"/>
                    <a:pt x="1327" y="672"/>
                    <a:pt x="1327" y="851"/>
                  </a:cubicBezTo>
                  <a:cubicBezTo>
                    <a:pt x="1327" y="1030"/>
                    <a:pt x="1184" y="1177"/>
                    <a:pt x="1005" y="1180"/>
                  </a:cubicBezTo>
                  <a:lnTo>
                    <a:pt x="521" y="1180"/>
                  </a:lnTo>
                  <a:lnTo>
                    <a:pt x="521" y="522"/>
                  </a:lnTo>
                  <a:close/>
                  <a:moveTo>
                    <a:pt x="1135" y="1705"/>
                  </a:moveTo>
                  <a:cubicBezTo>
                    <a:pt x="1374" y="1705"/>
                    <a:pt x="1565" y="1897"/>
                    <a:pt x="1565" y="2135"/>
                  </a:cubicBezTo>
                  <a:cubicBezTo>
                    <a:pt x="1565" y="2373"/>
                    <a:pt x="1374" y="2565"/>
                    <a:pt x="1135" y="2565"/>
                  </a:cubicBezTo>
                  <a:lnTo>
                    <a:pt x="1135" y="2563"/>
                  </a:lnTo>
                  <a:cubicBezTo>
                    <a:pt x="1024" y="2563"/>
                    <a:pt x="735" y="2565"/>
                    <a:pt x="521" y="2565"/>
                  </a:cubicBezTo>
                  <a:lnTo>
                    <a:pt x="521" y="1705"/>
                  </a:lnTo>
                  <a:close/>
                  <a:moveTo>
                    <a:pt x="1008" y="0"/>
                  </a:moveTo>
                  <a:cubicBezTo>
                    <a:pt x="1007" y="0"/>
                    <a:pt x="1006" y="0"/>
                    <a:pt x="1005" y="0"/>
                  </a:cubicBezTo>
                  <a:lnTo>
                    <a:pt x="261" y="0"/>
                  </a:lnTo>
                  <a:cubicBezTo>
                    <a:pt x="118" y="0"/>
                    <a:pt x="0" y="116"/>
                    <a:pt x="0" y="261"/>
                  </a:cubicBezTo>
                  <a:lnTo>
                    <a:pt x="0" y="2827"/>
                  </a:lnTo>
                  <a:cubicBezTo>
                    <a:pt x="0" y="2971"/>
                    <a:pt x="118" y="3088"/>
                    <a:pt x="261" y="3088"/>
                  </a:cubicBezTo>
                  <a:cubicBezTo>
                    <a:pt x="261" y="3088"/>
                    <a:pt x="946" y="3084"/>
                    <a:pt x="1135" y="3084"/>
                  </a:cubicBezTo>
                  <a:cubicBezTo>
                    <a:pt x="1549" y="3084"/>
                    <a:pt x="1915" y="2818"/>
                    <a:pt x="2042" y="2424"/>
                  </a:cubicBezTo>
                  <a:cubicBezTo>
                    <a:pt x="2168" y="2029"/>
                    <a:pt x="2025" y="1599"/>
                    <a:pt x="1688" y="1359"/>
                  </a:cubicBezTo>
                  <a:cubicBezTo>
                    <a:pt x="2105" y="798"/>
                    <a:pt x="1706" y="0"/>
                    <a:pt x="10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69067102"/>
      </p:ext>
    </p:extLst>
  </p:cSld>
  <p:clrMapOvr>
    <a:masterClrMapping/>
  </p:clrMapOvr>
</p:sld>
</file>

<file path=ppt/theme/theme1.xml><?xml version="1.0" encoding="utf-8"?>
<a:theme xmlns:a="http://schemas.openxmlformats.org/drawingml/2006/main" name="Math Mystery Escape Room for Pre-K by Slidesgo">
  <a:themeElements>
    <a:clrScheme name="Simple Light">
      <a:dk1>
        <a:srgbClr val="BEE7DB"/>
      </a:dk1>
      <a:lt1>
        <a:srgbClr val="80CAB4"/>
      </a:lt1>
      <a:dk2>
        <a:srgbClr val="F47A6E"/>
      </a:dk2>
      <a:lt2>
        <a:srgbClr val="F7C4BF"/>
      </a:lt2>
      <a:accent1>
        <a:srgbClr val="F2B170"/>
      </a:accent1>
      <a:accent2>
        <a:srgbClr val="E8D669"/>
      </a:accent2>
      <a:accent3>
        <a:srgbClr val="EADFA7"/>
      </a:accent3>
      <a:accent4>
        <a:srgbClr val="F9F8E8"/>
      </a:accent4>
      <a:accent5>
        <a:srgbClr val="2B2B2B"/>
      </a:accent5>
      <a:accent6>
        <a:srgbClr val="FFFFFF"/>
      </a:accent6>
      <a:hlink>
        <a:srgbClr val="2B2B2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233ACE94B78D468C40B426F6933AB9" ma:contentTypeVersion="14" ma:contentTypeDescription="Create a new document." ma:contentTypeScope="" ma:versionID="176baa34707e315cccad3ad73fbd4785">
  <xsd:schema xmlns:xsd="http://www.w3.org/2001/XMLSchema" xmlns:xs="http://www.w3.org/2001/XMLSchema" xmlns:p="http://schemas.microsoft.com/office/2006/metadata/properties" xmlns:ns3="f1a0806c-cce5-49eb-8cde-a9d7bbc81db7" xmlns:ns4="7631aaf6-04a2-4bbe-9ce7-688c820a53de" targetNamespace="http://schemas.microsoft.com/office/2006/metadata/properties" ma:root="true" ma:fieldsID="f91d0fef3e764fb50bea55b0082174bf" ns3:_="" ns4:_="">
    <xsd:import namespace="f1a0806c-cce5-49eb-8cde-a9d7bbc81db7"/>
    <xsd:import namespace="7631aaf6-04a2-4bbe-9ce7-688c820a53d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a0806c-cce5-49eb-8cde-a9d7bbc81db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31aaf6-04a2-4bbe-9ce7-688c820a53d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D90597-208F-4258-AB83-3CEBE86F667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41D351-1445-4637-9EF2-9BBC55BF7DFD}">
  <ds:schemaRefs>
    <ds:schemaRef ds:uri="http://purl.org/dc/terms/"/>
    <ds:schemaRef ds:uri="f1a0806c-cce5-49eb-8cde-a9d7bbc81db7"/>
    <ds:schemaRef ds:uri="http://schemas.microsoft.com/office/2006/documentManagement/types"/>
    <ds:schemaRef ds:uri="7631aaf6-04a2-4bbe-9ce7-688c820a53de"/>
    <ds:schemaRef ds:uri="http://schemas.openxmlformats.org/package/2006/metadata/core-properties"/>
    <ds:schemaRef ds:uri="http://www.w3.org/XML/1998/namespace"/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60FAF948-F2C9-4FE7-948F-7A4C2A0457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a0806c-cce5-49eb-8cde-a9d7bbc81db7"/>
    <ds:schemaRef ds:uri="7631aaf6-04a2-4bbe-9ce7-688c820a53d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689</TotalTime>
  <Words>4119</Words>
  <Application>Microsoft Office PowerPoint</Application>
  <PresentationFormat>Trình chiếu Trên màn hình (16:9)</PresentationFormat>
  <Paragraphs>301</Paragraphs>
  <Slides>38</Slides>
  <Notes>36</Notes>
  <HiddenSlides>0</HiddenSlides>
  <MMClips>0</MMClips>
  <ScaleCrop>false</ScaleCrop>
  <HeadingPairs>
    <vt:vector size="4" baseType="variant">
      <vt:variant>
        <vt:lpstr>Chủ đề</vt:lpstr>
      </vt:variant>
      <vt:variant>
        <vt:i4>1</vt:i4>
      </vt:variant>
      <vt:variant>
        <vt:lpstr>Tiêu đề Bản chiếu</vt:lpstr>
      </vt:variant>
      <vt:variant>
        <vt:i4>38</vt:i4>
      </vt:variant>
    </vt:vector>
  </HeadingPairs>
  <TitlesOfParts>
    <vt:vector size="39" baseType="lpstr">
      <vt:lpstr>Math Mystery Escape Room for Pre-K by Slidesgo</vt:lpstr>
      <vt:lpstr>Bệnh tim bẩm sinh không tím</vt:lpstr>
      <vt:lpstr>Bệnh sử</vt:lpstr>
      <vt:lpstr>Hành chính</vt:lpstr>
      <vt:lpstr>Lý do nhập viện</vt:lpstr>
      <vt:lpstr>Bệnh sử</vt:lpstr>
      <vt:lpstr>Bản trình bày PowerPoint</vt:lpstr>
      <vt:lpstr>Bản trình bày PowerPoint</vt:lpstr>
      <vt:lpstr>Tiền căn</vt:lpstr>
      <vt:lpstr>Bản thân</vt:lpstr>
      <vt:lpstr>Bản thân</vt:lpstr>
      <vt:lpstr>Gia đình</vt:lpstr>
      <vt:lpstr>Khám</vt:lpstr>
      <vt:lpstr>Bản trình bày PowerPoint</vt:lpstr>
      <vt:lpstr>Bản trình bày PowerPoint</vt:lpstr>
      <vt:lpstr>Bản trình bày PowerPoint</vt:lpstr>
      <vt:lpstr>Tóm tắt bệnh án</vt:lpstr>
      <vt:lpstr>Đặt vấn đề</vt:lpstr>
      <vt:lpstr>Biện luận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Chẩn đoán</vt:lpstr>
      <vt:lpstr>Điều trị</vt:lpstr>
      <vt:lpstr>Bản trình bày PowerPoint</vt:lpstr>
      <vt:lpstr>Bản trình bày PowerPoint</vt:lpstr>
      <vt:lpstr>Tiên lượng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Bệnh tim bẩm sinh không tím</dc:title>
  <dc:creator>admin</dc:creator>
  <cp:lastModifiedBy>Giang Ha - Y17</cp:lastModifiedBy>
  <cp:revision>19</cp:revision>
  <dcterms:modified xsi:type="dcterms:W3CDTF">2023-01-03T02:28:31Z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0x0101002D233ACE94B78D468C40B426F6933AB9</vt:lpwstr>
  </property>
</Properties>
</file>